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9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04" roundtripDataSignature="AMtx7mhR56fe9qg2Lj2M/o1RcoBVLxDHm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bigail McArthur-Self"/>
  <p:cmAuthor clrIdx="1" id="1" initials="" lastIdx="1" name="Kate Webbink"/>
  <p:cmAuthor clrIdx="2" id="2" initials="" lastIdx="1" name="Janeen Jone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1CCF5BC-C360-483A-8937-E8C42210FE27}">
  <a:tblStyle styleId="{D1CCF5BC-C360-483A-8937-E8C42210FE27}"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CEA"/>
          </a:solidFill>
        </a:fill>
      </a:tcStyle>
    </a:wholeTbl>
    <a:band1H>
      <a:tcTxStyle b="off" i="off"/>
      <a:tcStyle>
        <a:fill>
          <a:solidFill>
            <a:srgbClr val="CCD7D4"/>
          </a:solidFill>
        </a:fill>
      </a:tcStyle>
    </a:band1H>
    <a:band2H>
      <a:tcTxStyle b="off" i="off"/>
    </a:band2H>
    <a:band1V>
      <a:tcTxStyle b="off" i="off"/>
      <a:tcStyle>
        <a:fill>
          <a:solidFill>
            <a:srgbClr val="CCD7D4"/>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4" Type="http://customschemas.google.com/relationships/presentationmetadata" Target="metadata"/><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6-21T14:17:55.961">
    <p:pos x="6000" y="0"/>
    <p:text>This is information that was in the notes and felt like it should have some kind of slide, but I haven't really figured out what to do with it yet</p:text>
    <p:extLst>
      <p:ext uri="{C676402C-5697-4E1C-873F-D02D1690AC5C}">
        <p15:threadingInfo timeZoneBias="0"/>
      </p:ext>
      <p:ext uri="http://customooxmlschemas.google.com/">
        <go:slidesCustomData xmlns:go="http://customooxmlschemas.google.com/" commentPostId="AAAAXQ1wDLM"/>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2-05-24T21:19:00.201">
    <p:pos x="6000" y="0"/>
    <p:text>@jjones@fieldmuseum.org @sgrant@fieldmuseum.org  
This ok?
The IMLS logo, link, credit are baked into these sample-closing slides, not directly editable without hunting through menus.
If placement/size/etc need adjustment, edit the theme/layout slide by going to Slide -&gt; Edit Theme
- slide 66 uses "Subtle Gray Left with IMLS credit"
- slide 67 uses "Top Subtle Gray with IMLS credit"</p:text>
    <p:extLst>
      <p:ext uri="{C676402C-5697-4E1C-873F-D02D1690AC5C}">
        <p15:threadingInfo timeZoneBias="0"/>
      </p:ext>
      <p:ext uri="http://customooxmlschemas.google.com/">
        <go:slidesCustomData xmlns:go="http://customooxmlschemas.google.com/" commentPostId="AAAAZq2JL3c"/>
      </p:ext>
    </p:extLst>
  </p:cm>
  <p:cm authorId="2" idx="1" dt="2022-05-24T21:19:00.201">
    <p:pos x="6000" y="0"/>
    <p:text>Looks good to me. Thanks!</p:text>
    <p:extLst>
      <p:ext uri="{C676402C-5697-4E1C-873F-D02D1690AC5C}">
        <p15:threadingInfo timeZoneBias="0">
          <p15:parentCm authorId="1" idx="1"/>
        </p15:threadingInfo>
      </p:ext>
      <p:ext uri="http://customooxmlschemas.google.com/">
        <go:slidesCustomData xmlns:go="http://customooxmlschemas.google.com/" commentPostId="AAAAZq2JL3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35e875e80f_1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Title?</a:t>
            </a:r>
            <a:endParaRPr/>
          </a:p>
          <a:p>
            <a:pPr indent="0" lvl="0" marL="0" rtl="0" algn="l">
              <a:lnSpc>
                <a:spcPct val="100000"/>
              </a:lnSpc>
              <a:spcBef>
                <a:spcPts val="0"/>
              </a:spcBef>
              <a:spcAft>
                <a:spcPts val="0"/>
              </a:spcAft>
              <a:buClr>
                <a:schemeClr val="dk1"/>
              </a:buClr>
              <a:buSzPts val="1400"/>
              <a:buFont typeface="Arial"/>
              <a:buNone/>
            </a:pPr>
            <a:r>
              <a:rPr lang="en-US"/>
              <a:t>Jamboard: https://jamboard.google.com/d/1X_8i_P7DIEF-08v4eR07sCIzja8QtAhI9KQI1NmP6DM/viewer?f=0</a:t>
            </a:r>
            <a:endParaRPr/>
          </a:p>
        </p:txBody>
      </p:sp>
      <p:sp>
        <p:nvSpPr>
          <p:cNvPr id="241" name="Google Shape;241;g135e875e80f_1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1438e274a9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333" name="Google Shape;333;g21438e274a9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1438e274a9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351" name="Google Shape;351;g21438e274a9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1da8b6b09b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g21da8b6b09b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3b63db354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3b63db354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23b63db354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348323866e_4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indent="-317500" lvl="0" marL="457200" rtl="0" algn="l">
              <a:lnSpc>
                <a:spcPct val="100000"/>
              </a:lnSpc>
              <a:spcBef>
                <a:spcPts val="0"/>
              </a:spcBef>
              <a:spcAft>
                <a:spcPts val="0"/>
              </a:spcAft>
              <a:buSzPts val="1400"/>
              <a:buChar char="-"/>
            </a:pPr>
            <a:r>
              <a:rPr lang="en-US"/>
              <a:t>Call out that bias is always present in the sense that we cannot remove ourselves from the situation. </a:t>
            </a:r>
            <a:endParaRPr/>
          </a:p>
        </p:txBody>
      </p:sp>
      <p:sp>
        <p:nvSpPr>
          <p:cNvPr id="385" name="Google Shape;385;g1348323866e_4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2507e7e59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indent="-317500" lvl="0" marL="457200" rtl="0" algn="l">
              <a:lnSpc>
                <a:spcPct val="100000"/>
              </a:lnSpc>
              <a:spcBef>
                <a:spcPts val="0"/>
              </a:spcBef>
              <a:spcAft>
                <a:spcPts val="0"/>
              </a:spcAft>
              <a:buSzPts val="1400"/>
              <a:buChar char="-"/>
            </a:pPr>
            <a:r>
              <a:rPr lang="en-US"/>
              <a:t>While it might be okay to challenge things we think or believe should be legal doesn’t mean that we can or should actually challenge those things. </a:t>
            </a:r>
            <a:endParaRPr/>
          </a:p>
          <a:p>
            <a:pPr indent="-317500" lvl="0" marL="457200" rtl="0" algn="l">
              <a:lnSpc>
                <a:spcPct val="100000"/>
              </a:lnSpc>
              <a:spcBef>
                <a:spcPts val="0"/>
              </a:spcBef>
              <a:spcAft>
                <a:spcPts val="0"/>
              </a:spcAft>
              <a:buSzPts val="1400"/>
              <a:buChar char="-"/>
            </a:pPr>
            <a:r>
              <a:rPr lang="en-US"/>
              <a:t>whose opinion is being </a:t>
            </a:r>
            <a:r>
              <a:rPr lang="en-US"/>
              <a:t>privileged and whose opinions are being challenged. </a:t>
            </a:r>
            <a:endParaRPr/>
          </a:p>
          <a:p>
            <a:pPr indent="-317500" lvl="0" marL="457200" rtl="0" algn="l">
              <a:lnSpc>
                <a:spcPct val="100000"/>
              </a:lnSpc>
              <a:spcBef>
                <a:spcPts val="0"/>
              </a:spcBef>
              <a:spcAft>
                <a:spcPts val="0"/>
              </a:spcAft>
              <a:buSzPts val="1400"/>
              <a:buChar char="-"/>
            </a:pPr>
            <a:r>
              <a:rPr lang="en-US"/>
              <a:t>NAGOYA Protocol - </a:t>
            </a:r>
            <a:endParaRPr/>
          </a:p>
        </p:txBody>
      </p:sp>
      <p:sp>
        <p:nvSpPr>
          <p:cNvPr id="403" name="Google Shape;403;g22507e7e59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1da8b6b09b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Don’t apologize if you’re not actually sorry and you don’t plan to change your behavior.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pull Rawson McMillin case study</a:t>
            </a:r>
            <a:endParaRPr/>
          </a:p>
          <a:p>
            <a:pPr indent="-317500" lvl="0" marL="457200" rtl="0" algn="l">
              <a:lnSpc>
                <a:spcPct val="100000"/>
              </a:lnSpc>
              <a:spcBef>
                <a:spcPts val="0"/>
              </a:spcBef>
              <a:spcAft>
                <a:spcPts val="0"/>
              </a:spcAft>
              <a:buSzPts val="1400"/>
              <a:buChar char="-"/>
            </a:pPr>
            <a:r>
              <a:rPr lang="en-US"/>
              <a:t>Types of accountability (individual, organizational, ethical)</a:t>
            </a:r>
            <a:endParaRPr/>
          </a:p>
          <a:p>
            <a:pPr indent="-317500" lvl="0" marL="457200" rtl="0" algn="l">
              <a:lnSpc>
                <a:spcPct val="100000"/>
              </a:lnSpc>
              <a:spcBef>
                <a:spcPts val="0"/>
              </a:spcBef>
              <a:spcAft>
                <a:spcPts val="0"/>
              </a:spcAft>
              <a:buSzPts val="1400"/>
              <a:buChar char="-"/>
            </a:pPr>
            <a:r>
              <a:rPr lang="en-US"/>
              <a:t>Anatomy of apology/statement</a:t>
            </a:r>
            <a:endParaRPr/>
          </a:p>
          <a:p>
            <a:pPr indent="-317500" lvl="0" marL="457200" rtl="0" algn="l">
              <a:lnSpc>
                <a:spcPct val="100000"/>
              </a:lnSpc>
              <a:spcBef>
                <a:spcPts val="0"/>
              </a:spcBef>
              <a:spcAft>
                <a:spcPts val="0"/>
              </a:spcAft>
              <a:buSzPts val="1400"/>
              <a:buChar char="-"/>
            </a:pPr>
            <a:r>
              <a:rPr lang="en-US"/>
              <a:t>Practice writing</a:t>
            </a:r>
            <a:endParaRPr/>
          </a:p>
          <a:p>
            <a:pPr indent="-317500" lvl="0" marL="457200" rtl="0" algn="l">
              <a:lnSpc>
                <a:spcPct val="100000"/>
              </a:lnSpc>
              <a:spcBef>
                <a:spcPts val="0"/>
              </a:spcBef>
              <a:spcAft>
                <a:spcPts val="0"/>
              </a:spcAft>
              <a:buSzPts val="1400"/>
              <a:buChar char="-"/>
            </a:pPr>
            <a:r>
              <a:rPr lang="en-US"/>
              <a:t>Provide example of Anthro card when items have been pulled down.</a:t>
            </a:r>
            <a:endParaRPr/>
          </a:p>
          <a:p>
            <a:pPr indent="-317500" lvl="0" marL="457200" rtl="0" algn="l">
              <a:lnSpc>
                <a:spcPct val="100000"/>
              </a:lnSpc>
              <a:spcBef>
                <a:spcPts val="0"/>
              </a:spcBef>
              <a:spcAft>
                <a:spcPts val="0"/>
              </a:spcAft>
              <a:buSzPts val="1400"/>
              <a:buChar char="-"/>
            </a:pPr>
            <a:r>
              <a:rPr lang="en-US"/>
              <a:t>Put in example of Jaap’s sign related to use of term “Eskimo”</a:t>
            </a:r>
            <a:endParaRPr/>
          </a:p>
        </p:txBody>
      </p:sp>
      <p:sp>
        <p:nvSpPr>
          <p:cNvPr id="413" name="Google Shape;413;g21da8b6b09b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261b067dbf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418" name="Google Shape;418;g2261b067db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261b067dbf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438" name="Google Shape;438;g2261b067dbf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261b067dbf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If you plan to continue the behavior then it’s not a complete apology. </a:t>
            </a:r>
            <a:endParaRPr/>
          </a:p>
        </p:txBody>
      </p:sp>
      <p:sp>
        <p:nvSpPr>
          <p:cNvPr id="452" name="Google Shape;452;g2261b067dbf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35e875e80f_1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685800" rtl="0" algn="l">
              <a:lnSpc>
                <a:spcPct val="100000"/>
              </a:lnSpc>
              <a:spcBef>
                <a:spcPts val="300"/>
              </a:spcBef>
              <a:spcAft>
                <a:spcPts val="0"/>
              </a:spcAft>
              <a:buClr>
                <a:schemeClr val="dk1"/>
              </a:buClr>
              <a:buSzPts val="1100"/>
              <a:buFont typeface="Arial"/>
              <a:buNone/>
            </a:pPr>
            <a:r>
              <a:t/>
            </a:r>
            <a:endParaRPr/>
          </a:p>
        </p:txBody>
      </p:sp>
      <p:sp>
        <p:nvSpPr>
          <p:cNvPr id="250" name="Google Shape;250;g135e875e80f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261b067dbf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463" name="Google Shape;463;g2261b067dbf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261b067dbf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g2261b067dbf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261b067dbf_0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https://docs.google.com/document/d/18-m1Wwo3pVW2sSUzCvvTOBi8r1qndnvXfIzzFkdGUuY/edit?usp=drive_link</a:t>
            </a:r>
            <a:endParaRPr/>
          </a:p>
        </p:txBody>
      </p:sp>
      <p:sp>
        <p:nvSpPr>
          <p:cNvPr id="484" name="Google Shape;484;g2261b067dbf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e311d0178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https://docs.google.com/document/d/18-m1Wwo3pVW2sSUzCvvTOBi8r1qndnvXfIzzFkdGUuY/edit?usp=drive_link</a:t>
            </a:r>
            <a:endParaRPr/>
          </a:p>
        </p:txBody>
      </p:sp>
      <p:sp>
        <p:nvSpPr>
          <p:cNvPr id="496" name="Google Shape;496;g2e311d0178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261b067dbf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Make the exercise focused on the apology and/or acknowledgement.</a:t>
            </a:r>
            <a:endParaRPr/>
          </a:p>
        </p:txBody>
      </p:sp>
      <p:sp>
        <p:nvSpPr>
          <p:cNvPr id="508" name="Google Shape;508;g2261b067dbf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261b067dbf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520" name="Google Shape;520;g2261b067dbf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e50731d934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This project was made possible in part by the Institute of Museum and Library Services [include IMLS grant number when space allows]."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US"/>
              <a:t>You may choose to include this acknowledgment in Spanish:</a:t>
            </a:r>
            <a:endParaRPr/>
          </a:p>
          <a:p>
            <a:pPr indent="0" lvl="0" marL="0" rtl="0" algn="l">
              <a:lnSpc>
                <a:spcPct val="100000"/>
              </a:lnSpc>
              <a:spcBef>
                <a:spcPts val="0"/>
              </a:spcBef>
              <a:spcAft>
                <a:spcPts val="0"/>
              </a:spcAft>
              <a:buSzPts val="1400"/>
              <a:buNone/>
            </a:pPr>
            <a:r>
              <a:rPr lang="en-US"/>
              <a:t>“Este proyecto ha sido posible en parte por el Instituto de Servicios de Museos y Bibliotecas, [include IMLS grant number when space allows].</a:t>
            </a:r>
            <a:endParaRPr/>
          </a:p>
        </p:txBody>
      </p:sp>
      <p:sp>
        <p:nvSpPr>
          <p:cNvPr id="532" name="Google Shape;532;g2e50731d934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40fc69b21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240fc69b21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ADD: now that you have a deeper understanding of putting theory into practice.  Would you revisit any past </a:t>
            </a:r>
            <a:r>
              <a:rPr lang="en-US"/>
              <a:t>exercises</a:t>
            </a:r>
            <a:r>
              <a:rPr lang="en-US"/>
              <a:t> or homework and do them differently? </a:t>
            </a:r>
            <a:endParaRPr/>
          </a:p>
          <a:p>
            <a:pPr indent="0" lvl="0" marL="0" rtl="0" algn="l">
              <a:spcBef>
                <a:spcPts val="0"/>
              </a:spcBef>
              <a:spcAft>
                <a:spcPts val="0"/>
              </a:spcAft>
              <a:buNone/>
            </a:pPr>
            <a:r>
              <a:t/>
            </a:r>
            <a:endParaRPr/>
          </a:p>
        </p:txBody>
      </p:sp>
      <p:sp>
        <p:nvSpPr>
          <p:cNvPr id="545" name="Google Shape;545;g240fc69b21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1348323866e_4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 name="Google Shape;549;g1348323866e_4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348323866e_4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1348323866e_4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1348323866e_4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2ee52dba9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22ee52dba9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But first, a disclaimer…</a:t>
            </a:r>
            <a:endParaRPr>
              <a:latin typeface="Arial"/>
              <a:ea typeface="Arial"/>
              <a:cs typeface="Arial"/>
              <a:sym typeface="Arial"/>
            </a:endParaRPr>
          </a:p>
        </p:txBody>
      </p:sp>
      <p:sp>
        <p:nvSpPr>
          <p:cNvPr id="273" name="Google Shape;273;g22ee52dba9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1554ccd43f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g11554ccd43f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4558a3ccdd_7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2" name="Google Shape;582;g14558a3ccdd_7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7" name="Google Shape;58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1178b2858e0_1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32" name="Google Shape;732;g1178b2858e0_1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65" name="Google Shape;76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3" name="Google Shape;823;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11554ccd43f_0_4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828" name="Google Shape;828;g11554ccd43f_0_4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1554ccd43f_0_3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835" name="Google Shape;835;g11554ccd43f_0_3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11554ccd43f_0_3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842" name="Google Shape;842;g11554ccd43f_0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2ee52dba9b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a:p>
        </p:txBody>
      </p:sp>
      <p:sp>
        <p:nvSpPr>
          <p:cNvPr id="285" name="Google Shape;285;g22ee52dba9b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Image credits:</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849" name="Google Shape;84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1178b2858e0_4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862" name="Google Shape;862;g1178b2858e0_4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1178b2858e0_4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SzPts val="1400"/>
              <a:buNone/>
            </a:pPr>
            <a:r>
              <a:t/>
            </a:r>
            <a:endParaRPr/>
          </a:p>
        </p:txBody>
      </p:sp>
      <p:sp>
        <p:nvSpPr>
          <p:cNvPr id="871" name="Google Shape;871;g1178b2858e0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17c1063d3c_1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SzPts val="1400"/>
              <a:buNone/>
            </a:pPr>
            <a:r>
              <a:t/>
            </a:r>
            <a:endParaRPr/>
          </a:p>
        </p:txBody>
      </p:sp>
      <p:sp>
        <p:nvSpPr>
          <p:cNvPr id="884" name="Google Shape;884;g117c1063d3c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117bd95c426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7" name="Google Shape;897;g117bd95c426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1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SzPts val="1400"/>
              <a:buNone/>
            </a:pPr>
            <a:r>
              <a:t/>
            </a:r>
            <a:endParaRPr/>
          </a:p>
        </p:txBody>
      </p:sp>
      <p:sp>
        <p:nvSpPr>
          <p:cNvPr id="902" name="Google Shape;902;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1178b2858e0_1_2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SzPts val="1400"/>
              <a:buNone/>
            </a:pPr>
            <a:r>
              <a:t/>
            </a:r>
            <a:endParaRPr/>
          </a:p>
        </p:txBody>
      </p:sp>
      <p:sp>
        <p:nvSpPr>
          <p:cNvPr id="925" name="Google Shape;925;g1178b2858e0_1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1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8" name="Google Shape;948;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0" name="Google Shape;970;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1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2" name="Google Shape;992;p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35e875e80f_1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Bring back your list of systems </a:t>
            </a:r>
            <a:r>
              <a:rPr lang="en-US"/>
              <a:t>with</a:t>
            </a:r>
            <a:r>
              <a:rPr lang="en-US"/>
              <a:t> likes and dislikes.</a:t>
            </a:r>
            <a:endParaRPr/>
          </a:p>
          <a:p>
            <a:pPr indent="0" lvl="0" marL="0" rtl="0" algn="l">
              <a:lnSpc>
                <a:spcPct val="100000"/>
              </a:lnSpc>
              <a:spcBef>
                <a:spcPts val="0"/>
              </a:spcBef>
              <a:spcAft>
                <a:spcPts val="0"/>
              </a:spcAft>
              <a:buSzPts val="1400"/>
              <a:buNone/>
            </a:pPr>
            <a:r>
              <a:t/>
            </a:r>
            <a:endParaRPr/>
          </a:p>
        </p:txBody>
      </p:sp>
      <p:sp>
        <p:nvSpPr>
          <p:cNvPr id="294" name="Google Shape;294;g135e875e80f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117bd95c426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8" name="Google Shape;998;g117bd95c426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9" name="Google Shape;999;g117bd95c426_0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117bd95c426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5" name="Google Shape;1005;g117bd95c426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p1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1010" name="Google Shape;1010;p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022" name="Google Shape;1022;p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1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036" name="Google Shape;1036;p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p1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052" name="Google Shape;1052;p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1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061" name="Google Shape;1061;p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p1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071" name="Google Shape;1071;p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081" name="Google Shape;1081;p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1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094" name="Google Shape;1094;p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35e875e80f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299" name="Google Shape;299;g135e875e80f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1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120" name="Google Shape;1120;p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p1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2" name="Google Shape;1132;p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p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150" name="Google Shape;1150;p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117bd95c426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3" name="Google Shape;1163;g117bd95c426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p1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TIP: Click on image and choose “Replace image” in the menu. To move around the visible part of the image within the placeholder, click on “Crop” and move the image up or down.</a:t>
            </a:r>
            <a:endParaRPr/>
          </a:p>
        </p:txBody>
      </p:sp>
      <p:sp>
        <p:nvSpPr>
          <p:cNvPr id="1168" name="Google Shape;1168;p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1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SzPts val="1400"/>
              <a:buNone/>
            </a:pPr>
            <a:r>
              <a:t/>
            </a:r>
            <a:endParaRPr/>
          </a:p>
        </p:txBody>
      </p:sp>
      <p:sp>
        <p:nvSpPr>
          <p:cNvPr id="1187" name="Google Shape;1187;p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p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SzPts val="1400"/>
              <a:buNone/>
            </a:pPr>
            <a:r>
              <a:t/>
            </a:r>
            <a:endParaRPr/>
          </a:p>
        </p:txBody>
      </p:sp>
      <p:sp>
        <p:nvSpPr>
          <p:cNvPr id="1202" name="Google Shape;1202;p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p1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215" name="Google Shape;1215;p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p1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231" name="Google Shape;1231;p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117bd95c426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0" name="Google Shape;1250;g117bd95c426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1da8b6b09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g21da8b6b09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p1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5" name="Google Shape;1255;p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p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263" name="Google Shape;1263;p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p1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273" name="Google Shape;1273;p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p1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283" name="Google Shape;1283;p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p1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2" name="Google Shape;1292;p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p1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0" name="Google Shape;1300;p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p1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309" name="Google Shape;1309;p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p1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318" name="Google Shape;1318;p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330" name="Google Shape;133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g117bd95c426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2" name="Google Shape;1342;g117bd95c426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1438e274a9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16" name="Google Shape;316;g21438e274a9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p1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7" name="Google Shape;1347;p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1147847a967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6" name="Google Shape;1356;g1147847a967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117bd95c426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4" name="Google Shape;1364;g117bd95c426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369" name="Google Shape;136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Adjust the opacity of your screenshot by right-clicking image / Format Options / Adjustments / Transparency</a:t>
            </a:r>
            <a:endParaRPr/>
          </a:p>
          <a:p>
            <a:pPr indent="0" lvl="0" marL="0" rtl="0" algn="l">
              <a:lnSpc>
                <a:spcPct val="100000"/>
              </a:lnSpc>
              <a:spcBef>
                <a:spcPts val="0"/>
              </a:spcBef>
              <a:spcAft>
                <a:spcPts val="0"/>
              </a:spcAft>
              <a:buSzPts val="1400"/>
              <a:buNone/>
            </a:pPr>
            <a:r>
              <a:t/>
            </a:r>
            <a:endParaRPr/>
          </a:p>
        </p:txBody>
      </p:sp>
      <p:sp>
        <p:nvSpPr>
          <p:cNvPr id="1381" name="Google Shape;1381;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9" name="Shape 1399"/>
        <p:cNvGrpSpPr/>
        <p:nvPr/>
      </p:nvGrpSpPr>
      <p:grpSpPr>
        <a:xfrm>
          <a:off x="0" y="0"/>
          <a:ext cx="0" cy="0"/>
          <a:chOff x="0" y="0"/>
          <a:chExt cx="0" cy="0"/>
        </a:xfrm>
      </p:grpSpPr>
      <p:sp>
        <p:nvSpPr>
          <p:cNvPr id="1400" name="Google Shape;1400;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Adjust the opacity of your screenshot by right-clicking image / Format Options / Adjustments / Transparency</a:t>
            </a:r>
            <a:endParaRPr/>
          </a:p>
        </p:txBody>
      </p:sp>
      <p:sp>
        <p:nvSpPr>
          <p:cNvPr id="1401" name="Google Shape;1401;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p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Adjust the opacity of your screenshot by right-clicking image / Format Options / Adjustments / Transparency</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420" name="Google Shape;1420;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Adjust the opacity of your screenshot by right-clicking image / Format Options / Adjustments / Transparency</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439" name="Google Shape;1439;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p1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458" name="Google Shape;1458;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p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471" name="Google Shape;1471;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1da8b6b09b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21da8b6b09b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1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488" name="Google Shape;1488;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p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508" name="Google Shape;1508;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g117bd95c426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2" name="Google Shape;1532;g117bd95c426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5" name="Shape 1535"/>
        <p:cNvGrpSpPr/>
        <p:nvPr/>
      </p:nvGrpSpPr>
      <p:grpSpPr>
        <a:xfrm>
          <a:off x="0" y="0"/>
          <a:ext cx="0" cy="0"/>
          <a:chOff x="0" y="0"/>
          <a:chExt cx="0" cy="0"/>
        </a:xfrm>
      </p:grpSpPr>
      <p:sp>
        <p:nvSpPr>
          <p:cNvPr id="1536" name="Google Shape;1536;p1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7" name="Google Shape;1537;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g117bd95c426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9" name="Google Shape;1549;g117bd95c426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p1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This project was made possible in part by the Institute of Museum and Library Services [include IMLS grant number when space allows]."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US"/>
              <a:t>You may choose to include this acknowledgment in Spanish:</a:t>
            </a:r>
            <a:endParaRPr/>
          </a:p>
          <a:p>
            <a:pPr indent="0" lvl="0" marL="0" rtl="0" algn="l">
              <a:lnSpc>
                <a:spcPct val="100000"/>
              </a:lnSpc>
              <a:spcBef>
                <a:spcPts val="0"/>
              </a:spcBef>
              <a:spcAft>
                <a:spcPts val="0"/>
              </a:spcAft>
              <a:buSzPts val="1400"/>
              <a:buNone/>
            </a:pPr>
            <a:r>
              <a:rPr lang="en-US"/>
              <a:t>“Este proyecto ha sido posible en parte por el Instituto de Servicios de Museos y Bibliotecas, [include IMLS grant number when space allows].</a:t>
            </a:r>
            <a:endParaRPr/>
          </a:p>
        </p:txBody>
      </p:sp>
      <p:sp>
        <p:nvSpPr>
          <p:cNvPr id="1554" name="Google Shape;1554;p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p1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9" name="Google Shape;1569;p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imls.gov" TargetMode="External"/><Relationship Id="rId3" Type="http://schemas.openxmlformats.org/officeDocument/2006/relationships/image" Target="../media/image5.jpg"/><Relationship Id="rId4" Type="http://schemas.openxmlformats.org/officeDocument/2006/relationships/hyperlink" Target="https://www.imls.gov" TargetMode="External"/><Relationship Id="rId5"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www.imls.gov" TargetMode="Externa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imls.gov" TargetMode="External"/><Relationship Id="rId3" Type="http://schemas.openxmlformats.org/officeDocument/2006/relationships/image" Target="../media/image5.jpg"/><Relationship Id="rId4" Type="http://schemas.openxmlformats.org/officeDocument/2006/relationships/hyperlink" Target="https://www.imls.gov" TargetMode="External"/><Relationship Id="rId5"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hyperlink" Target="https://www.imls.gov" TargetMode="Externa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01">
  <p:cSld name="BLANK_1">
    <p:spTree>
      <p:nvGrpSpPr>
        <p:cNvPr id="13" name="Shape 13"/>
        <p:cNvGrpSpPr/>
        <p:nvPr/>
      </p:nvGrpSpPr>
      <p:grpSpPr>
        <a:xfrm>
          <a:off x="0" y="0"/>
          <a:ext cx="0" cy="0"/>
          <a:chOff x="0" y="0"/>
          <a:chExt cx="0" cy="0"/>
        </a:xfrm>
      </p:grpSpPr>
      <p:sp>
        <p:nvSpPr>
          <p:cNvPr id="14" name="Google Shape;14;g11554ccd43f_0_367"/>
          <p:cNvSpPr/>
          <p:nvPr/>
        </p:nvSpPr>
        <p:spPr>
          <a:xfrm>
            <a:off x="8141975" y="4252250"/>
            <a:ext cx="1002000" cy="891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 name="Google Shape;15;g11554ccd43f_0_367"/>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2">
  <p:cSld name="TITLE_ONLY_1_1_1_1_1">
    <p:spTree>
      <p:nvGrpSpPr>
        <p:cNvPr id="48" name="Shape 48"/>
        <p:cNvGrpSpPr/>
        <p:nvPr/>
      </p:nvGrpSpPr>
      <p:grpSpPr>
        <a:xfrm>
          <a:off x="0" y="0"/>
          <a:ext cx="0" cy="0"/>
          <a:chOff x="0" y="0"/>
          <a:chExt cx="0" cy="0"/>
        </a:xfrm>
      </p:grpSpPr>
      <p:sp>
        <p:nvSpPr>
          <p:cNvPr id="49" name="Google Shape;49;g1178b2858e0_1_35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0" name="Google Shape;50;g1178b2858e0_1_355"/>
          <p:cNvSpPr/>
          <p:nvPr/>
        </p:nvSpPr>
        <p:spPr>
          <a:xfrm>
            <a:off x="3132138" y="0"/>
            <a:ext cx="601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1" name="Google Shape;51;g1178b2858e0_1_35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1">
  <p:cSld name="TITLE_ONLY_1_1_1_1">
    <p:spTree>
      <p:nvGrpSpPr>
        <p:cNvPr id="52" name="Shape 52"/>
        <p:cNvGrpSpPr/>
        <p:nvPr/>
      </p:nvGrpSpPr>
      <p:grpSpPr>
        <a:xfrm>
          <a:off x="0" y="0"/>
          <a:ext cx="0" cy="0"/>
          <a:chOff x="0" y="0"/>
          <a:chExt cx="0" cy="0"/>
        </a:xfrm>
      </p:grpSpPr>
      <p:sp>
        <p:nvSpPr>
          <p:cNvPr id="53" name="Google Shape;53;g1178b2858e0_1_34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4" name="Google Shape;54;g1178b2858e0_1_345"/>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5" name="Google Shape;55;g1178b2858e0_1_34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1">
  <p:cSld name="TITLE_ONLY_1_1_1_1_1_1_1">
    <p:spTree>
      <p:nvGrpSpPr>
        <p:cNvPr id="56" name="Shape 56"/>
        <p:cNvGrpSpPr/>
        <p:nvPr/>
      </p:nvGrpSpPr>
      <p:grpSpPr>
        <a:xfrm>
          <a:off x="0" y="0"/>
          <a:ext cx="0" cy="0"/>
          <a:chOff x="0" y="0"/>
          <a:chExt cx="0" cy="0"/>
        </a:xfrm>
      </p:grpSpPr>
      <p:sp>
        <p:nvSpPr>
          <p:cNvPr id="57" name="Google Shape;57;g1178b2858e0_1_374"/>
          <p:cNvSpPr/>
          <p:nvPr/>
        </p:nvSpPr>
        <p:spPr>
          <a:xfrm>
            <a:off x="0" y="1671638"/>
            <a:ext cx="9144000" cy="3471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 name="Google Shape;58;g1178b2858e0_1_37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59" name="Google Shape;59;g1178b2858e0_1_37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left 01">
  <p:cSld name="TITLE_ONLY_1_1_1_1_1_1">
    <p:spTree>
      <p:nvGrpSpPr>
        <p:cNvPr id="60" name="Shape 60"/>
        <p:cNvGrpSpPr/>
        <p:nvPr/>
      </p:nvGrpSpPr>
      <p:grpSpPr>
        <a:xfrm>
          <a:off x="0" y="0"/>
          <a:ext cx="0" cy="0"/>
          <a:chOff x="0" y="0"/>
          <a:chExt cx="0" cy="0"/>
        </a:xfrm>
      </p:grpSpPr>
      <p:sp>
        <p:nvSpPr>
          <p:cNvPr id="61" name="Google Shape;61;g1178b2858e0_1_365"/>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 name="Google Shape;62;g1178b2858e0_1_36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3" name="Google Shape;63;g1178b2858e0_1_36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2">
  <p:cSld name="TITLE_ONLY_1_1_1_1_1_1_1_1">
    <p:spTree>
      <p:nvGrpSpPr>
        <p:cNvPr id="64" name="Shape 64"/>
        <p:cNvGrpSpPr/>
        <p:nvPr/>
      </p:nvGrpSpPr>
      <p:grpSpPr>
        <a:xfrm>
          <a:off x="0" y="0"/>
          <a:ext cx="0" cy="0"/>
          <a:chOff x="0" y="0"/>
          <a:chExt cx="0" cy="0"/>
        </a:xfrm>
      </p:grpSpPr>
      <p:sp>
        <p:nvSpPr>
          <p:cNvPr id="65" name="Google Shape;65;g1178b2858e0_1_384"/>
          <p:cNvSpPr/>
          <p:nvPr/>
        </p:nvSpPr>
        <p:spPr>
          <a:xfrm>
            <a:off x="0" y="1311275"/>
            <a:ext cx="9144000" cy="3832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 name="Google Shape;66;g1178b2858e0_1_38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g1178b2858e0_1_38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Red">
  <p:cSld name="TITLE_ONLY_1_1_2">
    <p:spTree>
      <p:nvGrpSpPr>
        <p:cNvPr id="68" name="Shape 68"/>
        <p:cNvGrpSpPr/>
        <p:nvPr/>
      </p:nvGrpSpPr>
      <p:grpSpPr>
        <a:xfrm>
          <a:off x="0" y="0"/>
          <a:ext cx="0" cy="0"/>
          <a:chOff x="0" y="0"/>
          <a:chExt cx="0" cy="0"/>
        </a:xfrm>
      </p:grpSpPr>
      <p:sp>
        <p:nvSpPr>
          <p:cNvPr id="69" name="Google Shape;69;g1178b2858e0_1_394"/>
          <p:cNvSpPr/>
          <p:nvPr/>
        </p:nvSpPr>
        <p:spPr>
          <a:xfrm>
            <a:off x="2830351" y="0"/>
            <a:ext cx="6313800" cy="5143500"/>
          </a:xfrm>
          <a:prstGeom prst="rect">
            <a:avLst/>
          </a:prstGeom>
          <a:solidFill>
            <a:srgbClr val="EFDEE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 name="Google Shape;70;g1178b2858e0_1_39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1" name="Google Shape;71;g1178b2858e0_1_39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rcise slide">
  <p:cSld name="BLANK_4">
    <p:spTree>
      <p:nvGrpSpPr>
        <p:cNvPr id="72" name="Shape 72"/>
        <p:cNvGrpSpPr/>
        <p:nvPr/>
      </p:nvGrpSpPr>
      <p:grpSpPr>
        <a:xfrm>
          <a:off x="0" y="0"/>
          <a:ext cx="0" cy="0"/>
          <a:chOff x="0" y="0"/>
          <a:chExt cx="0" cy="0"/>
        </a:xfrm>
      </p:grpSpPr>
      <p:sp>
        <p:nvSpPr>
          <p:cNvPr id="73" name="Google Shape;73;g117c1063d3c_1_5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4" name="Google Shape;74;g117c1063d3c_1_52"/>
          <p:cNvSpPr/>
          <p:nvPr/>
        </p:nvSpPr>
        <p:spPr>
          <a:xfrm>
            <a:off x="0" y="0"/>
            <a:ext cx="9144000" cy="5143500"/>
          </a:xfrm>
          <a:prstGeom prst="rect">
            <a:avLst/>
          </a:prstGeom>
          <a:noFill/>
          <a:ln cap="flat" cmpd="sng" w="152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75" name="Google Shape;75;g117c1063d3c_1_52"/>
          <p:cNvGrpSpPr/>
          <p:nvPr/>
        </p:nvGrpSpPr>
        <p:grpSpPr>
          <a:xfrm>
            <a:off x="7512825" y="238025"/>
            <a:ext cx="1699800" cy="457200"/>
            <a:chOff x="7512825" y="238025"/>
            <a:chExt cx="1699800" cy="457200"/>
          </a:xfrm>
        </p:grpSpPr>
        <p:sp>
          <p:nvSpPr>
            <p:cNvPr id="76" name="Google Shape;76;g117c1063d3c_1_52"/>
            <p:cNvSpPr/>
            <p:nvPr/>
          </p:nvSpPr>
          <p:spPr>
            <a:xfrm>
              <a:off x="7512825" y="238025"/>
              <a:ext cx="1699800" cy="457200"/>
            </a:xfrm>
            <a:prstGeom prst="roundRect">
              <a:avLst>
                <a:gd fmla="val 16667" name="adj"/>
              </a:avLst>
            </a:prstGeom>
            <a:solidFill>
              <a:schemeClr val="accent1"/>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Try it!</a:t>
              </a:r>
              <a:endParaRPr b="0" i="0" sz="1400" u="none" cap="none" strike="noStrike">
                <a:solidFill>
                  <a:schemeClr val="lt1"/>
                </a:solidFill>
                <a:latin typeface="Arial"/>
                <a:ea typeface="Arial"/>
                <a:cs typeface="Arial"/>
                <a:sym typeface="Arial"/>
              </a:endParaRPr>
            </a:p>
          </p:txBody>
        </p:sp>
        <p:grpSp>
          <p:nvGrpSpPr>
            <p:cNvPr id="77" name="Google Shape;77;g117c1063d3c_1_52"/>
            <p:cNvGrpSpPr/>
            <p:nvPr/>
          </p:nvGrpSpPr>
          <p:grpSpPr>
            <a:xfrm>
              <a:off x="7637130" y="291649"/>
              <a:ext cx="349953" cy="349953"/>
              <a:chOff x="2731914" y="373199"/>
              <a:chExt cx="950700" cy="950700"/>
            </a:xfrm>
          </p:grpSpPr>
          <p:sp>
            <p:nvSpPr>
              <p:cNvPr id="78" name="Google Shape;78;g117c1063d3c_1_52"/>
              <p:cNvSpPr/>
              <p:nvPr/>
            </p:nvSpPr>
            <p:spPr>
              <a:xfrm>
                <a:off x="2731914" y="373199"/>
                <a:ext cx="950700" cy="9507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9" name="Google Shape;79;g117c1063d3c_1_52"/>
              <p:cNvSpPr/>
              <p:nvPr/>
            </p:nvSpPr>
            <p:spPr>
              <a:xfrm>
                <a:off x="2900578" y="541863"/>
                <a:ext cx="612866" cy="612866"/>
              </a:xfrm>
              <a:custGeom>
                <a:rect b="b" l="l" r="r" t="t"/>
                <a:pathLst>
                  <a:path extrusionOk="0" h="932116" w="932116">
                    <a:moveTo>
                      <a:pt x="203835" y="481870"/>
                    </a:moveTo>
                    <a:cubicBezTo>
                      <a:pt x="195869" y="479090"/>
                      <a:pt x="188049" y="475911"/>
                      <a:pt x="180404" y="472345"/>
                    </a:cubicBezTo>
                    <a:lnTo>
                      <a:pt x="163925" y="483870"/>
                    </a:lnTo>
                    <a:cubicBezTo>
                      <a:pt x="141297" y="499547"/>
                      <a:pt x="110709" y="496864"/>
                      <a:pt x="91154" y="477488"/>
                    </a:cubicBezTo>
                    <a:lnTo>
                      <a:pt x="69152" y="455962"/>
                    </a:lnTo>
                    <a:cubicBezTo>
                      <a:pt x="49776" y="436407"/>
                      <a:pt x="47093" y="405819"/>
                      <a:pt x="62770" y="383191"/>
                    </a:cubicBezTo>
                    <a:lnTo>
                      <a:pt x="74200" y="366903"/>
                    </a:lnTo>
                    <a:cubicBezTo>
                      <a:pt x="71406" y="360870"/>
                      <a:pt x="68866" y="354743"/>
                      <a:pt x="66580" y="348520"/>
                    </a:cubicBezTo>
                    <a:lnTo>
                      <a:pt x="46958" y="345091"/>
                    </a:lnTo>
                    <a:cubicBezTo>
                      <a:pt x="19888" y="340185"/>
                      <a:pt x="155" y="316689"/>
                      <a:pt x="0" y="289179"/>
                    </a:cubicBezTo>
                    <a:lnTo>
                      <a:pt x="0" y="258032"/>
                    </a:lnTo>
                    <a:cubicBezTo>
                      <a:pt x="109" y="230486"/>
                      <a:pt x="19853" y="206938"/>
                      <a:pt x="46958" y="202025"/>
                    </a:cubicBezTo>
                    <a:lnTo>
                      <a:pt x="66580" y="198596"/>
                    </a:lnTo>
                    <a:cubicBezTo>
                      <a:pt x="68802" y="192246"/>
                      <a:pt x="71342" y="186119"/>
                      <a:pt x="74200" y="180213"/>
                    </a:cubicBezTo>
                    <a:lnTo>
                      <a:pt x="62770" y="163925"/>
                    </a:lnTo>
                    <a:cubicBezTo>
                      <a:pt x="47093" y="141297"/>
                      <a:pt x="49776" y="110709"/>
                      <a:pt x="69152" y="91154"/>
                    </a:cubicBezTo>
                    <a:lnTo>
                      <a:pt x="91154" y="69152"/>
                    </a:lnTo>
                    <a:cubicBezTo>
                      <a:pt x="110709" y="49776"/>
                      <a:pt x="141297" y="47093"/>
                      <a:pt x="163925" y="62770"/>
                    </a:cubicBezTo>
                    <a:lnTo>
                      <a:pt x="180308" y="74200"/>
                    </a:lnTo>
                    <a:cubicBezTo>
                      <a:pt x="186341" y="71406"/>
                      <a:pt x="192469" y="68866"/>
                      <a:pt x="198692" y="66580"/>
                    </a:cubicBezTo>
                    <a:lnTo>
                      <a:pt x="202025" y="46958"/>
                    </a:lnTo>
                    <a:cubicBezTo>
                      <a:pt x="206931" y="19888"/>
                      <a:pt x="230427" y="155"/>
                      <a:pt x="257937" y="0"/>
                    </a:cubicBezTo>
                    <a:lnTo>
                      <a:pt x="289084" y="0"/>
                    </a:lnTo>
                    <a:cubicBezTo>
                      <a:pt x="316630" y="109"/>
                      <a:pt x="340179" y="19853"/>
                      <a:pt x="345091" y="46958"/>
                    </a:cubicBezTo>
                    <a:lnTo>
                      <a:pt x="348520" y="66580"/>
                    </a:lnTo>
                    <a:cubicBezTo>
                      <a:pt x="354870" y="68802"/>
                      <a:pt x="360998" y="71342"/>
                      <a:pt x="366903" y="74200"/>
                    </a:cubicBezTo>
                    <a:lnTo>
                      <a:pt x="383191" y="62770"/>
                    </a:lnTo>
                    <a:cubicBezTo>
                      <a:pt x="405819" y="47093"/>
                      <a:pt x="436407" y="49776"/>
                      <a:pt x="455962" y="69152"/>
                    </a:cubicBezTo>
                    <a:lnTo>
                      <a:pt x="477965" y="91154"/>
                    </a:lnTo>
                    <a:cubicBezTo>
                      <a:pt x="497340" y="110709"/>
                      <a:pt x="500023" y="141297"/>
                      <a:pt x="484346" y="163925"/>
                    </a:cubicBezTo>
                    <a:lnTo>
                      <a:pt x="472821" y="180308"/>
                    </a:lnTo>
                    <a:cubicBezTo>
                      <a:pt x="476393" y="187951"/>
                      <a:pt x="479572" y="195772"/>
                      <a:pt x="482346" y="203740"/>
                    </a:cubicBezTo>
                    <a:cubicBezTo>
                      <a:pt x="487370" y="218759"/>
                      <a:pt x="479267" y="235006"/>
                      <a:pt x="464248" y="240030"/>
                    </a:cubicBezTo>
                    <a:cubicBezTo>
                      <a:pt x="449230" y="245054"/>
                      <a:pt x="432982" y="236951"/>
                      <a:pt x="427958" y="221932"/>
                    </a:cubicBezTo>
                    <a:cubicBezTo>
                      <a:pt x="424635" y="211652"/>
                      <a:pt x="420296" y="201729"/>
                      <a:pt x="415004" y="192310"/>
                    </a:cubicBezTo>
                    <a:cubicBezTo>
                      <a:pt x="409233" y="182638"/>
                      <a:pt x="409680" y="170479"/>
                      <a:pt x="416147" y="161258"/>
                    </a:cubicBezTo>
                    <a:lnTo>
                      <a:pt x="437483" y="131064"/>
                    </a:lnTo>
                    <a:lnTo>
                      <a:pt x="415576" y="109538"/>
                    </a:lnTo>
                    <a:lnTo>
                      <a:pt x="385477" y="130969"/>
                    </a:lnTo>
                    <a:cubicBezTo>
                      <a:pt x="376380" y="137334"/>
                      <a:pt x="364421" y="137854"/>
                      <a:pt x="354806" y="132302"/>
                    </a:cubicBezTo>
                    <a:cubicBezTo>
                      <a:pt x="342607" y="125270"/>
                      <a:pt x="329543" y="119858"/>
                      <a:pt x="315944" y="116205"/>
                    </a:cubicBezTo>
                    <a:cubicBezTo>
                      <a:pt x="305201" y="113333"/>
                      <a:pt x="297101" y="104489"/>
                      <a:pt x="295180" y="93536"/>
                    </a:cubicBezTo>
                    <a:lnTo>
                      <a:pt x="288798" y="56483"/>
                    </a:lnTo>
                    <a:lnTo>
                      <a:pt x="258032" y="56483"/>
                    </a:lnTo>
                    <a:lnTo>
                      <a:pt x="251936" y="92869"/>
                    </a:lnTo>
                    <a:cubicBezTo>
                      <a:pt x="250015" y="103822"/>
                      <a:pt x="241915" y="112666"/>
                      <a:pt x="231172" y="115538"/>
                    </a:cubicBezTo>
                    <a:cubicBezTo>
                      <a:pt x="217521" y="119522"/>
                      <a:pt x="204455" y="125287"/>
                      <a:pt x="192310" y="132683"/>
                    </a:cubicBezTo>
                    <a:cubicBezTo>
                      <a:pt x="182527" y="138287"/>
                      <a:pt x="170364" y="137616"/>
                      <a:pt x="161258" y="130969"/>
                    </a:cubicBezTo>
                    <a:lnTo>
                      <a:pt x="130683" y="109538"/>
                    </a:lnTo>
                    <a:lnTo>
                      <a:pt x="109157" y="131540"/>
                    </a:lnTo>
                    <a:lnTo>
                      <a:pt x="130969" y="161258"/>
                    </a:lnTo>
                    <a:cubicBezTo>
                      <a:pt x="137616" y="170364"/>
                      <a:pt x="138287" y="182527"/>
                      <a:pt x="132683" y="192310"/>
                    </a:cubicBezTo>
                    <a:cubicBezTo>
                      <a:pt x="125651" y="204509"/>
                      <a:pt x="120239" y="217573"/>
                      <a:pt x="116586" y="231172"/>
                    </a:cubicBezTo>
                    <a:cubicBezTo>
                      <a:pt x="113714" y="241915"/>
                      <a:pt x="104870" y="250015"/>
                      <a:pt x="93917" y="251936"/>
                    </a:cubicBezTo>
                    <a:lnTo>
                      <a:pt x="56483" y="258318"/>
                    </a:lnTo>
                    <a:lnTo>
                      <a:pt x="56483" y="289084"/>
                    </a:lnTo>
                    <a:lnTo>
                      <a:pt x="92869" y="295180"/>
                    </a:lnTo>
                    <a:cubicBezTo>
                      <a:pt x="103822" y="297101"/>
                      <a:pt x="112666" y="305201"/>
                      <a:pt x="115538" y="315944"/>
                    </a:cubicBezTo>
                    <a:cubicBezTo>
                      <a:pt x="119522" y="329595"/>
                      <a:pt x="125287" y="342661"/>
                      <a:pt x="132683" y="354806"/>
                    </a:cubicBezTo>
                    <a:cubicBezTo>
                      <a:pt x="138235" y="364421"/>
                      <a:pt x="137715" y="376380"/>
                      <a:pt x="131350" y="385477"/>
                    </a:cubicBezTo>
                    <a:lnTo>
                      <a:pt x="109919" y="415957"/>
                    </a:lnTo>
                    <a:lnTo>
                      <a:pt x="131540" y="437483"/>
                    </a:lnTo>
                    <a:lnTo>
                      <a:pt x="161258" y="416147"/>
                    </a:lnTo>
                    <a:cubicBezTo>
                      <a:pt x="170355" y="409782"/>
                      <a:pt x="182314" y="409262"/>
                      <a:pt x="191929" y="414814"/>
                    </a:cubicBezTo>
                    <a:cubicBezTo>
                      <a:pt x="201494" y="420197"/>
                      <a:pt x="211578" y="424601"/>
                      <a:pt x="222028" y="427958"/>
                    </a:cubicBezTo>
                    <a:cubicBezTo>
                      <a:pt x="236994" y="432982"/>
                      <a:pt x="245054" y="449187"/>
                      <a:pt x="240030" y="464153"/>
                    </a:cubicBezTo>
                    <a:cubicBezTo>
                      <a:pt x="235006" y="479119"/>
                      <a:pt x="218801" y="487179"/>
                      <a:pt x="203835" y="482156"/>
                    </a:cubicBezTo>
                    <a:close/>
                    <a:moveTo>
                      <a:pt x="710184" y="579882"/>
                    </a:moveTo>
                    <a:cubicBezTo>
                      <a:pt x="710184" y="651846"/>
                      <a:pt x="651846" y="710184"/>
                      <a:pt x="579882" y="710184"/>
                    </a:cubicBezTo>
                    <a:cubicBezTo>
                      <a:pt x="507918" y="710184"/>
                      <a:pt x="449580" y="651846"/>
                      <a:pt x="449580" y="579882"/>
                    </a:cubicBezTo>
                    <a:cubicBezTo>
                      <a:pt x="449580" y="507918"/>
                      <a:pt x="507918" y="449580"/>
                      <a:pt x="579882" y="449580"/>
                    </a:cubicBezTo>
                    <a:cubicBezTo>
                      <a:pt x="651802" y="449685"/>
                      <a:pt x="710079" y="507962"/>
                      <a:pt x="710184" y="579882"/>
                    </a:cubicBezTo>
                    <a:close/>
                    <a:moveTo>
                      <a:pt x="653034" y="579882"/>
                    </a:moveTo>
                    <a:cubicBezTo>
                      <a:pt x="653034" y="539481"/>
                      <a:pt x="620283" y="506730"/>
                      <a:pt x="579882" y="506730"/>
                    </a:cubicBezTo>
                    <a:cubicBezTo>
                      <a:pt x="539481" y="506730"/>
                      <a:pt x="506730" y="539481"/>
                      <a:pt x="506730" y="579882"/>
                    </a:cubicBezTo>
                    <a:cubicBezTo>
                      <a:pt x="506730" y="620283"/>
                      <a:pt x="539481" y="653034"/>
                      <a:pt x="579882" y="653034"/>
                    </a:cubicBezTo>
                    <a:cubicBezTo>
                      <a:pt x="620261" y="652982"/>
                      <a:pt x="652982" y="620261"/>
                      <a:pt x="653034" y="579882"/>
                    </a:cubicBezTo>
                    <a:close/>
                    <a:moveTo>
                      <a:pt x="932117" y="559308"/>
                    </a:moveTo>
                    <a:lnTo>
                      <a:pt x="932117" y="600456"/>
                    </a:lnTo>
                    <a:cubicBezTo>
                      <a:pt x="932171" y="632459"/>
                      <a:pt x="909165" y="659848"/>
                      <a:pt x="877634" y="665321"/>
                    </a:cubicBezTo>
                    <a:lnTo>
                      <a:pt x="846392" y="670846"/>
                    </a:lnTo>
                    <a:cubicBezTo>
                      <a:pt x="842511" y="682244"/>
                      <a:pt x="837897" y="693380"/>
                      <a:pt x="832580" y="704183"/>
                    </a:cubicBezTo>
                    <a:lnTo>
                      <a:pt x="850773" y="730187"/>
                    </a:lnTo>
                    <a:cubicBezTo>
                      <a:pt x="869201" y="756351"/>
                      <a:pt x="866104" y="791985"/>
                      <a:pt x="843439" y="814578"/>
                    </a:cubicBezTo>
                    <a:lnTo>
                      <a:pt x="814388" y="843629"/>
                    </a:lnTo>
                    <a:cubicBezTo>
                      <a:pt x="791777" y="866257"/>
                      <a:pt x="756171" y="869351"/>
                      <a:pt x="729996" y="850963"/>
                    </a:cubicBezTo>
                    <a:lnTo>
                      <a:pt x="704183" y="832580"/>
                    </a:lnTo>
                    <a:cubicBezTo>
                      <a:pt x="693409" y="837890"/>
                      <a:pt x="682305" y="842503"/>
                      <a:pt x="670941" y="846392"/>
                    </a:cubicBezTo>
                    <a:lnTo>
                      <a:pt x="665512" y="877634"/>
                    </a:lnTo>
                    <a:cubicBezTo>
                      <a:pt x="660003" y="909144"/>
                      <a:pt x="632635" y="932132"/>
                      <a:pt x="600647" y="932117"/>
                    </a:cubicBezTo>
                    <a:lnTo>
                      <a:pt x="559308" y="932117"/>
                    </a:lnTo>
                    <a:cubicBezTo>
                      <a:pt x="527391" y="932039"/>
                      <a:pt x="500130" y="909074"/>
                      <a:pt x="494633" y="877634"/>
                    </a:cubicBezTo>
                    <a:lnTo>
                      <a:pt x="489204" y="846392"/>
                    </a:lnTo>
                    <a:cubicBezTo>
                      <a:pt x="477839" y="842505"/>
                      <a:pt x="466735" y="837892"/>
                      <a:pt x="455962" y="832580"/>
                    </a:cubicBezTo>
                    <a:lnTo>
                      <a:pt x="429673" y="850868"/>
                    </a:lnTo>
                    <a:cubicBezTo>
                      <a:pt x="403498" y="869256"/>
                      <a:pt x="367892" y="866162"/>
                      <a:pt x="345281" y="843534"/>
                    </a:cubicBezTo>
                    <a:lnTo>
                      <a:pt x="316135" y="814388"/>
                    </a:lnTo>
                    <a:cubicBezTo>
                      <a:pt x="293507" y="791777"/>
                      <a:pt x="290413" y="756171"/>
                      <a:pt x="308800" y="729996"/>
                    </a:cubicBezTo>
                    <a:lnTo>
                      <a:pt x="327089" y="704183"/>
                    </a:lnTo>
                    <a:cubicBezTo>
                      <a:pt x="321901" y="693338"/>
                      <a:pt x="317415" y="682171"/>
                      <a:pt x="313658" y="670751"/>
                    </a:cubicBezTo>
                    <a:lnTo>
                      <a:pt x="282416" y="665226"/>
                    </a:lnTo>
                    <a:cubicBezTo>
                      <a:pt x="250920" y="659759"/>
                      <a:pt x="227926" y="632423"/>
                      <a:pt x="227933" y="600456"/>
                    </a:cubicBezTo>
                    <a:lnTo>
                      <a:pt x="227933" y="559308"/>
                    </a:lnTo>
                    <a:cubicBezTo>
                      <a:pt x="227978" y="527512"/>
                      <a:pt x="250747" y="500293"/>
                      <a:pt x="282035" y="494633"/>
                    </a:cubicBezTo>
                    <a:lnTo>
                      <a:pt x="313658" y="488918"/>
                    </a:lnTo>
                    <a:cubicBezTo>
                      <a:pt x="317547" y="477554"/>
                      <a:pt x="322160" y="466450"/>
                      <a:pt x="327470" y="455676"/>
                    </a:cubicBezTo>
                    <a:lnTo>
                      <a:pt x="308896" y="429673"/>
                    </a:lnTo>
                    <a:cubicBezTo>
                      <a:pt x="290508" y="403498"/>
                      <a:pt x="293602" y="367892"/>
                      <a:pt x="316230" y="345281"/>
                    </a:cubicBezTo>
                    <a:lnTo>
                      <a:pt x="345281" y="316230"/>
                    </a:lnTo>
                    <a:cubicBezTo>
                      <a:pt x="367892" y="293602"/>
                      <a:pt x="403498" y="290508"/>
                      <a:pt x="429673" y="308896"/>
                    </a:cubicBezTo>
                    <a:lnTo>
                      <a:pt x="455676" y="327089"/>
                    </a:lnTo>
                    <a:cubicBezTo>
                      <a:pt x="466456" y="321900"/>
                      <a:pt x="477559" y="317413"/>
                      <a:pt x="488918" y="313658"/>
                    </a:cubicBezTo>
                    <a:lnTo>
                      <a:pt x="494633" y="282035"/>
                    </a:lnTo>
                    <a:cubicBezTo>
                      <a:pt x="500293" y="250747"/>
                      <a:pt x="527512" y="227978"/>
                      <a:pt x="559308" y="227933"/>
                    </a:cubicBezTo>
                    <a:lnTo>
                      <a:pt x="600456" y="227933"/>
                    </a:lnTo>
                    <a:cubicBezTo>
                      <a:pt x="632445" y="227918"/>
                      <a:pt x="659812" y="250905"/>
                      <a:pt x="665321" y="282416"/>
                    </a:cubicBezTo>
                    <a:lnTo>
                      <a:pt x="670751" y="313658"/>
                    </a:lnTo>
                    <a:cubicBezTo>
                      <a:pt x="682173" y="317408"/>
                      <a:pt x="693341" y="321894"/>
                      <a:pt x="704183" y="327089"/>
                    </a:cubicBezTo>
                    <a:lnTo>
                      <a:pt x="730187" y="308896"/>
                    </a:lnTo>
                    <a:cubicBezTo>
                      <a:pt x="756362" y="290508"/>
                      <a:pt x="791967" y="293602"/>
                      <a:pt x="814578" y="316230"/>
                    </a:cubicBezTo>
                    <a:lnTo>
                      <a:pt x="843629" y="345281"/>
                    </a:lnTo>
                    <a:cubicBezTo>
                      <a:pt x="866294" y="367874"/>
                      <a:pt x="869391" y="403508"/>
                      <a:pt x="850963" y="429673"/>
                    </a:cubicBezTo>
                    <a:lnTo>
                      <a:pt x="832771" y="455676"/>
                    </a:lnTo>
                    <a:cubicBezTo>
                      <a:pt x="838086" y="466448"/>
                      <a:pt x="842699" y="477552"/>
                      <a:pt x="846582" y="488918"/>
                    </a:cubicBezTo>
                    <a:lnTo>
                      <a:pt x="877824" y="494348"/>
                    </a:lnTo>
                    <a:lnTo>
                      <a:pt x="877824" y="494348"/>
                    </a:lnTo>
                    <a:cubicBezTo>
                      <a:pt x="909295" y="499945"/>
                      <a:pt x="932194" y="527344"/>
                      <a:pt x="932117" y="559308"/>
                    </a:cubicBezTo>
                    <a:close/>
                    <a:moveTo>
                      <a:pt x="874967" y="559308"/>
                    </a:moveTo>
                    <a:cubicBezTo>
                      <a:pt x="874978" y="555064"/>
                      <a:pt x="871914" y="551435"/>
                      <a:pt x="867728" y="550736"/>
                    </a:cubicBezTo>
                    <a:lnTo>
                      <a:pt x="819245" y="542258"/>
                    </a:lnTo>
                    <a:cubicBezTo>
                      <a:pt x="808292" y="540337"/>
                      <a:pt x="799448" y="532237"/>
                      <a:pt x="796576" y="521494"/>
                    </a:cubicBezTo>
                    <a:cubicBezTo>
                      <a:pt x="791538" y="502761"/>
                      <a:pt x="784077" y="484765"/>
                      <a:pt x="774383" y="467963"/>
                    </a:cubicBezTo>
                    <a:cubicBezTo>
                      <a:pt x="768912" y="458396"/>
                      <a:pt x="769431" y="446536"/>
                      <a:pt x="775716" y="437483"/>
                    </a:cubicBezTo>
                    <a:lnTo>
                      <a:pt x="804291" y="397193"/>
                    </a:lnTo>
                    <a:cubicBezTo>
                      <a:pt x="806694" y="393732"/>
                      <a:pt x="806294" y="389051"/>
                      <a:pt x="803339" y="386048"/>
                    </a:cubicBezTo>
                    <a:lnTo>
                      <a:pt x="774287" y="356997"/>
                    </a:lnTo>
                    <a:cubicBezTo>
                      <a:pt x="771302" y="354005"/>
                      <a:pt x="766593" y="353602"/>
                      <a:pt x="763143" y="356045"/>
                    </a:cubicBezTo>
                    <a:lnTo>
                      <a:pt x="722852" y="384620"/>
                    </a:lnTo>
                    <a:cubicBezTo>
                      <a:pt x="713756" y="390984"/>
                      <a:pt x="701796" y="391504"/>
                      <a:pt x="692182" y="385953"/>
                    </a:cubicBezTo>
                    <a:cubicBezTo>
                      <a:pt x="675382" y="376253"/>
                      <a:pt x="657386" y="368792"/>
                      <a:pt x="638651" y="363760"/>
                    </a:cubicBezTo>
                    <a:cubicBezTo>
                      <a:pt x="627908" y="360887"/>
                      <a:pt x="619808" y="352043"/>
                      <a:pt x="617887" y="341090"/>
                    </a:cubicBezTo>
                    <a:lnTo>
                      <a:pt x="608933" y="291941"/>
                    </a:lnTo>
                    <a:cubicBezTo>
                      <a:pt x="608234" y="287755"/>
                      <a:pt x="604605" y="284691"/>
                      <a:pt x="600361" y="284702"/>
                    </a:cubicBezTo>
                    <a:lnTo>
                      <a:pt x="559308" y="284702"/>
                    </a:lnTo>
                    <a:cubicBezTo>
                      <a:pt x="555064" y="284691"/>
                      <a:pt x="551435" y="287755"/>
                      <a:pt x="550736" y="291941"/>
                    </a:cubicBezTo>
                    <a:lnTo>
                      <a:pt x="542258" y="340424"/>
                    </a:lnTo>
                    <a:cubicBezTo>
                      <a:pt x="540337" y="351377"/>
                      <a:pt x="532237" y="360221"/>
                      <a:pt x="521494" y="363093"/>
                    </a:cubicBezTo>
                    <a:cubicBezTo>
                      <a:pt x="502758" y="368123"/>
                      <a:pt x="484762" y="375584"/>
                      <a:pt x="467963" y="385286"/>
                    </a:cubicBezTo>
                    <a:cubicBezTo>
                      <a:pt x="458396" y="390757"/>
                      <a:pt x="446536" y="390238"/>
                      <a:pt x="437483" y="383953"/>
                    </a:cubicBezTo>
                    <a:lnTo>
                      <a:pt x="397193" y="355378"/>
                    </a:lnTo>
                    <a:cubicBezTo>
                      <a:pt x="393712" y="352921"/>
                      <a:pt x="388970" y="353323"/>
                      <a:pt x="385953" y="356330"/>
                    </a:cubicBezTo>
                    <a:lnTo>
                      <a:pt x="356902" y="385382"/>
                    </a:lnTo>
                    <a:cubicBezTo>
                      <a:pt x="353947" y="388384"/>
                      <a:pt x="353547" y="393065"/>
                      <a:pt x="355949" y="396526"/>
                    </a:cubicBezTo>
                    <a:lnTo>
                      <a:pt x="384524" y="436817"/>
                    </a:lnTo>
                    <a:cubicBezTo>
                      <a:pt x="390889" y="445913"/>
                      <a:pt x="391409" y="457873"/>
                      <a:pt x="385858" y="467487"/>
                    </a:cubicBezTo>
                    <a:cubicBezTo>
                      <a:pt x="376161" y="484288"/>
                      <a:pt x="368700" y="502284"/>
                      <a:pt x="363664" y="521018"/>
                    </a:cubicBezTo>
                    <a:cubicBezTo>
                      <a:pt x="360869" y="532112"/>
                      <a:pt x="351724" y="540469"/>
                      <a:pt x="340423" y="542258"/>
                    </a:cubicBezTo>
                    <a:lnTo>
                      <a:pt x="291941" y="550736"/>
                    </a:lnTo>
                    <a:cubicBezTo>
                      <a:pt x="287755" y="551435"/>
                      <a:pt x="284691" y="555064"/>
                      <a:pt x="284702" y="559308"/>
                    </a:cubicBezTo>
                    <a:lnTo>
                      <a:pt x="284702" y="600456"/>
                    </a:lnTo>
                    <a:cubicBezTo>
                      <a:pt x="284691" y="604701"/>
                      <a:pt x="287755" y="608329"/>
                      <a:pt x="291941" y="609029"/>
                    </a:cubicBezTo>
                    <a:lnTo>
                      <a:pt x="340424" y="617506"/>
                    </a:lnTo>
                    <a:cubicBezTo>
                      <a:pt x="351377" y="619427"/>
                      <a:pt x="360221" y="627527"/>
                      <a:pt x="363093" y="638270"/>
                    </a:cubicBezTo>
                    <a:cubicBezTo>
                      <a:pt x="368128" y="657004"/>
                      <a:pt x="375589" y="675000"/>
                      <a:pt x="385286" y="691801"/>
                    </a:cubicBezTo>
                    <a:cubicBezTo>
                      <a:pt x="390838" y="701415"/>
                      <a:pt x="390318" y="713375"/>
                      <a:pt x="383953" y="722471"/>
                    </a:cubicBezTo>
                    <a:lnTo>
                      <a:pt x="355378" y="762762"/>
                    </a:lnTo>
                    <a:cubicBezTo>
                      <a:pt x="352975" y="766223"/>
                      <a:pt x="353375" y="770903"/>
                      <a:pt x="356330" y="773906"/>
                    </a:cubicBezTo>
                    <a:lnTo>
                      <a:pt x="385382" y="802958"/>
                    </a:lnTo>
                    <a:cubicBezTo>
                      <a:pt x="388367" y="805950"/>
                      <a:pt x="393076" y="806352"/>
                      <a:pt x="396526" y="803910"/>
                    </a:cubicBezTo>
                    <a:lnTo>
                      <a:pt x="436817" y="775335"/>
                    </a:lnTo>
                    <a:cubicBezTo>
                      <a:pt x="445913" y="768970"/>
                      <a:pt x="457873" y="768450"/>
                      <a:pt x="467487" y="774002"/>
                    </a:cubicBezTo>
                    <a:cubicBezTo>
                      <a:pt x="484288" y="783698"/>
                      <a:pt x="502284" y="791159"/>
                      <a:pt x="521018" y="796195"/>
                    </a:cubicBezTo>
                    <a:cubicBezTo>
                      <a:pt x="532056" y="798963"/>
                      <a:pt x="540400" y="808018"/>
                      <a:pt x="542258" y="819245"/>
                    </a:cubicBezTo>
                    <a:lnTo>
                      <a:pt x="550736" y="867728"/>
                    </a:lnTo>
                    <a:cubicBezTo>
                      <a:pt x="551435" y="871914"/>
                      <a:pt x="555064" y="874978"/>
                      <a:pt x="559308" y="874967"/>
                    </a:cubicBezTo>
                    <a:lnTo>
                      <a:pt x="600456" y="874967"/>
                    </a:lnTo>
                    <a:cubicBezTo>
                      <a:pt x="604701" y="874978"/>
                      <a:pt x="608329" y="871914"/>
                      <a:pt x="609029" y="867728"/>
                    </a:cubicBezTo>
                    <a:lnTo>
                      <a:pt x="617506" y="819245"/>
                    </a:lnTo>
                    <a:cubicBezTo>
                      <a:pt x="619427" y="808292"/>
                      <a:pt x="627527" y="799448"/>
                      <a:pt x="638270" y="796576"/>
                    </a:cubicBezTo>
                    <a:cubicBezTo>
                      <a:pt x="657003" y="791537"/>
                      <a:pt x="674998" y="784076"/>
                      <a:pt x="691801" y="774383"/>
                    </a:cubicBezTo>
                    <a:cubicBezTo>
                      <a:pt x="701415" y="768831"/>
                      <a:pt x="713375" y="769351"/>
                      <a:pt x="722471" y="775716"/>
                    </a:cubicBezTo>
                    <a:lnTo>
                      <a:pt x="762762" y="804291"/>
                    </a:lnTo>
                    <a:cubicBezTo>
                      <a:pt x="766223" y="806694"/>
                      <a:pt x="770903" y="806294"/>
                      <a:pt x="773906" y="803339"/>
                    </a:cubicBezTo>
                    <a:lnTo>
                      <a:pt x="802958" y="774287"/>
                    </a:lnTo>
                    <a:cubicBezTo>
                      <a:pt x="805950" y="771302"/>
                      <a:pt x="806352" y="766593"/>
                      <a:pt x="803910" y="763143"/>
                    </a:cubicBezTo>
                    <a:lnTo>
                      <a:pt x="775335" y="722852"/>
                    </a:lnTo>
                    <a:cubicBezTo>
                      <a:pt x="768970" y="713756"/>
                      <a:pt x="768450" y="701796"/>
                      <a:pt x="774002" y="692182"/>
                    </a:cubicBezTo>
                    <a:cubicBezTo>
                      <a:pt x="783698" y="675381"/>
                      <a:pt x="791159" y="657385"/>
                      <a:pt x="796195" y="638651"/>
                    </a:cubicBezTo>
                    <a:cubicBezTo>
                      <a:pt x="799067" y="627908"/>
                      <a:pt x="807911" y="619808"/>
                      <a:pt x="818864" y="617887"/>
                    </a:cubicBezTo>
                    <a:lnTo>
                      <a:pt x="867728" y="608933"/>
                    </a:lnTo>
                    <a:cubicBezTo>
                      <a:pt x="871914" y="608234"/>
                      <a:pt x="874978" y="604605"/>
                      <a:pt x="874967" y="60036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le Gray Left with IMLS credit">
  <p:cSld name="TITLE_ONLY_1_1_1_1_1_1_2">
    <p:spTree>
      <p:nvGrpSpPr>
        <p:cNvPr id="80" name="Shape 80"/>
        <p:cNvGrpSpPr/>
        <p:nvPr/>
      </p:nvGrpSpPr>
      <p:grpSpPr>
        <a:xfrm>
          <a:off x="0" y="0"/>
          <a:ext cx="0" cy="0"/>
          <a:chOff x="0" y="0"/>
          <a:chExt cx="0" cy="0"/>
        </a:xfrm>
      </p:grpSpPr>
      <p:pic>
        <p:nvPicPr>
          <p:cNvPr id="81" name="Google Shape;81;g12e776c1500_0_10">
            <a:hlinkClick r:id="rId2"/>
          </p:cNvPr>
          <p:cNvPicPr preferRelativeResize="0"/>
          <p:nvPr/>
        </p:nvPicPr>
        <p:blipFill rotWithShape="1">
          <a:blip r:embed="rId3">
            <a:alphaModFix/>
          </a:blip>
          <a:srcRect b="0" l="0" r="0" t="0"/>
          <a:stretch/>
        </p:blipFill>
        <p:spPr>
          <a:xfrm>
            <a:off x="4698008" y="4280817"/>
            <a:ext cx="1179949" cy="536766"/>
          </a:xfrm>
          <a:prstGeom prst="rect">
            <a:avLst/>
          </a:prstGeom>
          <a:noFill/>
          <a:ln>
            <a:noFill/>
          </a:ln>
        </p:spPr>
      </p:pic>
      <p:sp>
        <p:nvSpPr>
          <p:cNvPr id="82" name="Google Shape;82;g12e776c1500_0_10"/>
          <p:cNvSpPr txBox="1"/>
          <p:nvPr/>
        </p:nvSpPr>
        <p:spPr>
          <a:xfrm>
            <a:off x="6070650" y="4322225"/>
            <a:ext cx="2276700" cy="536700"/>
          </a:xfrm>
          <a:prstGeom prst="rect">
            <a:avLst/>
          </a:prstGeom>
          <a:noFill/>
          <a:ln>
            <a:noFill/>
          </a:ln>
        </p:spPr>
        <p:txBody>
          <a:bodyPr anchorCtr="0" anchor="t" bIns="91425" lIns="0" spcFirstLastPara="1" rIns="91425" wrap="square" tIns="0">
            <a:noAutofit/>
          </a:bodyPr>
          <a:lstStyle/>
          <a:p>
            <a:pPr indent="0" lvl="0" marL="0" marR="0" rtl="0" algn="ctr">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4"/>
              </a:rPr>
              <a:t>IMLS.gov</a:t>
            </a:r>
            <a:r>
              <a:rPr b="0" i="0" lang="en-US" sz="850" u="none" cap="none" strike="noStrike">
                <a:solidFill>
                  <a:schemeClr val="accent1"/>
                </a:solidFill>
                <a:latin typeface="Arial"/>
                <a:ea typeface="Arial"/>
                <a:cs typeface="Arial"/>
                <a:sym typeface="Arial"/>
              </a:rPr>
              <a:t> </a:t>
            </a:r>
            <a:endParaRPr b="1" i="1" sz="850" u="none" cap="none" strike="noStrike">
              <a:solidFill>
                <a:srgbClr val="CC0000"/>
              </a:solidFill>
              <a:latin typeface="Arial"/>
              <a:ea typeface="Arial"/>
              <a:cs typeface="Arial"/>
              <a:sym typeface="Arial"/>
            </a:endParaRPr>
          </a:p>
        </p:txBody>
      </p:sp>
      <p:sp>
        <p:nvSpPr>
          <p:cNvPr id="83" name="Google Shape;83;g12e776c1500_0_10"/>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 name="Google Shape;84;g12e776c1500_0_1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5" name="Google Shape;85;g12e776c1500_0_10"/>
          <p:cNvPicPr preferRelativeResize="0"/>
          <p:nvPr/>
        </p:nvPicPr>
        <p:blipFill rotWithShape="1">
          <a:blip r:embed="rId5">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Subtle Gray with IMLS credit">
  <p:cSld name="BLANK_3_1">
    <p:spTree>
      <p:nvGrpSpPr>
        <p:cNvPr id="86" name="Shape 86"/>
        <p:cNvGrpSpPr/>
        <p:nvPr/>
      </p:nvGrpSpPr>
      <p:grpSpPr>
        <a:xfrm>
          <a:off x="0" y="0"/>
          <a:ext cx="0" cy="0"/>
          <a:chOff x="0" y="0"/>
          <a:chExt cx="0" cy="0"/>
        </a:xfrm>
      </p:grpSpPr>
      <p:sp>
        <p:nvSpPr>
          <p:cNvPr id="87" name="Google Shape;87;g12e776c1500_0_33"/>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8" name="Google Shape;88;g12e776c1500_0_33"/>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12e776c1500_0_33"/>
          <p:cNvSpPr/>
          <p:nvPr/>
        </p:nvSpPr>
        <p:spPr>
          <a:xfrm>
            <a:off x="0" y="3976688"/>
            <a:ext cx="9144000" cy="116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 name="Google Shape;90;g12e776c1500_0_33"/>
          <p:cNvSpPr/>
          <p:nvPr/>
        </p:nvSpPr>
        <p:spPr>
          <a:xfrm>
            <a:off x="0" y="0"/>
            <a:ext cx="9144000" cy="3976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91" name="Google Shape;91;g12e776c1500_0_33"/>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
        <p:nvSpPr>
          <p:cNvPr id="92" name="Google Shape;92;g12e776c1500_0_33"/>
          <p:cNvSpPr txBox="1"/>
          <p:nvPr/>
        </p:nvSpPr>
        <p:spPr>
          <a:xfrm>
            <a:off x="1615425" y="3261150"/>
            <a:ext cx="2357100" cy="536700"/>
          </a:xfrm>
          <a:prstGeom prst="rect">
            <a:avLst/>
          </a:prstGeom>
          <a:noFill/>
          <a:ln>
            <a:noFill/>
          </a:ln>
        </p:spPr>
        <p:txBody>
          <a:bodyPr anchorCtr="0" anchor="t" bIns="91425" lIns="0" spcFirstLastPara="1" rIns="91425" wrap="square" tIns="0">
            <a:noAutofit/>
          </a:bodyPr>
          <a:lstStyle/>
          <a:p>
            <a:pPr indent="0" lvl="0" marL="0" marR="0" rtl="0" algn="just">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3"/>
              </a:rPr>
              <a:t>IMLS.gov</a:t>
            </a:r>
            <a:endParaRPr b="1" i="1" sz="850" u="none" cap="none" strike="noStrike">
              <a:solidFill>
                <a:srgbClr val="CC0000"/>
              </a:solidFill>
              <a:latin typeface="Arial"/>
              <a:ea typeface="Arial"/>
              <a:cs typeface="Arial"/>
              <a:sym typeface="Arial"/>
            </a:endParaRPr>
          </a:p>
        </p:txBody>
      </p:sp>
      <p:pic>
        <p:nvPicPr>
          <p:cNvPr id="93" name="Google Shape;93;g12e776c1500_0_33"/>
          <p:cNvPicPr preferRelativeResize="0"/>
          <p:nvPr/>
        </p:nvPicPr>
        <p:blipFill rotWithShape="1">
          <a:blip r:embed="rId4">
            <a:alphaModFix/>
          </a:blip>
          <a:srcRect b="0" l="0" r="0" t="0"/>
          <a:stretch/>
        </p:blipFill>
        <p:spPr>
          <a:xfrm>
            <a:off x="88916" y="3178400"/>
            <a:ext cx="1362802" cy="6194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grey Background">
  <p:cSld name="BLANK_2">
    <p:spTree>
      <p:nvGrpSpPr>
        <p:cNvPr id="94" name="Shape 94"/>
        <p:cNvGrpSpPr/>
        <p:nvPr/>
      </p:nvGrpSpPr>
      <p:grpSpPr>
        <a:xfrm>
          <a:off x="0" y="0"/>
          <a:ext cx="0" cy="0"/>
          <a:chOff x="0" y="0"/>
          <a:chExt cx="0" cy="0"/>
        </a:xfrm>
      </p:grpSpPr>
      <p:sp>
        <p:nvSpPr>
          <p:cNvPr id="95" name="Google Shape;95;g1178b2858e0_4_8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6" name="Google Shape;96;g1178b2858e0_4_87"/>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7" name="Google Shape;97;g1178b2858e0_4_87"/>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type="blank">
  <p:cSld name="BLANK">
    <p:spTree>
      <p:nvGrpSpPr>
        <p:cNvPr id="16" name="Shape 16"/>
        <p:cNvGrpSpPr/>
        <p:nvPr/>
      </p:nvGrpSpPr>
      <p:grpSpPr>
        <a:xfrm>
          <a:off x="0" y="0"/>
          <a:ext cx="0" cy="0"/>
          <a:chOff x="0" y="0"/>
          <a:chExt cx="0" cy="0"/>
        </a:xfrm>
      </p:grpSpPr>
      <p:sp>
        <p:nvSpPr>
          <p:cNvPr id="17" name="Google Shape;17;p28"/>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Logo LEFT">
  <p:cSld name="BLANK_2_1">
    <p:spTree>
      <p:nvGrpSpPr>
        <p:cNvPr id="98" name="Shape 98"/>
        <p:cNvGrpSpPr/>
        <p:nvPr/>
      </p:nvGrpSpPr>
      <p:grpSpPr>
        <a:xfrm>
          <a:off x="0" y="0"/>
          <a:ext cx="0" cy="0"/>
          <a:chOff x="0" y="0"/>
          <a:chExt cx="0" cy="0"/>
        </a:xfrm>
      </p:grpSpPr>
      <p:sp>
        <p:nvSpPr>
          <p:cNvPr id="99" name="Google Shape;99;g1178b2858e0_4_136"/>
          <p:cNvSpPr/>
          <p:nvPr/>
        </p:nvSpPr>
        <p:spPr>
          <a:xfrm>
            <a:off x="7532200" y="3976700"/>
            <a:ext cx="1611900" cy="1166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0" name="Google Shape;100;g1178b2858e0_4_136"/>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36"/>
          <p:cNvSpPr txBox="1"/>
          <p:nvPr>
            <p:ph idx="1" type="body"/>
          </p:nvPr>
        </p:nvSpPr>
        <p:spPr>
          <a:xfrm>
            <a:off x="250825" y="1311275"/>
            <a:ext cx="8642400" cy="30408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03" name="Google Shape;103;p36"/>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4" name="Google Shape;104;p36"/>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sp>
        <p:nvSpPr>
          <p:cNvPr id="106" name="Google Shape;106;p37"/>
          <p:cNvSpPr txBox="1"/>
          <p:nvPr>
            <p:ph type="title"/>
          </p:nvPr>
        </p:nvSpPr>
        <p:spPr>
          <a:xfrm>
            <a:off x="623888" y="1282304"/>
            <a:ext cx="7886700" cy="213955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7"/>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Arial"/>
                <a:ea typeface="Arial"/>
                <a:cs typeface="Arial"/>
                <a:sym typeface="Arial"/>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108" name="Google Shape;108;p37"/>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38"/>
          <p:cNvSpPr txBox="1"/>
          <p:nvPr>
            <p:ph type="title"/>
          </p:nvPr>
        </p:nvSpPr>
        <p:spPr>
          <a:xfrm>
            <a:off x="347296" y="297293"/>
            <a:ext cx="7886700"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8"/>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2" name="Google Shape;112;p38"/>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3" name="Google Shape;113;p38"/>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4" name="Shape 114"/>
        <p:cNvGrpSpPr/>
        <p:nvPr/>
      </p:nvGrpSpPr>
      <p:grpSpPr>
        <a:xfrm>
          <a:off x="0" y="0"/>
          <a:ext cx="0" cy="0"/>
          <a:chOff x="0" y="0"/>
          <a:chExt cx="0" cy="0"/>
        </a:xfrm>
      </p:grpSpPr>
      <p:sp>
        <p:nvSpPr>
          <p:cNvPr id="115" name="Google Shape;115;p39"/>
          <p:cNvSpPr txBox="1"/>
          <p:nvPr>
            <p:ph type="title"/>
          </p:nvPr>
        </p:nvSpPr>
        <p:spPr>
          <a:xfrm>
            <a:off x="629841" y="273844"/>
            <a:ext cx="7886700" cy="994172"/>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9"/>
          <p:cNvSpPr txBox="1"/>
          <p:nvPr>
            <p:ph idx="1"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7" name="Google Shape;117;p39"/>
          <p:cNvSpPr txBox="1"/>
          <p:nvPr>
            <p:ph idx="2"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8" name="Google Shape;118;p39"/>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9" name="Shape 119"/>
        <p:cNvGrpSpPr/>
        <p:nvPr/>
      </p:nvGrpSpPr>
      <p:grpSpPr>
        <a:xfrm>
          <a:off x="0" y="0"/>
          <a:ext cx="0" cy="0"/>
          <a:chOff x="0" y="0"/>
          <a:chExt cx="0" cy="0"/>
        </a:xfrm>
      </p:grpSpPr>
      <p:sp>
        <p:nvSpPr>
          <p:cNvPr id="120" name="Google Shape;120;p40"/>
          <p:cNvSpPr txBox="1"/>
          <p:nvPr>
            <p:ph type="title"/>
          </p:nvPr>
        </p:nvSpPr>
        <p:spPr>
          <a:xfrm>
            <a:off x="629841" y="342900"/>
            <a:ext cx="2949178" cy="120015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0"/>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22" name="Google Shape;122;p40"/>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123" name="Google Shape;123;p40"/>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01">
  <p:cSld name="BLANK_1">
    <p:spTree>
      <p:nvGrpSpPr>
        <p:cNvPr id="128" name="Shape 128"/>
        <p:cNvGrpSpPr/>
        <p:nvPr/>
      </p:nvGrpSpPr>
      <p:grpSpPr>
        <a:xfrm>
          <a:off x="0" y="0"/>
          <a:ext cx="0" cy="0"/>
          <a:chOff x="0" y="0"/>
          <a:chExt cx="0" cy="0"/>
        </a:xfrm>
      </p:grpSpPr>
      <p:sp>
        <p:nvSpPr>
          <p:cNvPr id="129" name="Google Shape;129;g2e50731d934_0_141"/>
          <p:cNvSpPr/>
          <p:nvPr/>
        </p:nvSpPr>
        <p:spPr>
          <a:xfrm>
            <a:off x="8141975" y="4252250"/>
            <a:ext cx="1002000" cy="891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0" name="Google Shape;130;g2e50731d934_0_141"/>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type="blank">
  <p:cSld name="BLANK">
    <p:spTree>
      <p:nvGrpSpPr>
        <p:cNvPr id="131" name="Shape 131"/>
        <p:cNvGrpSpPr/>
        <p:nvPr/>
      </p:nvGrpSpPr>
      <p:grpSpPr>
        <a:xfrm>
          <a:off x="0" y="0"/>
          <a:ext cx="0" cy="0"/>
          <a:chOff x="0" y="0"/>
          <a:chExt cx="0" cy="0"/>
        </a:xfrm>
      </p:grpSpPr>
      <p:sp>
        <p:nvSpPr>
          <p:cNvPr id="132" name="Google Shape;132;g2e50731d934_0_14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Green">
  <p:cSld name="TITLE_1">
    <p:spTree>
      <p:nvGrpSpPr>
        <p:cNvPr id="133" name="Shape 133"/>
        <p:cNvGrpSpPr/>
        <p:nvPr/>
      </p:nvGrpSpPr>
      <p:grpSpPr>
        <a:xfrm>
          <a:off x="0" y="0"/>
          <a:ext cx="0" cy="0"/>
          <a:chOff x="0" y="0"/>
          <a:chExt cx="0" cy="0"/>
        </a:xfrm>
      </p:grpSpPr>
      <p:sp>
        <p:nvSpPr>
          <p:cNvPr id="134" name="Google Shape;134;g2e50731d934_0_146"/>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5" name="Google Shape;135;g2e50731d934_0_146"/>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
        <p:nvSpPr>
          <p:cNvPr id="136" name="Google Shape;136;g2e50731d934_0_146"/>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lvl1pPr lvl="0" rtl="0" algn="l">
              <a:lnSpc>
                <a:spcPct val="90000"/>
              </a:lnSpc>
              <a:spcBef>
                <a:spcPts val="0"/>
              </a:spcBef>
              <a:spcAft>
                <a:spcPts val="0"/>
              </a:spcAft>
              <a:buClr>
                <a:schemeClr val="lt1"/>
              </a:buClr>
              <a:buSzPts val="4400"/>
              <a:buFont typeface="Arial"/>
              <a:buNone/>
              <a:defRPr sz="44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 name="Google Shape;137;g2e50731d934_0_146"/>
          <p:cNvSpPr txBox="1"/>
          <p:nvPr>
            <p:ph idx="1" type="subTitle"/>
          </p:nvPr>
        </p:nvSpPr>
        <p:spPr>
          <a:xfrm>
            <a:off x="479425" y="2984466"/>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CFEBE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
        <p:nvSpPr>
          <p:cNvPr id="138" name="Google Shape;138;g2e50731d934_0_14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p:cSld name="TITLE_ONLY_1">
    <p:spTree>
      <p:nvGrpSpPr>
        <p:cNvPr id="139" name="Shape 139"/>
        <p:cNvGrpSpPr/>
        <p:nvPr/>
      </p:nvGrpSpPr>
      <p:grpSpPr>
        <a:xfrm>
          <a:off x="0" y="0"/>
          <a:ext cx="0" cy="0"/>
          <a:chOff x="0" y="0"/>
          <a:chExt cx="0" cy="0"/>
        </a:xfrm>
      </p:grpSpPr>
      <p:sp>
        <p:nvSpPr>
          <p:cNvPr id="140" name="Google Shape;140;g2e50731d934_0_15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1" name="Google Shape;141;g2e50731d934_0_152"/>
          <p:cNvSpPr/>
          <p:nvPr/>
        </p:nvSpPr>
        <p:spPr>
          <a:xfrm>
            <a:off x="2830286" y="0"/>
            <a:ext cx="63138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2" name="Google Shape;142;g2e50731d934_0_152"/>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Green">
  <p:cSld name="TITLE_1">
    <p:spTree>
      <p:nvGrpSpPr>
        <p:cNvPr id="18" name="Shape 18"/>
        <p:cNvGrpSpPr/>
        <p:nvPr/>
      </p:nvGrpSpPr>
      <p:grpSpPr>
        <a:xfrm>
          <a:off x="0" y="0"/>
          <a:ext cx="0" cy="0"/>
          <a:chOff x="0" y="0"/>
          <a:chExt cx="0" cy="0"/>
        </a:xfrm>
      </p:grpSpPr>
      <p:sp>
        <p:nvSpPr>
          <p:cNvPr id="19" name="Google Shape;19;g1178b2858e0_4_158"/>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 name="Google Shape;20;g1178b2858e0_4_158"/>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
        <p:nvSpPr>
          <p:cNvPr id="21" name="Google Shape;21;g1178b2858e0_4_158"/>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g1178b2858e0_4_158"/>
          <p:cNvSpPr txBox="1"/>
          <p:nvPr>
            <p:ph idx="1" type="subTitle"/>
          </p:nvPr>
        </p:nvSpPr>
        <p:spPr>
          <a:xfrm>
            <a:off x="479425" y="2984466"/>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CFEBE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
        <p:nvSpPr>
          <p:cNvPr id="23" name="Google Shape;23;g1178b2858e0_4_15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2">
  <p:cSld name="TITLE_ONLY_1_1_1_1_1">
    <p:spTree>
      <p:nvGrpSpPr>
        <p:cNvPr id="143" name="Shape 143"/>
        <p:cNvGrpSpPr/>
        <p:nvPr/>
      </p:nvGrpSpPr>
      <p:grpSpPr>
        <a:xfrm>
          <a:off x="0" y="0"/>
          <a:ext cx="0" cy="0"/>
          <a:chOff x="0" y="0"/>
          <a:chExt cx="0" cy="0"/>
        </a:xfrm>
      </p:grpSpPr>
      <p:sp>
        <p:nvSpPr>
          <p:cNvPr id="144" name="Google Shape;144;g2e50731d934_0_15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5" name="Google Shape;145;g2e50731d934_0_156"/>
          <p:cNvSpPr/>
          <p:nvPr/>
        </p:nvSpPr>
        <p:spPr>
          <a:xfrm>
            <a:off x="3132138" y="0"/>
            <a:ext cx="601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6" name="Google Shape;146;g2e50731d934_0_156"/>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Subtle Grey">
  <p:cSld name="TITLE_ONLY_1_1">
    <p:spTree>
      <p:nvGrpSpPr>
        <p:cNvPr id="147" name="Shape 147"/>
        <p:cNvGrpSpPr/>
        <p:nvPr/>
      </p:nvGrpSpPr>
      <p:grpSpPr>
        <a:xfrm>
          <a:off x="0" y="0"/>
          <a:ext cx="0" cy="0"/>
          <a:chOff x="0" y="0"/>
          <a:chExt cx="0" cy="0"/>
        </a:xfrm>
      </p:grpSpPr>
      <p:sp>
        <p:nvSpPr>
          <p:cNvPr id="148" name="Google Shape;148;g2e50731d934_0_16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9" name="Google Shape;149;g2e50731d934_0_160"/>
          <p:cNvSpPr/>
          <p:nvPr/>
        </p:nvSpPr>
        <p:spPr>
          <a:xfrm>
            <a:off x="0" y="1191538"/>
            <a:ext cx="9144000" cy="39519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0" name="Google Shape;150;g2e50731d934_0_160"/>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logo)">
  <p:cSld name="BLANK_3">
    <p:spTree>
      <p:nvGrpSpPr>
        <p:cNvPr id="151" name="Shape 151"/>
        <p:cNvGrpSpPr/>
        <p:nvPr/>
      </p:nvGrpSpPr>
      <p:grpSpPr>
        <a:xfrm>
          <a:off x="0" y="0"/>
          <a:ext cx="0" cy="0"/>
          <a:chOff x="0" y="0"/>
          <a:chExt cx="0" cy="0"/>
        </a:xfrm>
      </p:grpSpPr>
      <p:sp>
        <p:nvSpPr>
          <p:cNvPr id="152" name="Google Shape;152;g2e50731d934_0_16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3" name="Google Shape;153;g2e50731d934_0_164"/>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g2e50731d934_0_16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6" name="Google Shape;156;g2e50731d934_0_167"/>
          <p:cNvSpPr txBox="1"/>
          <p:nvPr>
            <p:ph type="title"/>
          </p:nvPr>
        </p:nvSpPr>
        <p:spPr>
          <a:xfrm>
            <a:off x="250825" y="297293"/>
            <a:ext cx="7983300" cy="5943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SzPts val="22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ight">
  <p:cSld name="TITLE_1_1">
    <p:spTree>
      <p:nvGrpSpPr>
        <p:cNvPr id="157" name="Shape 157"/>
        <p:cNvGrpSpPr/>
        <p:nvPr/>
      </p:nvGrpSpPr>
      <p:grpSpPr>
        <a:xfrm>
          <a:off x="0" y="0"/>
          <a:ext cx="0" cy="0"/>
          <a:chOff x="0" y="0"/>
          <a:chExt cx="0" cy="0"/>
        </a:xfrm>
      </p:grpSpPr>
      <p:sp>
        <p:nvSpPr>
          <p:cNvPr id="158" name="Google Shape;158;g2e50731d934_0_170"/>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9" name="Google Shape;159;g2e50731d934_0_17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60" name="Google Shape;160;g2e50731d934_0_170"/>
          <p:cNvPicPr preferRelativeResize="0"/>
          <p:nvPr/>
        </p:nvPicPr>
        <p:blipFill rotWithShape="1">
          <a:blip r:embed="rId2">
            <a:alphaModFix/>
          </a:blip>
          <a:srcRect b="0" l="0" r="0" t="0"/>
          <a:stretch/>
        </p:blipFill>
        <p:spPr>
          <a:xfrm>
            <a:off x="8530180" y="4477292"/>
            <a:ext cx="362995" cy="362995"/>
          </a:xfrm>
          <a:prstGeom prst="rect">
            <a:avLst/>
          </a:prstGeom>
          <a:noFill/>
          <a:ln>
            <a:noFill/>
          </a:ln>
        </p:spPr>
      </p:pic>
      <p:sp>
        <p:nvSpPr>
          <p:cNvPr id="161" name="Google Shape;161;g2e50731d934_0_170"/>
          <p:cNvSpPr txBox="1"/>
          <p:nvPr>
            <p:ph type="ctrTitle"/>
          </p:nvPr>
        </p:nvSpPr>
        <p:spPr>
          <a:xfrm>
            <a:off x="479425" y="1106424"/>
            <a:ext cx="5943600" cy="1790700"/>
          </a:xfrm>
          <a:prstGeom prst="rect">
            <a:avLst/>
          </a:prstGeom>
          <a:noFill/>
          <a:ln>
            <a:noFill/>
          </a:ln>
        </p:spPr>
        <p:txBody>
          <a:bodyPr anchorCtr="0" anchor="b" bIns="45700" lIns="0" spcFirstLastPara="1" rIns="0" wrap="square" tIns="45700">
            <a:noAutofit/>
          </a:bodyPr>
          <a:lstStyle>
            <a:lvl1pPr lvl="0" rtl="0" algn="l">
              <a:lnSpc>
                <a:spcPct val="90000"/>
              </a:lnSpc>
              <a:spcBef>
                <a:spcPts val="0"/>
              </a:spcBef>
              <a:spcAft>
                <a:spcPts val="0"/>
              </a:spcAft>
              <a:buClr>
                <a:schemeClr val="lt1"/>
              </a:buClr>
              <a:buSzPts val="4400"/>
              <a:buFont typeface="Arial"/>
              <a:buNone/>
              <a:defRPr sz="44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2" name="Google Shape;162;g2e50731d934_0_170"/>
          <p:cNvSpPr txBox="1"/>
          <p:nvPr>
            <p:ph idx="1" type="subTitle"/>
          </p:nvPr>
        </p:nvSpPr>
        <p:spPr>
          <a:xfrm>
            <a:off x="479425" y="2980944"/>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1B403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2">
  <p:cSld name="TITLE_ONLY_1_1_1">
    <p:spTree>
      <p:nvGrpSpPr>
        <p:cNvPr id="163" name="Shape 163"/>
        <p:cNvGrpSpPr/>
        <p:nvPr/>
      </p:nvGrpSpPr>
      <p:grpSpPr>
        <a:xfrm>
          <a:off x="0" y="0"/>
          <a:ext cx="0" cy="0"/>
          <a:chOff x="0" y="0"/>
          <a:chExt cx="0" cy="0"/>
        </a:xfrm>
      </p:grpSpPr>
      <p:sp>
        <p:nvSpPr>
          <p:cNvPr id="164" name="Google Shape;164;g2e50731d934_0_17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5" name="Google Shape;165;g2e50731d934_0_176"/>
          <p:cNvSpPr/>
          <p:nvPr/>
        </p:nvSpPr>
        <p:spPr>
          <a:xfrm>
            <a:off x="2411413" y="0"/>
            <a:ext cx="67326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6" name="Google Shape;166;g2e50731d934_0_176"/>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1">
  <p:cSld name="TITLE_ONLY_1_1_1_1">
    <p:spTree>
      <p:nvGrpSpPr>
        <p:cNvPr id="167" name="Shape 167"/>
        <p:cNvGrpSpPr/>
        <p:nvPr/>
      </p:nvGrpSpPr>
      <p:grpSpPr>
        <a:xfrm>
          <a:off x="0" y="0"/>
          <a:ext cx="0" cy="0"/>
          <a:chOff x="0" y="0"/>
          <a:chExt cx="0" cy="0"/>
        </a:xfrm>
      </p:grpSpPr>
      <p:sp>
        <p:nvSpPr>
          <p:cNvPr id="168" name="Google Shape;168;g2e50731d934_0_18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9" name="Google Shape;169;g2e50731d934_0_180"/>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0" name="Google Shape;170;g2e50731d934_0_180"/>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1">
  <p:cSld name="TITLE_ONLY_1_1_1_1_1_1_1">
    <p:spTree>
      <p:nvGrpSpPr>
        <p:cNvPr id="171" name="Shape 171"/>
        <p:cNvGrpSpPr/>
        <p:nvPr/>
      </p:nvGrpSpPr>
      <p:grpSpPr>
        <a:xfrm>
          <a:off x="0" y="0"/>
          <a:ext cx="0" cy="0"/>
          <a:chOff x="0" y="0"/>
          <a:chExt cx="0" cy="0"/>
        </a:xfrm>
      </p:grpSpPr>
      <p:sp>
        <p:nvSpPr>
          <p:cNvPr id="172" name="Google Shape;172;g2e50731d934_0_184"/>
          <p:cNvSpPr/>
          <p:nvPr/>
        </p:nvSpPr>
        <p:spPr>
          <a:xfrm>
            <a:off x="0" y="1671638"/>
            <a:ext cx="9144000" cy="3471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3" name="Google Shape;173;g2e50731d934_0_18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74" name="Google Shape;174;g2e50731d934_0_18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left 01">
  <p:cSld name="TITLE_ONLY_1_1_1_1_1_1">
    <p:spTree>
      <p:nvGrpSpPr>
        <p:cNvPr id="175" name="Shape 175"/>
        <p:cNvGrpSpPr/>
        <p:nvPr/>
      </p:nvGrpSpPr>
      <p:grpSpPr>
        <a:xfrm>
          <a:off x="0" y="0"/>
          <a:ext cx="0" cy="0"/>
          <a:chOff x="0" y="0"/>
          <a:chExt cx="0" cy="0"/>
        </a:xfrm>
      </p:grpSpPr>
      <p:sp>
        <p:nvSpPr>
          <p:cNvPr id="176" name="Google Shape;176;g2e50731d934_0_188"/>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7" name="Google Shape;177;g2e50731d934_0_18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78" name="Google Shape;178;g2e50731d934_0_188"/>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2">
  <p:cSld name="TITLE_ONLY_1_1_1_1_1_1_1_1">
    <p:spTree>
      <p:nvGrpSpPr>
        <p:cNvPr id="179" name="Shape 179"/>
        <p:cNvGrpSpPr/>
        <p:nvPr/>
      </p:nvGrpSpPr>
      <p:grpSpPr>
        <a:xfrm>
          <a:off x="0" y="0"/>
          <a:ext cx="0" cy="0"/>
          <a:chOff x="0" y="0"/>
          <a:chExt cx="0" cy="0"/>
        </a:xfrm>
      </p:grpSpPr>
      <p:sp>
        <p:nvSpPr>
          <p:cNvPr id="180" name="Google Shape;180;g2e50731d934_0_192"/>
          <p:cNvSpPr/>
          <p:nvPr/>
        </p:nvSpPr>
        <p:spPr>
          <a:xfrm>
            <a:off x="0" y="1311275"/>
            <a:ext cx="9144000" cy="3832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1" name="Google Shape;181;g2e50731d934_0_19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82" name="Google Shape;182;g2e50731d934_0_192"/>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p:cSld name="TITLE_ONLY_1">
    <p:spTree>
      <p:nvGrpSpPr>
        <p:cNvPr id="24" name="Shape 24"/>
        <p:cNvGrpSpPr/>
        <p:nvPr/>
      </p:nvGrpSpPr>
      <p:grpSpPr>
        <a:xfrm>
          <a:off x="0" y="0"/>
          <a:ext cx="0" cy="0"/>
          <a:chOff x="0" y="0"/>
          <a:chExt cx="0" cy="0"/>
        </a:xfrm>
      </p:grpSpPr>
      <p:sp>
        <p:nvSpPr>
          <p:cNvPr id="25" name="Google Shape;25;g1178b2858e0_1_31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6" name="Google Shape;26;g1178b2858e0_1_316"/>
          <p:cNvSpPr/>
          <p:nvPr/>
        </p:nvSpPr>
        <p:spPr>
          <a:xfrm>
            <a:off x="2830286" y="0"/>
            <a:ext cx="63138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7" name="Google Shape;27;g1178b2858e0_1_316"/>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Red">
  <p:cSld name="TITLE_ONLY_1_1_2">
    <p:spTree>
      <p:nvGrpSpPr>
        <p:cNvPr id="183" name="Shape 183"/>
        <p:cNvGrpSpPr/>
        <p:nvPr/>
      </p:nvGrpSpPr>
      <p:grpSpPr>
        <a:xfrm>
          <a:off x="0" y="0"/>
          <a:ext cx="0" cy="0"/>
          <a:chOff x="0" y="0"/>
          <a:chExt cx="0" cy="0"/>
        </a:xfrm>
      </p:grpSpPr>
      <p:sp>
        <p:nvSpPr>
          <p:cNvPr id="184" name="Google Shape;184;g2e50731d934_0_196"/>
          <p:cNvSpPr/>
          <p:nvPr/>
        </p:nvSpPr>
        <p:spPr>
          <a:xfrm>
            <a:off x="2830351" y="0"/>
            <a:ext cx="6313800" cy="5143500"/>
          </a:xfrm>
          <a:prstGeom prst="rect">
            <a:avLst/>
          </a:prstGeom>
          <a:solidFill>
            <a:srgbClr val="EFDEE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5" name="Google Shape;185;g2e50731d934_0_19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86" name="Google Shape;186;g2e50731d934_0_196"/>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rcise slide">
  <p:cSld name="BLANK_4">
    <p:spTree>
      <p:nvGrpSpPr>
        <p:cNvPr id="187" name="Shape 187"/>
        <p:cNvGrpSpPr/>
        <p:nvPr/>
      </p:nvGrpSpPr>
      <p:grpSpPr>
        <a:xfrm>
          <a:off x="0" y="0"/>
          <a:ext cx="0" cy="0"/>
          <a:chOff x="0" y="0"/>
          <a:chExt cx="0" cy="0"/>
        </a:xfrm>
      </p:grpSpPr>
      <p:sp>
        <p:nvSpPr>
          <p:cNvPr id="188" name="Google Shape;188;g2e50731d934_0_20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9" name="Google Shape;189;g2e50731d934_0_200"/>
          <p:cNvSpPr/>
          <p:nvPr/>
        </p:nvSpPr>
        <p:spPr>
          <a:xfrm>
            <a:off x="0" y="0"/>
            <a:ext cx="9144000" cy="5143500"/>
          </a:xfrm>
          <a:prstGeom prst="rect">
            <a:avLst/>
          </a:prstGeom>
          <a:noFill/>
          <a:ln cap="flat" cmpd="sng" w="152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90" name="Google Shape;190;g2e50731d934_0_200"/>
          <p:cNvGrpSpPr/>
          <p:nvPr/>
        </p:nvGrpSpPr>
        <p:grpSpPr>
          <a:xfrm>
            <a:off x="7512825" y="238025"/>
            <a:ext cx="1699800" cy="457200"/>
            <a:chOff x="7512825" y="238025"/>
            <a:chExt cx="1699800" cy="457200"/>
          </a:xfrm>
        </p:grpSpPr>
        <p:sp>
          <p:nvSpPr>
            <p:cNvPr id="191" name="Google Shape;191;g2e50731d934_0_200"/>
            <p:cNvSpPr/>
            <p:nvPr/>
          </p:nvSpPr>
          <p:spPr>
            <a:xfrm>
              <a:off x="7512825" y="238025"/>
              <a:ext cx="1699800" cy="457200"/>
            </a:xfrm>
            <a:prstGeom prst="roundRect">
              <a:avLst>
                <a:gd fmla="val 16667" name="adj"/>
              </a:avLst>
            </a:prstGeom>
            <a:solidFill>
              <a:schemeClr val="accent1"/>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Try it!</a:t>
              </a:r>
              <a:endParaRPr b="0" i="0" sz="1400" u="none" cap="none" strike="noStrike">
                <a:solidFill>
                  <a:schemeClr val="lt1"/>
                </a:solidFill>
                <a:latin typeface="Arial"/>
                <a:ea typeface="Arial"/>
                <a:cs typeface="Arial"/>
                <a:sym typeface="Arial"/>
              </a:endParaRPr>
            </a:p>
          </p:txBody>
        </p:sp>
        <p:grpSp>
          <p:nvGrpSpPr>
            <p:cNvPr id="192" name="Google Shape;192;g2e50731d934_0_200"/>
            <p:cNvGrpSpPr/>
            <p:nvPr/>
          </p:nvGrpSpPr>
          <p:grpSpPr>
            <a:xfrm>
              <a:off x="7637129" y="291649"/>
              <a:ext cx="349953" cy="349953"/>
              <a:chOff x="2731914" y="373199"/>
              <a:chExt cx="950700" cy="950700"/>
            </a:xfrm>
          </p:grpSpPr>
          <p:sp>
            <p:nvSpPr>
              <p:cNvPr id="193" name="Google Shape;193;g2e50731d934_0_200"/>
              <p:cNvSpPr/>
              <p:nvPr/>
            </p:nvSpPr>
            <p:spPr>
              <a:xfrm>
                <a:off x="2731914" y="373199"/>
                <a:ext cx="950700" cy="9507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4" name="Google Shape;194;g2e50731d934_0_200"/>
              <p:cNvSpPr/>
              <p:nvPr/>
            </p:nvSpPr>
            <p:spPr>
              <a:xfrm>
                <a:off x="2900578" y="541863"/>
                <a:ext cx="612866" cy="612866"/>
              </a:xfrm>
              <a:custGeom>
                <a:rect b="b" l="l" r="r" t="t"/>
                <a:pathLst>
                  <a:path extrusionOk="0" h="932116" w="932116">
                    <a:moveTo>
                      <a:pt x="203835" y="481870"/>
                    </a:moveTo>
                    <a:cubicBezTo>
                      <a:pt x="195869" y="479090"/>
                      <a:pt x="188049" y="475911"/>
                      <a:pt x="180404" y="472345"/>
                    </a:cubicBezTo>
                    <a:lnTo>
                      <a:pt x="163925" y="483870"/>
                    </a:lnTo>
                    <a:cubicBezTo>
                      <a:pt x="141297" y="499547"/>
                      <a:pt x="110709" y="496864"/>
                      <a:pt x="91154" y="477488"/>
                    </a:cubicBezTo>
                    <a:lnTo>
                      <a:pt x="69152" y="455962"/>
                    </a:lnTo>
                    <a:cubicBezTo>
                      <a:pt x="49776" y="436407"/>
                      <a:pt x="47093" y="405819"/>
                      <a:pt x="62770" y="383191"/>
                    </a:cubicBezTo>
                    <a:lnTo>
                      <a:pt x="74200" y="366903"/>
                    </a:lnTo>
                    <a:cubicBezTo>
                      <a:pt x="71406" y="360870"/>
                      <a:pt x="68866" y="354743"/>
                      <a:pt x="66580" y="348520"/>
                    </a:cubicBezTo>
                    <a:lnTo>
                      <a:pt x="46958" y="345091"/>
                    </a:lnTo>
                    <a:cubicBezTo>
                      <a:pt x="19888" y="340185"/>
                      <a:pt x="155" y="316689"/>
                      <a:pt x="0" y="289179"/>
                    </a:cubicBezTo>
                    <a:lnTo>
                      <a:pt x="0" y="258032"/>
                    </a:lnTo>
                    <a:cubicBezTo>
                      <a:pt x="109" y="230486"/>
                      <a:pt x="19853" y="206938"/>
                      <a:pt x="46958" y="202025"/>
                    </a:cubicBezTo>
                    <a:lnTo>
                      <a:pt x="66580" y="198596"/>
                    </a:lnTo>
                    <a:cubicBezTo>
                      <a:pt x="68802" y="192246"/>
                      <a:pt x="71342" y="186119"/>
                      <a:pt x="74200" y="180213"/>
                    </a:cubicBezTo>
                    <a:lnTo>
                      <a:pt x="62770" y="163925"/>
                    </a:lnTo>
                    <a:cubicBezTo>
                      <a:pt x="47093" y="141297"/>
                      <a:pt x="49776" y="110709"/>
                      <a:pt x="69152" y="91154"/>
                    </a:cubicBezTo>
                    <a:lnTo>
                      <a:pt x="91154" y="69152"/>
                    </a:lnTo>
                    <a:cubicBezTo>
                      <a:pt x="110709" y="49776"/>
                      <a:pt x="141297" y="47093"/>
                      <a:pt x="163925" y="62770"/>
                    </a:cubicBezTo>
                    <a:lnTo>
                      <a:pt x="180308" y="74200"/>
                    </a:lnTo>
                    <a:cubicBezTo>
                      <a:pt x="186341" y="71406"/>
                      <a:pt x="192469" y="68866"/>
                      <a:pt x="198692" y="66580"/>
                    </a:cubicBezTo>
                    <a:lnTo>
                      <a:pt x="202025" y="46958"/>
                    </a:lnTo>
                    <a:cubicBezTo>
                      <a:pt x="206931" y="19888"/>
                      <a:pt x="230427" y="155"/>
                      <a:pt x="257937" y="0"/>
                    </a:cubicBezTo>
                    <a:lnTo>
                      <a:pt x="289084" y="0"/>
                    </a:lnTo>
                    <a:cubicBezTo>
                      <a:pt x="316630" y="109"/>
                      <a:pt x="340179" y="19853"/>
                      <a:pt x="345091" y="46958"/>
                    </a:cubicBezTo>
                    <a:lnTo>
                      <a:pt x="348520" y="66580"/>
                    </a:lnTo>
                    <a:cubicBezTo>
                      <a:pt x="354870" y="68802"/>
                      <a:pt x="360998" y="71342"/>
                      <a:pt x="366903" y="74200"/>
                    </a:cubicBezTo>
                    <a:lnTo>
                      <a:pt x="383191" y="62770"/>
                    </a:lnTo>
                    <a:cubicBezTo>
                      <a:pt x="405819" y="47093"/>
                      <a:pt x="436407" y="49776"/>
                      <a:pt x="455962" y="69152"/>
                    </a:cubicBezTo>
                    <a:lnTo>
                      <a:pt x="477965" y="91154"/>
                    </a:lnTo>
                    <a:cubicBezTo>
                      <a:pt x="497340" y="110709"/>
                      <a:pt x="500023" y="141297"/>
                      <a:pt x="484346" y="163925"/>
                    </a:cubicBezTo>
                    <a:lnTo>
                      <a:pt x="472821" y="180308"/>
                    </a:lnTo>
                    <a:cubicBezTo>
                      <a:pt x="476393" y="187951"/>
                      <a:pt x="479572" y="195772"/>
                      <a:pt x="482346" y="203740"/>
                    </a:cubicBezTo>
                    <a:cubicBezTo>
                      <a:pt x="487370" y="218759"/>
                      <a:pt x="479267" y="235006"/>
                      <a:pt x="464248" y="240030"/>
                    </a:cubicBezTo>
                    <a:cubicBezTo>
                      <a:pt x="449230" y="245054"/>
                      <a:pt x="432982" y="236951"/>
                      <a:pt x="427958" y="221932"/>
                    </a:cubicBezTo>
                    <a:cubicBezTo>
                      <a:pt x="424635" y="211652"/>
                      <a:pt x="420296" y="201729"/>
                      <a:pt x="415004" y="192310"/>
                    </a:cubicBezTo>
                    <a:cubicBezTo>
                      <a:pt x="409233" y="182638"/>
                      <a:pt x="409680" y="170479"/>
                      <a:pt x="416147" y="161258"/>
                    </a:cubicBezTo>
                    <a:lnTo>
                      <a:pt x="437483" y="131064"/>
                    </a:lnTo>
                    <a:lnTo>
                      <a:pt x="415576" y="109538"/>
                    </a:lnTo>
                    <a:lnTo>
                      <a:pt x="385477" y="130969"/>
                    </a:lnTo>
                    <a:cubicBezTo>
                      <a:pt x="376380" y="137334"/>
                      <a:pt x="364421" y="137854"/>
                      <a:pt x="354806" y="132302"/>
                    </a:cubicBezTo>
                    <a:cubicBezTo>
                      <a:pt x="342607" y="125270"/>
                      <a:pt x="329543" y="119858"/>
                      <a:pt x="315944" y="116205"/>
                    </a:cubicBezTo>
                    <a:cubicBezTo>
                      <a:pt x="305201" y="113333"/>
                      <a:pt x="297101" y="104489"/>
                      <a:pt x="295180" y="93536"/>
                    </a:cubicBezTo>
                    <a:lnTo>
                      <a:pt x="288798" y="56483"/>
                    </a:lnTo>
                    <a:lnTo>
                      <a:pt x="258032" y="56483"/>
                    </a:lnTo>
                    <a:lnTo>
                      <a:pt x="251936" y="92869"/>
                    </a:lnTo>
                    <a:cubicBezTo>
                      <a:pt x="250015" y="103822"/>
                      <a:pt x="241915" y="112666"/>
                      <a:pt x="231172" y="115538"/>
                    </a:cubicBezTo>
                    <a:cubicBezTo>
                      <a:pt x="217521" y="119522"/>
                      <a:pt x="204455" y="125287"/>
                      <a:pt x="192310" y="132683"/>
                    </a:cubicBezTo>
                    <a:cubicBezTo>
                      <a:pt x="182527" y="138287"/>
                      <a:pt x="170364" y="137616"/>
                      <a:pt x="161258" y="130969"/>
                    </a:cubicBezTo>
                    <a:lnTo>
                      <a:pt x="130683" y="109538"/>
                    </a:lnTo>
                    <a:lnTo>
                      <a:pt x="109157" y="131540"/>
                    </a:lnTo>
                    <a:lnTo>
                      <a:pt x="130969" y="161258"/>
                    </a:lnTo>
                    <a:cubicBezTo>
                      <a:pt x="137616" y="170364"/>
                      <a:pt x="138287" y="182527"/>
                      <a:pt x="132683" y="192310"/>
                    </a:cubicBezTo>
                    <a:cubicBezTo>
                      <a:pt x="125651" y="204509"/>
                      <a:pt x="120239" y="217573"/>
                      <a:pt x="116586" y="231172"/>
                    </a:cubicBezTo>
                    <a:cubicBezTo>
                      <a:pt x="113714" y="241915"/>
                      <a:pt x="104870" y="250015"/>
                      <a:pt x="93917" y="251936"/>
                    </a:cubicBezTo>
                    <a:lnTo>
                      <a:pt x="56483" y="258318"/>
                    </a:lnTo>
                    <a:lnTo>
                      <a:pt x="56483" y="289084"/>
                    </a:lnTo>
                    <a:lnTo>
                      <a:pt x="92869" y="295180"/>
                    </a:lnTo>
                    <a:cubicBezTo>
                      <a:pt x="103822" y="297101"/>
                      <a:pt x="112666" y="305201"/>
                      <a:pt x="115538" y="315944"/>
                    </a:cubicBezTo>
                    <a:cubicBezTo>
                      <a:pt x="119522" y="329595"/>
                      <a:pt x="125287" y="342661"/>
                      <a:pt x="132683" y="354806"/>
                    </a:cubicBezTo>
                    <a:cubicBezTo>
                      <a:pt x="138235" y="364421"/>
                      <a:pt x="137715" y="376380"/>
                      <a:pt x="131350" y="385477"/>
                    </a:cubicBezTo>
                    <a:lnTo>
                      <a:pt x="109919" y="415957"/>
                    </a:lnTo>
                    <a:lnTo>
                      <a:pt x="131540" y="437483"/>
                    </a:lnTo>
                    <a:lnTo>
                      <a:pt x="161258" y="416147"/>
                    </a:lnTo>
                    <a:cubicBezTo>
                      <a:pt x="170355" y="409782"/>
                      <a:pt x="182314" y="409262"/>
                      <a:pt x="191929" y="414814"/>
                    </a:cubicBezTo>
                    <a:cubicBezTo>
                      <a:pt x="201494" y="420197"/>
                      <a:pt x="211578" y="424601"/>
                      <a:pt x="222028" y="427958"/>
                    </a:cubicBezTo>
                    <a:cubicBezTo>
                      <a:pt x="236994" y="432982"/>
                      <a:pt x="245054" y="449187"/>
                      <a:pt x="240030" y="464153"/>
                    </a:cubicBezTo>
                    <a:cubicBezTo>
                      <a:pt x="235006" y="479119"/>
                      <a:pt x="218801" y="487179"/>
                      <a:pt x="203835" y="482156"/>
                    </a:cubicBezTo>
                    <a:close/>
                    <a:moveTo>
                      <a:pt x="710184" y="579882"/>
                    </a:moveTo>
                    <a:cubicBezTo>
                      <a:pt x="710184" y="651846"/>
                      <a:pt x="651846" y="710184"/>
                      <a:pt x="579882" y="710184"/>
                    </a:cubicBezTo>
                    <a:cubicBezTo>
                      <a:pt x="507918" y="710184"/>
                      <a:pt x="449580" y="651846"/>
                      <a:pt x="449580" y="579882"/>
                    </a:cubicBezTo>
                    <a:cubicBezTo>
                      <a:pt x="449580" y="507918"/>
                      <a:pt x="507918" y="449580"/>
                      <a:pt x="579882" y="449580"/>
                    </a:cubicBezTo>
                    <a:cubicBezTo>
                      <a:pt x="651802" y="449685"/>
                      <a:pt x="710079" y="507962"/>
                      <a:pt x="710184" y="579882"/>
                    </a:cubicBezTo>
                    <a:close/>
                    <a:moveTo>
                      <a:pt x="653034" y="579882"/>
                    </a:moveTo>
                    <a:cubicBezTo>
                      <a:pt x="653034" y="539481"/>
                      <a:pt x="620283" y="506730"/>
                      <a:pt x="579882" y="506730"/>
                    </a:cubicBezTo>
                    <a:cubicBezTo>
                      <a:pt x="539481" y="506730"/>
                      <a:pt x="506730" y="539481"/>
                      <a:pt x="506730" y="579882"/>
                    </a:cubicBezTo>
                    <a:cubicBezTo>
                      <a:pt x="506730" y="620283"/>
                      <a:pt x="539481" y="653034"/>
                      <a:pt x="579882" y="653034"/>
                    </a:cubicBezTo>
                    <a:cubicBezTo>
                      <a:pt x="620261" y="652982"/>
                      <a:pt x="652982" y="620261"/>
                      <a:pt x="653034" y="579882"/>
                    </a:cubicBezTo>
                    <a:close/>
                    <a:moveTo>
                      <a:pt x="932117" y="559308"/>
                    </a:moveTo>
                    <a:lnTo>
                      <a:pt x="932117" y="600456"/>
                    </a:lnTo>
                    <a:cubicBezTo>
                      <a:pt x="932171" y="632459"/>
                      <a:pt x="909165" y="659848"/>
                      <a:pt x="877634" y="665321"/>
                    </a:cubicBezTo>
                    <a:lnTo>
                      <a:pt x="846392" y="670846"/>
                    </a:lnTo>
                    <a:cubicBezTo>
                      <a:pt x="842511" y="682244"/>
                      <a:pt x="837897" y="693380"/>
                      <a:pt x="832580" y="704183"/>
                    </a:cubicBezTo>
                    <a:lnTo>
                      <a:pt x="850773" y="730187"/>
                    </a:lnTo>
                    <a:cubicBezTo>
                      <a:pt x="869201" y="756351"/>
                      <a:pt x="866104" y="791985"/>
                      <a:pt x="843439" y="814578"/>
                    </a:cubicBezTo>
                    <a:lnTo>
                      <a:pt x="814388" y="843629"/>
                    </a:lnTo>
                    <a:cubicBezTo>
                      <a:pt x="791777" y="866257"/>
                      <a:pt x="756171" y="869351"/>
                      <a:pt x="729996" y="850963"/>
                    </a:cubicBezTo>
                    <a:lnTo>
                      <a:pt x="704183" y="832580"/>
                    </a:lnTo>
                    <a:cubicBezTo>
                      <a:pt x="693409" y="837890"/>
                      <a:pt x="682305" y="842503"/>
                      <a:pt x="670941" y="846392"/>
                    </a:cubicBezTo>
                    <a:lnTo>
                      <a:pt x="665512" y="877634"/>
                    </a:lnTo>
                    <a:cubicBezTo>
                      <a:pt x="660003" y="909144"/>
                      <a:pt x="632635" y="932132"/>
                      <a:pt x="600647" y="932117"/>
                    </a:cubicBezTo>
                    <a:lnTo>
                      <a:pt x="559308" y="932117"/>
                    </a:lnTo>
                    <a:cubicBezTo>
                      <a:pt x="527391" y="932039"/>
                      <a:pt x="500130" y="909074"/>
                      <a:pt x="494633" y="877634"/>
                    </a:cubicBezTo>
                    <a:lnTo>
                      <a:pt x="489204" y="846392"/>
                    </a:lnTo>
                    <a:cubicBezTo>
                      <a:pt x="477839" y="842505"/>
                      <a:pt x="466735" y="837892"/>
                      <a:pt x="455962" y="832580"/>
                    </a:cubicBezTo>
                    <a:lnTo>
                      <a:pt x="429673" y="850868"/>
                    </a:lnTo>
                    <a:cubicBezTo>
                      <a:pt x="403498" y="869256"/>
                      <a:pt x="367892" y="866162"/>
                      <a:pt x="345281" y="843534"/>
                    </a:cubicBezTo>
                    <a:lnTo>
                      <a:pt x="316135" y="814388"/>
                    </a:lnTo>
                    <a:cubicBezTo>
                      <a:pt x="293507" y="791777"/>
                      <a:pt x="290413" y="756171"/>
                      <a:pt x="308800" y="729996"/>
                    </a:cubicBezTo>
                    <a:lnTo>
                      <a:pt x="327089" y="704183"/>
                    </a:lnTo>
                    <a:cubicBezTo>
                      <a:pt x="321901" y="693338"/>
                      <a:pt x="317415" y="682171"/>
                      <a:pt x="313658" y="670751"/>
                    </a:cubicBezTo>
                    <a:lnTo>
                      <a:pt x="282416" y="665226"/>
                    </a:lnTo>
                    <a:cubicBezTo>
                      <a:pt x="250920" y="659759"/>
                      <a:pt x="227926" y="632423"/>
                      <a:pt x="227933" y="600456"/>
                    </a:cubicBezTo>
                    <a:lnTo>
                      <a:pt x="227933" y="559308"/>
                    </a:lnTo>
                    <a:cubicBezTo>
                      <a:pt x="227978" y="527512"/>
                      <a:pt x="250747" y="500293"/>
                      <a:pt x="282035" y="494633"/>
                    </a:cubicBezTo>
                    <a:lnTo>
                      <a:pt x="313658" y="488918"/>
                    </a:lnTo>
                    <a:cubicBezTo>
                      <a:pt x="317547" y="477554"/>
                      <a:pt x="322160" y="466450"/>
                      <a:pt x="327470" y="455676"/>
                    </a:cubicBezTo>
                    <a:lnTo>
                      <a:pt x="308896" y="429673"/>
                    </a:lnTo>
                    <a:cubicBezTo>
                      <a:pt x="290508" y="403498"/>
                      <a:pt x="293602" y="367892"/>
                      <a:pt x="316230" y="345281"/>
                    </a:cubicBezTo>
                    <a:lnTo>
                      <a:pt x="345281" y="316230"/>
                    </a:lnTo>
                    <a:cubicBezTo>
                      <a:pt x="367892" y="293602"/>
                      <a:pt x="403498" y="290508"/>
                      <a:pt x="429673" y="308896"/>
                    </a:cubicBezTo>
                    <a:lnTo>
                      <a:pt x="455676" y="327089"/>
                    </a:lnTo>
                    <a:cubicBezTo>
                      <a:pt x="466456" y="321900"/>
                      <a:pt x="477559" y="317413"/>
                      <a:pt x="488918" y="313658"/>
                    </a:cubicBezTo>
                    <a:lnTo>
                      <a:pt x="494633" y="282035"/>
                    </a:lnTo>
                    <a:cubicBezTo>
                      <a:pt x="500293" y="250747"/>
                      <a:pt x="527512" y="227978"/>
                      <a:pt x="559308" y="227933"/>
                    </a:cubicBezTo>
                    <a:lnTo>
                      <a:pt x="600456" y="227933"/>
                    </a:lnTo>
                    <a:cubicBezTo>
                      <a:pt x="632445" y="227918"/>
                      <a:pt x="659812" y="250905"/>
                      <a:pt x="665321" y="282416"/>
                    </a:cubicBezTo>
                    <a:lnTo>
                      <a:pt x="670751" y="313658"/>
                    </a:lnTo>
                    <a:cubicBezTo>
                      <a:pt x="682173" y="317408"/>
                      <a:pt x="693341" y="321894"/>
                      <a:pt x="704183" y="327089"/>
                    </a:cubicBezTo>
                    <a:lnTo>
                      <a:pt x="730187" y="308896"/>
                    </a:lnTo>
                    <a:cubicBezTo>
                      <a:pt x="756362" y="290508"/>
                      <a:pt x="791967" y="293602"/>
                      <a:pt x="814578" y="316230"/>
                    </a:cubicBezTo>
                    <a:lnTo>
                      <a:pt x="843629" y="345281"/>
                    </a:lnTo>
                    <a:cubicBezTo>
                      <a:pt x="866294" y="367874"/>
                      <a:pt x="869391" y="403508"/>
                      <a:pt x="850963" y="429673"/>
                    </a:cubicBezTo>
                    <a:lnTo>
                      <a:pt x="832771" y="455676"/>
                    </a:lnTo>
                    <a:cubicBezTo>
                      <a:pt x="838086" y="466448"/>
                      <a:pt x="842699" y="477552"/>
                      <a:pt x="846582" y="488918"/>
                    </a:cubicBezTo>
                    <a:lnTo>
                      <a:pt x="877824" y="494348"/>
                    </a:lnTo>
                    <a:lnTo>
                      <a:pt x="877824" y="494348"/>
                    </a:lnTo>
                    <a:cubicBezTo>
                      <a:pt x="909295" y="499945"/>
                      <a:pt x="932194" y="527344"/>
                      <a:pt x="932117" y="559308"/>
                    </a:cubicBezTo>
                    <a:close/>
                    <a:moveTo>
                      <a:pt x="874967" y="559308"/>
                    </a:moveTo>
                    <a:cubicBezTo>
                      <a:pt x="874978" y="555064"/>
                      <a:pt x="871914" y="551435"/>
                      <a:pt x="867728" y="550736"/>
                    </a:cubicBezTo>
                    <a:lnTo>
                      <a:pt x="819245" y="542258"/>
                    </a:lnTo>
                    <a:cubicBezTo>
                      <a:pt x="808292" y="540337"/>
                      <a:pt x="799448" y="532237"/>
                      <a:pt x="796576" y="521494"/>
                    </a:cubicBezTo>
                    <a:cubicBezTo>
                      <a:pt x="791538" y="502761"/>
                      <a:pt x="784077" y="484765"/>
                      <a:pt x="774383" y="467963"/>
                    </a:cubicBezTo>
                    <a:cubicBezTo>
                      <a:pt x="768912" y="458396"/>
                      <a:pt x="769431" y="446536"/>
                      <a:pt x="775716" y="437483"/>
                    </a:cubicBezTo>
                    <a:lnTo>
                      <a:pt x="804291" y="397193"/>
                    </a:lnTo>
                    <a:cubicBezTo>
                      <a:pt x="806694" y="393732"/>
                      <a:pt x="806294" y="389051"/>
                      <a:pt x="803339" y="386048"/>
                    </a:cubicBezTo>
                    <a:lnTo>
                      <a:pt x="774287" y="356997"/>
                    </a:lnTo>
                    <a:cubicBezTo>
                      <a:pt x="771302" y="354005"/>
                      <a:pt x="766593" y="353602"/>
                      <a:pt x="763143" y="356045"/>
                    </a:cubicBezTo>
                    <a:lnTo>
                      <a:pt x="722852" y="384620"/>
                    </a:lnTo>
                    <a:cubicBezTo>
                      <a:pt x="713756" y="390984"/>
                      <a:pt x="701796" y="391504"/>
                      <a:pt x="692182" y="385953"/>
                    </a:cubicBezTo>
                    <a:cubicBezTo>
                      <a:pt x="675382" y="376253"/>
                      <a:pt x="657386" y="368792"/>
                      <a:pt x="638651" y="363760"/>
                    </a:cubicBezTo>
                    <a:cubicBezTo>
                      <a:pt x="627908" y="360887"/>
                      <a:pt x="619808" y="352043"/>
                      <a:pt x="617887" y="341090"/>
                    </a:cubicBezTo>
                    <a:lnTo>
                      <a:pt x="608933" y="291941"/>
                    </a:lnTo>
                    <a:cubicBezTo>
                      <a:pt x="608234" y="287755"/>
                      <a:pt x="604605" y="284691"/>
                      <a:pt x="600361" y="284702"/>
                    </a:cubicBezTo>
                    <a:lnTo>
                      <a:pt x="559308" y="284702"/>
                    </a:lnTo>
                    <a:cubicBezTo>
                      <a:pt x="555064" y="284691"/>
                      <a:pt x="551435" y="287755"/>
                      <a:pt x="550736" y="291941"/>
                    </a:cubicBezTo>
                    <a:lnTo>
                      <a:pt x="542258" y="340424"/>
                    </a:lnTo>
                    <a:cubicBezTo>
                      <a:pt x="540337" y="351377"/>
                      <a:pt x="532237" y="360221"/>
                      <a:pt x="521494" y="363093"/>
                    </a:cubicBezTo>
                    <a:cubicBezTo>
                      <a:pt x="502758" y="368123"/>
                      <a:pt x="484762" y="375584"/>
                      <a:pt x="467963" y="385286"/>
                    </a:cubicBezTo>
                    <a:cubicBezTo>
                      <a:pt x="458396" y="390757"/>
                      <a:pt x="446536" y="390238"/>
                      <a:pt x="437483" y="383953"/>
                    </a:cubicBezTo>
                    <a:lnTo>
                      <a:pt x="397193" y="355378"/>
                    </a:lnTo>
                    <a:cubicBezTo>
                      <a:pt x="393712" y="352921"/>
                      <a:pt x="388970" y="353323"/>
                      <a:pt x="385953" y="356330"/>
                    </a:cubicBezTo>
                    <a:lnTo>
                      <a:pt x="356902" y="385382"/>
                    </a:lnTo>
                    <a:cubicBezTo>
                      <a:pt x="353947" y="388384"/>
                      <a:pt x="353547" y="393065"/>
                      <a:pt x="355949" y="396526"/>
                    </a:cubicBezTo>
                    <a:lnTo>
                      <a:pt x="384524" y="436817"/>
                    </a:lnTo>
                    <a:cubicBezTo>
                      <a:pt x="390889" y="445913"/>
                      <a:pt x="391409" y="457873"/>
                      <a:pt x="385858" y="467487"/>
                    </a:cubicBezTo>
                    <a:cubicBezTo>
                      <a:pt x="376161" y="484288"/>
                      <a:pt x="368700" y="502284"/>
                      <a:pt x="363664" y="521018"/>
                    </a:cubicBezTo>
                    <a:cubicBezTo>
                      <a:pt x="360869" y="532112"/>
                      <a:pt x="351724" y="540469"/>
                      <a:pt x="340423" y="542258"/>
                    </a:cubicBezTo>
                    <a:lnTo>
                      <a:pt x="291941" y="550736"/>
                    </a:lnTo>
                    <a:cubicBezTo>
                      <a:pt x="287755" y="551435"/>
                      <a:pt x="284691" y="555064"/>
                      <a:pt x="284702" y="559308"/>
                    </a:cubicBezTo>
                    <a:lnTo>
                      <a:pt x="284702" y="600456"/>
                    </a:lnTo>
                    <a:cubicBezTo>
                      <a:pt x="284691" y="604701"/>
                      <a:pt x="287755" y="608329"/>
                      <a:pt x="291941" y="609029"/>
                    </a:cubicBezTo>
                    <a:lnTo>
                      <a:pt x="340424" y="617506"/>
                    </a:lnTo>
                    <a:cubicBezTo>
                      <a:pt x="351377" y="619427"/>
                      <a:pt x="360221" y="627527"/>
                      <a:pt x="363093" y="638270"/>
                    </a:cubicBezTo>
                    <a:cubicBezTo>
                      <a:pt x="368128" y="657004"/>
                      <a:pt x="375589" y="675000"/>
                      <a:pt x="385286" y="691801"/>
                    </a:cubicBezTo>
                    <a:cubicBezTo>
                      <a:pt x="390838" y="701415"/>
                      <a:pt x="390318" y="713375"/>
                      <a:pt x="383953" y="722471"/>
                    </a:cubicBezTo>
                    <a:lnTo>
                      <a:pt x="355378" y="762762"/>
                    </a:lnTo>
                    <a:cubicBezTo>
                      <a:pt x="352975" y="766223"/>
                      <a:pt x="353375" y="770903"/>
                      <a:pt x="356330" y="773906"/>
                    </a:cubicBezTo>
                    <a:lnTo>
                      <a:pt x="385382" y="802958"/>
                    </a:lnTo>
                    <a:cubicBezTo>
                      <a:pt x="388367" y="805950"/>
                      <a:pt x="393076" y="806352"/>
                      <a:pt x="396526" y="803910"/>
                    </a:cubicBezTo>
                    <a:lnTo>
                      <a:pt x="436817" y="775335"/>
                    </a:lnTo>
                    <a:cubicBezTo>
                      <a:pt x="445913" y="768970"/>
                      <a:pt x="457873" y="768450"/>
                      <a:pt x="467487" y="774002"/>
                    </a:cubicBezTo>
                    <a:cubicBezTo>
                      <a:pt x="484288" y="783698"/>
                      <a:pt x="502284" y="791159"/>
                      <a:pt x="521018" y="796195"/>
                    </a:cubicBezTo>
                    <a:cubicBezTo>
                      <a:pt x="532056" y="798963"/>
                      <a:pt x="540400" y="808018"/>
                      <a:pt x="542258" y="819245"/>
                    </a:cubicBezTo>
                    <a:lnTo>
                      <a:pt x="550736" y="867728"/>
                    </a:lnTo>
                    <a:cubicBezTo>
                      <a:pt x="551435" y="871914"/>
                      <a:pt x="555064" y="874978"/>
                      <a:pt x="559308" y="874967"/>
                    </a:cubicBezTo>
                    <a:lnTo>
                      <a:pt x="600456" y="874967"/>
                    </a:lnTo>
                    <a:cubicBezTo>
                      <a:pt x="604701" y="874978"/>
                      <a:pt x="608329" y="871914"/>
                      <a:pt x="609029" y="867728"/>
                    </a:cubicBezTo>
                    <a:lnTo>
                      <a:pt x="617506" y="819245"/>
                    </a:lnTo>
                    <a:cubicBezTo>
                      <a:pt x="619427" y="808292"/>
                      <a:pt x="627527" y="799448"/>
                      <a:pt x="638270" y="796576"/>
                    </a:cubicBezTo>
                    <a:cubicBezTo>
                      <a:pt x="657003" y="791537"/>
                      <a:pt x="674998" y="784076"/>
                      <a:pt x="691801" y="774383"/>
                    </a:cubicBezTo>
                    <a:cubicBezTo>
                      <a:pt x="701415" y="768831"/>
                      <a:pt x="713375" y="769351"/>
                      <a:pt x="722471" y="775716"/>
                    </a:cubicBezTo>
                    <a:lnTo>
                      <a:pt x="762762" y="804291"/>
                    </a:lnTo>
                    <a:cubicBezTo>
                      <a:pt x="766223" y="806694"/>
                      <a:pt x="770903" y="806294"/>
                      <a:pt x="773906" y="803339"/>
                    </a:cubicBezTo>
                    <a:lnTo>
                      <a:pt x="802958" y="774287"/>
                    </a:lnTo>
                    <a:cubicBezTo>
                      <a:pt x="805950" y="771302"/>
                      <a:pt x="806352" y="766593"/>
                      <a:pt x="803910" y="763143"/>
                    </a:cubicBezTo>
                    <a:lnTo>
                      <a:pt x="775335" y="722852"/>
                    </a:lnTo>
                    <a:cubicBezTo>
                      <a:pt x="768970" y="713756"/>
                      <a:pt x="768450" y="701796"/>
                      <a:pt x="774002" y="692182"/>
                    </a:cubicBezTo>
                    <a:cubicBezTo>
                      <a:pt x="783698" y="675381"/>
                      <a:pt x="791159" y="657385"/>
                      <a:pt x="796195" y="638651"/>
                    </a:cubicBezTo>
                    <a:cubicBezTo>
                      <a:pt x="799067" y="627908"/>
                      <a:pt x="807911" y="619808"/>
                      <a:pt x="818864" y="617887"/>
                    </a:cubicBezTo>
                    <a:lnTo>
                      <a:pt x="867728" y="608933"/>
                    </a:lnTo>
                    <a:cubicBezTo>
                      <a:pt x="871914" y="608234"/>
                      <a:pt x="874978" y="604605"/>
                      <a:pt x="874967" y="60036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le Gray Left with IMLS credit">
  <p:cSld name="TITLE_ONLY_1_1_1_1_1_1_2">
    <p:spTree>
      <p:nvGrpSpPr>
        <p:cNvPr id="195" name="Shape 195"/>
        <p:cNvGrpSpPr/>
        <p:nvPr/>
      </p:nvGrpSpPr>
      <p:grpSpPr>
        <a:xfrm>
          <a:off x="0" y="0"/>
          <a:ext cx="0" cy="0"/>
          <a:chOff x="0" y="0"/>
          <a:chExt cx="0" cy="0"/>
        </a:xfrm>
      </p:grpSpPr>
      <p:pic>
        <p:nvPicPr>
          <p:cNvPr id="196" name="Google Shape;196;g2e50731d934_0_208">
            <a:hlinkClick r:id="rId2"/>
          </p:cNvPr>
          <p:cNvPicPr preferRelativeResize="0"/>
          <p:nvPr/>
        </p:nvPicPr>
        <p:blipFill rotWithShape="1">
          <a:blip r:embed="rId3">
            <a:alphaModFix/>
          </a:blip>
          <a:srcRect b="0" l="0" r="0" t="0"/>
          <a:stretch/>
        </p:blipFill>
        <p:spPr>
          <a:xfrm>
            <a:off x="4698008" y="4280817"/>
            <a:ext cx="1179949" cy="536766"/>
          </a:xfrm>
          <a:prstGeom prst="rect">
            <a:avLst/>
          </a:prstGeom>
          <a:noFill/>
          <a:ln>
            <a:noFill/>
          </a:ln>
        </p:spPr>
      </p:pic>
      <p:sp>
        <p:nvSpPr>
          <p:cNvPr id="197" name="Google Shape;197;g2e50731d934_0_208"/>
          <p:cNvSpPr txBox="1"/>
          <p:nvPr/>
        </p:nvSpPr>
        <p:spPr>
          <a:xfrm>
            <a:off x="6070650" y="4322225"/>
            <a:ext cx="2276700" cy="536700"/>
          </a:xfrm>
          <a:prstGeom prst="rect">
            <a:avLst/>
          </a:prstGeom>
          <a:noFill/>
          <a:ln>
            <a:noFill/>
          </a:ln>
        </p:spPr>
        <p:txBody>
          <a:bodyPr anchorCtr="0" anchor="t" bIns="91425" lIns="0" spcFirstLastPara="1" rIns="91425" wrap="square" tIns="0">
            <a:noAutofit/>
          </a:bodyPr>
          <a:lstStyle/>
          <a:p>
            <a:pPr indent="0" lvl="0" marL="0" marR="0" rtl="0" algn="ctr">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4"/>
              </a:rPr>
              <a:t>IMLS.gov</a:t>
            </a:r>
            <a:r>
              <a:rPr b="0" i="0" lang="en-US" sz="850" u="none" cap="none" strike="noStrike">
                <a:solidFill>
                  <a:schemeClr val="accent1"/>
                </a:solidFill>
                <a:latin typeface="Arial"/>
                <a:ea typeface="Arial"/>
                <a:cs typeface="Arial"/>
                <a:sym typeface="Arial"/>
              </a:rPr>
              <a:t> </a:t>
            </a:r>
            <a:endParaRPr b="1" i="1" sz="850" u="none" cap="none" strike="noStrike">
              <a:solidFill>
                <a:srgbClr val="CC0000"/>
              </a:solidFill>
              <a:latin typeface="Arial"/>
              <a:ea typeface="Arial"/>
              <a:cs typeface="Arial"/>
              <a:sym typeface="Arial"/>
            </a:endParaRPr>
          </a:p>
        </p:txBody>
      </p:sp>
      <p:sp>
        <p:nvSpPr>
          <p:cNvPr id="198" name="Google Shape;198;g2e50731d934_0_208"/>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9" name="Google Shape;199;g2e50731d934_0_20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00" name="Google Shape;200;g2e50731d934_0_208"/>
          <p:cNvPicPr preferRelativeResize="0"/>
          <p:nvPr/>
        </p:nvPicPr>
        <p:blipFill rotWithShape="1">
          <a:blip r:embed="rId5">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Subtle Gray with IMLS credit">
  <p:cSld name="BLANK_3_1">
    <p:spTree>
      <p:nvGrpSpPr>
        <p:cNvPr id="201" name="Shape 201"/>
        <p:cNvGrpSpPr/>
        <p:nvPr/>
      </p:nvGrpSpPr>
      <p:grpSpPr>
        <a:xfrm>
          <a:off x="0" y="0"/>
          <a:ext cx="0" cy="0"/>
          <a:chOff x="0" y="0"/>
          <a:chExt cx="0" cy="0"/>
        </a:xfrm>
      </p:grpSpPr>
      <p:sp>
        <p:nvSpPr>
          <p:cNvPr id="202" name="Google Shape;202;g2e50731d934_0_21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03" name="Google Shape;203;g2e50731d934_0_214"/>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e50731d934_0_214"/>
          <p:cNvSpPr/>
          <p:nvPr/>
        </p:nvSpPr>
        <p:spPr>
          <a:xfrm>
            <a:off x="0" y="3976688"/>
            <a:ext cx="9144000" cy="116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05" name="Google Shape;205;g2e50731d934_0_214"/>
          <p:cNvSpPr/>
          <p:nvPr/>
        </p:nvSpPr>
        <p:spPr>
          <a:xfrm>
            <a:off x="0" y="0"/>
            <a:ext cx="9144000" cy="3976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06" name="Google Shape;206;g2e50731d934_0_214"/>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
        <p:nvSpPr>
          <p:cNvPr id="207" name="Google Shape;207;g2e50731d934_0_214"/>
          <p:cNvSpPr txBox="1"/>
          <p:nvPr/>
        </p:nvSpPr>
        <p:spPr>
          <a:xfrm>
            <a:off x="1615425" y="3261150"/>
            <a:ext cx="2357100" cy="536700"/>
          </a:xfrm>
          <a:prstGeom prst="rect">
            <a:avLst/>
          </a:prstGeom>
          <a:noFill/>
          <a:ln>
            <a:noFill/>
          </a:ln>
        </p:spPr>
        <p:txBody>
          <a:bodyPr anchorCtr="0" anchor="t" bIns="91425" lIns="0" spcFirstLastPara="1" rIns="91425" wrap="square" tIns="0">
            <a:noAutofit/>
          </a:bodyPr>
          <a:lstStyle/>
          <a:p>
            <a:pPr indent="0" lvl="0" marL="0" marR="0" rtl="0" algn="just">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3"/>
              </a:rPr>
              <a:t>IMLS.gov</a:t>
            </a:r>
            <a:endParaRPr b="1" i="1" sz="850" u="none" cap="none" strike="noStrike">
              <a:solidFill>
                <a:srgbClr val="CC0000"/>
              </a:solidFill>
              <a:latin typeface="Arial"/>
              <a:ea typeface="Arial"/>
              <a:cs typeface="Arial"/>
              <a:sym typeface="Arial"/>
            </a:endParaRPr>
          </a:p>
        </p:txBody>
      </p:sp>
      <p:pic>
        <p:nvPicPr>
          <p:cNvPr id="208" name="Google Shape;208;g2e50731d934_0_214"/>
          <p:cNvPicPr preferRelativeResize="0"/>
          <p:nvPr/>
        </p:nvPicPr>
        <p:blipFill rotWithShape="1">
          <a:blip r:embed="rId4">
            <a:alphaModFix/>
          </a:blip>
          <a:srcRect b="0" l="0" r="0" t="0"/>
          <a:stretch/>
        </p:blipFill>
        <p:spPr>
          <a:xfrm>
            <a:off x="88916" y="3178400"/>
            <a:ext cx="1362802" cy="6194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grey Background">
  <p:cSld name="BLANK_2">
    <p:spTree>
      <p:nvGrpSpPr>
        <p:cNvPr id="209" name="Shape 209"/>
        <p:cNvGrpSpPr/>
        <p:nvPr/>
      </p:nvGrpSpPr>
      <p:grpSpPr>
        <a:xfrm>
          <a:off x="0" y="0"/>
          <a:ext cx="0" cy="0"/>
          <a:chOff x="0" y="0"/>
          <a:chExt cx="0" cy="0"/>
        </a:xfrm>
      </p:grpSpPr>
      <p:sp>
        <p:nvSpPr>
          <p:cNvPr id="210" name="Google Shape;210;g2e50731d934_0_22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11" name="Google Shape;211;g2e50731d934_0_222"/>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2" name="Google Shape;212;g2e50731d934_0_222"/>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Logo LEFT">
  <p:cSld name="BLANK_2_1">
    <p:spTree>
      <p:nvGrpSpPr>
        <p:cNvPr id="213" name="Shape 213"/>
        <p:cNvGrpSpPr/>
        <p:nvPr/>
      </p:nvGrpSpPr>
      <p:grpSpPr>
        <a:xfrm>
          <a:off x="0" y="0"/>
          <a:ext cx="0" cy="0"/>
          <a:chOff x="0" y="0"/>
          <a:chExt cx="0" cy="0"/>
        </a:xfrm>
      </p:grpSpPr>
      <p:sp>
        <p:nvSpPr>
          <p:cNvPr id="214" name="Google Shape;214;g2e50731d934_0_226"/>
          <p:cNvSpPr/>
          <p:nvPr/>
        </p:nvSpPr>
        <p:spPr>
          <a:xfrm>
            <a:off x="7532200" y="3976700"/>
            <a:ext cx="1611900" cy="1166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5" name="Google Shape;215;g2e50731d934_0_226"/>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6" name="Shape 216"/>
        <p:cNvGrpSpPr/>
        <p:nvPr/>
      </p:nvGrpSpPr>
      <p:grpSpPr>
        <a:xfrm>
          <a:off x="0" y="0"/>
          <a:ext cx="0" cy="0"/>
          <a:chOff x="0" y="0"/>
          <a:chExt cx="0" cy="0"/>
        </a:xfrm>
      </p:grpSpPr>
      <p:sp>
        <p:nvSpPr>
          <p:cNvPr id="217" name="Google Shape;217;g2e50731d934_0_229"/>
          <p:cNvSpPr txBox="1"/>
          <p:nvPr>
            <p:ph idx="1" type="body"/>
          </p:nvPr>
        </p:nvSpPr>
        <p:spPr>
          <a:xfrm>
            <a:off x="250825" y="1311275"/>
            <a:ext cx="8642400" cy="30408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18" name="Google Shape;218;g2e50731d934_0_229"/>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19" name="Google Shape;219;g2e50731d934_0_229"/>
          <p:cNvSpPr txBox="1"/>
          <p:nvPr>
            <p:ph type="title"/>
          </p:nvPr>
        </p:nvSpPr>
        <p:spPr>
          <a:xfrm>
            <a:off x="250825" y="297293"/>
            <a:ext cx="7983300" cy="5943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SzPts val="22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0" name="Shape 220"/>
        <p:cNvGrpSpPr/>
        <p:nvPr/>
      </p:nvGrpSpPr>
      <p:grpSpPr>
        <a:xfrm>
          <a:off x="0" y="0"/>
          <a:ext cx="0" cy="0"/>
          <a:chOff x="0" y="0"/>
          <a:chExt cx="0" cy="0"/>
        </a:xfrm>
      </p:grpSpPr>
      <p:sp>
        <p:nvSpPr>
          <p:cNvPr id="221" name="Google Shape;221;g2e50731d934_0_233"/>
          <p:cNvSpPr txBox="1"/>
          <p:nvPr>
            <p:ph type="title"/>
          </p:nvPr>
        </p:nvSpPr>
        <p:spPr>
          <a:xfrm>
            <a:off x="623888" y="1282304"/>
            <a:ext cx="7886700" cy="2139600"/>
          </a:xfrm>
          <a:prstGeom prst="rect">
            <a:avLst/>
          </a:prstGeom>
          <a:noFill/>
          <a:ln>
            <a:noFill/>
          </a:ln>
        </p:spPr>
        <p:txBody>
          <a:bodyPr anchorCtr="0" anchor="b" bIns="45700" lIns="0" spcFirstLastPara="1" rIns="0" wrap="square" tIns="45700">
            <a:noAutofit/>
          </a:bodyPr>
          <a:lstStyle>
            <a:lvl1pPr lvl="0" rtl="0" algn="l">
              <a:lnSpc>
                <a:spcPct val="90000"/>
              </a:lnSpc>
              <a:spcBef>
                <a:spcPts val="0"/>
              </a:spcBef>
              <a:spcAft>
                <a:spcPts val="0"/>
              </a:spcAft>
              <a:buClr>
                <a:schemeClr val="dk1"/>
              </a:buClr>
              <a:buSzPts val="4500"/>
              <a:buFont typeface="Arial"/>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2" name="Google Shape;222;g2e50731d934_0_233"/>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Arial"/>
                <a:ea typeface="Arial"/>
                <a:cs typeface="Arial"/>
                <a:sym typeface="Arial"/>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223" name="Google Shape;223;g2e50731d934_0_233"/>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4" name="Shape 224"/>
        <p:cNvGrpSpPr/>
        <p:nvPr/>
      </p:nvGrpSpPr>
      <p:grpSpPr>
        <a:xfrm>
          <a:off x="0" y="0"/>
          <a:ext cx="0" cy="0"/>
          <a:chOff x="0" y="0"/>
          <a:chExt cx="0" cy="0"/>
        </a:xfrm>
      </p:grpSpPr>
      <p:sp>
        <p:nvSpPr>
          <p:cNvPr id="225" name="Google Shape;225;g2e50731d934_0_237"/>
          <p:cNvSpPr txBox="1"/>
          <p:nvPr>
            <p:ph type="title"/>
          </p:nvPr>
        </p:nvSpPr>
        <p:spPr>
          <a:xfrm>
            <a:off x="347296" y="297293"/>
            <a:ext cx="7886700" cy="5943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6" name="Google Shape;226;g2e50731d934_0_237"/>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27" name="Google Shape;227;g2e50731d934_0_237"/>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28" name="Google Shape;228;g2e50731d934_0_23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9" name="Shape 229"/>
        <p:cNvGrpSpPr/>
        <p:nvPr/>
      </p:nvGrpSpPr>
      <p:grpSpPr>
        <a:xfrm>
          <a:off x="0" y="0"/>
          <a:ext cx="0" cy="0"/>
          <a:chOff x="0" y="0"/>
          <a:chExt cx="0" cy="0"/>
        </a:xfrm>
      </p:grpSpPr>
      <p:sp>
        <p:nvSpPr>
          <p:cNvPr id="230" name="Google Shape;230;g2e50731d934_0_242"/>
          <p:cNvSpPr txBox="1"/>
          <p:nvPr>
            <p:ph type="title"/>
          </p:nvPr>
        </p:nvSpPr>
        <p:spPr>
          <a:xfrm>
            <a:off x="629841" y="273844"/>
            <a:ext cx="7886700" cy="9942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1" name="Google Shape;231;g2e50731d934_0_242"/>
          <p:cNvSpPr txBox="1"/>
          <p:nvPr>
            <p:ph idx="1" type="body"/>
          </p:nvPr>
        </p:nvSpPr>
        <p:spPr>
          <a:xfrm>
            <a:off x="629842" y="1878806"/>
            <a:ext cx="3868200" cy="27633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2" name="Google Shape;232;g2e50731d934_0_242"/>
          <p:cNvSpPr txBox="1"/>
          <p:nvPr>
            <p:ph idx="2"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3" name="Google Shape;233;g2e50731d934_0_24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Subtle Grey">
  <p:cSld name="TITLE_ONLY_1_1">
    <p:spTree>
      <p:nvGrpSpPr>
        <p:cNvPr id="28" name="Shape 28"/>
        <p:cNvGrpSpPr/>
        <p:nvPr/>
      </p:nvGrpSpPr>
      <p:grpSpPr>
        <a:xfrm>
          <a:off x="0" y="0"/>
          <a:ext cx="0" cy="0"/>
          <a:chOff x="0" y="0"/>
          <a:chExt cx="0" cy="0"/>
        </a:xfrm>
      </p:grpSpPr>
      <p:sp>
        <p:nvSpPr>
          <p:cNvPr id="29" name="Google Shape;29;g1178b2858e0_1_32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0" name="Google Shape;30;g1178b2858e0_1_325"/>
          <p:cNvSpPr/>
          <p:nvPr/>
        </p:nvSpPr>
        <p:spPr>
          <a:xfrm>
            <a:off x="0" y="1191538"/>
            <a:ext cx="9144000" cy="39519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1" name="Google Shape;31;g1178b2858e0_1_32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4" name="Shape 234"/>
        <p:cNvGrpSpPr/>
        <p:nvPr/>
      </p:nvGrpSpPr>
      <p:grpSpPr>
        <a:xfrm>
          <a:off x="0" y="0"/>
          <a:ext cx="0" cy="0"/>
          <a:chOff x="0" y="0"/>
          <a:chExt cx="0" cy="0"/>
        </a:xfrm>
      </p:grpSpPr>
      <p:sp>
        <p:nvSpPr>
          <p:cNvPr id="235" name="Google Shape;235;g2e50731d934_0_247"/>
          <p:cNvSpPr txBox="1"/>
          <p:nvPr>
            <p:ph type="title"/>
          </p:nvPr>
        </p:nvSpPr>
        <p:spPr>
          <a:xfrm>
            <a:off x="629841" y="342900"/>
            <a:ext cx="2949300" cy="1200300"/>
          </a:xfrm>
          <a:prstGeom prst="rect">
            <a:avLst/>
          </a:prstGeom>
          <a:noFill/>
          <a:ln>
            <a:noFill/>
          </a:ln>
        </p:spPr>
        <p:txBody>
          <a:bodyPr anchorCtr="0" anchor="b" bIns="45700" lIns="0" spcFirstLastPara="1" rIns="0" wrap="square" tIns="45700">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6" name="Google Shape;236;g2e50731d934_0_247"/>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237" name="Google Shape;237;g2e50731d934_0_247"/>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238" name="Google Shape;238;g2e50731d934_0_24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logo)">
  <p:cSld name="BLANK_3">
    <p:spTree>
      <p:nvGrpSpPr>
        <p:cNvPr id="32" name="Shape 32"/>
        <p:cNvGrpSpPr/>
        <p:nvPr/>
      </p:nvGrpSpPr>
      <p:grpSpPr>
        <a:xfrm>
          <a:off x="0" y="0"/>
          <a:ext cx="0" cy="0"/>
          <a:chOff x="0" y="0"/>
          <a:chExt cx="0" cy="0"/>
        </a:xfrm>
      </p:grpSpPr>
      <p:sp>
        <p:nvSpPr>
          <p:cNvPr id="33" name="Google Shape;33;g117bd95c426_0_5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4" name="Google Shape;34;g117bd95c426_0_58"/>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29"/>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7" name="Google Shape;37;p29"/>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ight">
  <p:cSld name="TITLE_1_1">
    <p:spTree>
      <p:nvGrpSpPr>
        <p:cNvPr id="38" name="Shape 38"/>
        <p:cNvGrpSpPr/>
        <p:nvPr/>
      </p:nvGrpSpPr>
      <p:grpSpPr>
        <a:xfrm>
          <a:off x="0" y="0"/>
          <a:ext cx="0" cy="0"/>
          <a:chOff x="0" y="0"/>
          <a:chExt cx="0" cy="0"/>
        </a:xfrm>
      </p:grpSpPr>
      <p:sp>
        <p:nvSpPr>
          <p:cNvPr id="39" name="Google Shape;39;g1178b2858e0_4_172"/>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 name="Google Shape;40;g1178b2858e0_4_17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41" name="Google Shape;41;g1178b2858e0_4_172"/>
          <p:cNvPicPr preferRelativeResize="0"/>
          <p:nvPr/>
        </p:nvPicPr>
        <p:blipFill rotWithShape="1">
          <a:blip r:embed="rId2">
            <a:alphaModFix/>
          </a:blip>
          <a:srcRect b="0" l="0" r="0" t="0"/>
          <a:stretch/>
        </p:blipFill>
        <p:spPr>
          <a:xfrm>
            <a:off x="8530180" y="4477292"/>
            <a:ext cx="362995" cy="362995"/>
          </a:xfrm>
          <a:prstGeom prst="rect">
            <a:avLst/>
          </a:prstGeom>
          <a:noFill/>
          <a:ln>
            <a:noFill/>
          </a:ln>
        </p:spPr>
      </p:pic>
      <p:sp>
        <p:nvSpPr>
          <p:cNvPr id="42" name="Google Shape;42;g1178b2858e0_4_172"/>
          <p:cNvSpPr txBox="1"/>
          <p:nvPr>
            <p:ph type="ctrTitle"/>
          </p:nvPr>
        </p:nvSpPr>
        <p:spPr>
          <a:xfrm>
            <a:off x="479425" y="1106424"/>
            <a:ext cx="5943600" cy="17907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4400"/>
              <a:buFont typeface="Arial"/>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1178b2858e0_4_172"/>
          <p:cNvSpPr txBox="1"/>
          <p:nvPr>
            <p:ph idx="1" type="subTitle"/>
          </p:nvPr>
        </p:nvSpPr>
        <p:spPr>
          <a:xfrm>
            <a:off x="479425" y="2980944"/>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1B403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2">
  <p:cSld name="TITLE_ONLY_1_1_1">
    <p:spTree>
      <p:nvGrpSpPr>
        <p:cNvPr id="44" name="Shape 44"/>
        <p:cNvGrpSpPr/>
        <p:nvPr/>
      </p:nvGrpSpPr>
      <p:grpSpPr>
        <a:xfrm>
          <a:off x="0" y="0"/>
          <a:ext cx="0" cy="0"/>
          <a:chOff x="0" y="0"/>
          <a:chExt cx="0" cy="0"/>
        </a:xfrm>
      </p:grpSpPr>
      <p:sp>
        <p:nvSpPr>
          <p:cNvPr id="45" name="Google Shape;45;g1178b2858e0_1_33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6" name="Google Shape;46;g1178b2858e0_1_335"/>
          <p:cNvSpPr/>
          <p:nvPr/>
        </p:nvSpPr>
        <p:spPr>
          <a:xfrm>
            <a:off x="2411413" y="0"/>
            <a:ext cx="67326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 name="Google Shape;47;g1178b2858e0_1_33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1" Type="http://schemas.openxmlformats.org/officeDocument/2006/relationships/image" Target="../media/image6.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6" Type="http://schemas.openxmlformats.org/officeDocument/2006/relationships/slideLayout" Target="../slideLayouts/slideLayout50.xml"/><Relationship Id="rId25" Type="http://schemas.openxmlformats.org/officeDocument/2006/relationships/slideLayout" Target="../slideLayouts/slideLayout49.xml"/><Relationship Id="rId27" Type="http://schemas.openxmlformats.org/officeDocument/2006/relationships/theme" Target="../theme/theme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marR="0" rtl="0" algn="l">
              <a:lnSpc>
                <a:spcPct val="90000"/>
              </a:lnSpc>
              <a:spcBef>
                <a:spcPts val="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2" type="sldNum"/>
          </p:nvPr>
        </p:nvSpPr>
        <p:spPr>
          <a:xfrm>
            <a:off x="262792" y="4876800"/>
            <a:ext cx="457200" cy="18288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2" name="Google Shape;12;p27"/>
          <p:cNvPicPr preferRelativeResize="0"/>
          <p:nvPr/>
        </p:nvPicPr>
        <p:blipFill rotWithShape="1">
          <a:blip r:embed="rId1">
            <a:alphaModFix/>
          </a:blip>
          <a:srcRect b="0" l="0" r="0" t="0"/>
          <a:stretch/>
        </p:blipFill>
        <p:spPr>
          <a:xfrm>
            <a:off x="8528295" y="4511920"/>
            <a:ext cx="364880" cy="3648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158">
          <p15:clr>
            <a:srgbClr val="F26B43"/>
          </p15:clr>
        </p15:guide>
        <p15:guide id="3" orient="horz" pos="3072">
          <p15:clr>
            <a:srgbClr val="F26B43"/>
          </p15:clr>
        </p15:guide>
        <p15:guide id="4" orient="horz" pos="169">
          <p15:clr>
            <a:srgbClr val="F26B43"/>
          </p15:clr>
        </p15:guide>
        <p15:guide id="5" pos="3560">
          <p15:clr>
            <a:srgbClr val="F26B43"/>
          </p15:clr>
        </p15:guide>
        <p15:guide id="6" pos="1519">
          <p15:clr>
            <a:srgbClr val="F26B43"/>
          </p15:clr>
        </p15:guide>
        <p15:guide id="7" pos="839">
          <p15:clr>
            <a:srgbClr val="F26B43"/>
          </p15:clr>
        </p15:guide>
        <p15:guide id="8" pos="2200">
          <p15:clr>
            <a:srgbClr val="F26B43"/>
          </p15:clr>
        </p15:guide>
        <p15:guide id="9" pos="4241">
          <p15:clr>
            <a:srgbClr val="F26B43"/>
          </p15:clr>
        </p15:guide>
        <p15:guide id="10" pos="4921">
          <p15:clr>
            <a:srgbClr val="F26B43"/>
          </p15:clr>
        </p15:guide>
        <p15:guide id="11" orient="horz" pos="1484">
          <p15:clr>
            <a:srgbClr val="F26B43"/>
          </p15:clr>
        </p15:guide>
        <p15:guide id="12" orient="horz" pos="826">
          <p15:clr>
            <a:srgbClr val="F26B43"/>
          </p15:clr>
        </p15:guide>
        <p15:guide id="13" pos="5602">
          <p15:clr>
            <a:srgbClr val="F26B43"/>
          </p15:clr>
        </p15:guide>
        <p15:guide id="14" orient="horz" pos="2164">
          <p15:clr>
            <a:srgbClr val="F26B43"/>
          </p15:clr>
        </p15:guide>
        <p15:guide id="15" orient="horz" pos="2822">
          <p15:clr>
            <a:srgbClr val="F26B43"/>
          </p15:clr>
        </p15:guide>
        <p15:guide id="16" orient="horz" pos="1166">
          <p15:clr>
            <a:srgbClr val="F26B43"/>
          </p15:clr>
        </p15:guide>
        <p15:guide id="17" orient="horz" pos="1824">
          <p15:clr>
            <a:srgbClr val="F26B43"/>
          </p15:clr>
        </p15:guide>
        <p15:guide id="18" orient="horz" pos="2505">
          <p15:clr>
            <a:srgbClr val="F26B43"/>
          </p15:clr>
        </p15:guide>
        <p15:guide id="19" orient="horz" pos="50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g2e50731d934_0_137"/>
          <p:cNvSpPr txBox="1"/>
          <p:nvPr>
            <p:ph type="title"/>
          </p:nvPr>
        </p:nvSpPr>
        <p:spPr>
          <a:xfrm>
            <a:off x="250825" y="297293"/>
            <a:ext cx="7983300" cy="594300"/>
          </a:xfrm>
          <a:prstGeom prst="rect">
            <a:avLst/>
          </a:prstGeom>
          <a:noFill/>
          <a:ln>
            <a:noFill/>
          </a:ln>
        </p:spPr>
        <p:txBody>
          <a:bodyPr anchorCtr="0" anchor="t" bIns="45700" lIns="0" spcFirstLastPara="1" rIns="0" wrap="square" tIns="45700">
            <a:noAutofit/>
          </a:bodyPr>
          <a:lstStyle>
            <a:lvl1pPr lvl="0" marR="0" rtl="0" algn="l">
              <a:lnSpc>
                <a:spcPct val="90000"/>
              </a:lnSpc>
              <a:spcBef>
                <a:spcPts val="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 name="Google Shape;126;g2e50731d934_0_137"/>
          <p:cNvSpPr txBox="1"/>
          <p:nvPr>
            <p:ph idx="12" type="sldNum"/>
          </p:nvPr>
        </p:nvSpPr>
        <p:spPr>
          <a:xfrm>
            <a:off x="262792" y="4876800"/>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27" name="Google Shape;127;g2e50731d934_0_137"/>
          <p:cNvPicPr preferRelativeResize="0"/>
          <p:nvPr/>
        </p:nvPicPr>
        <p:blipFill rotWithShape="1">
          <a:blip r:embed="rId1">
            <a:alphaModFix/>
          </a:blip>
          <a:srcRect b="0" l="0" r="0" t="0"/>
          <a:stretch/>
        </p:blipFill>
        <p:spPr>
          <a:xfrm>
            <a:off x="8528295" y="4511920"/>
            <a:ext cx="364879" cy="3648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158">
          <p15:clr>
            <a:srgbClr val="F26B43"/>
          </p15:clr>
        </p15:guide>
        <p15:guide id="3" orient="horz" pos="3072">
          <p15:clr>
            <a:srgbClr val="F26B43"/>
          </p15:clr>
        </p15:guide>
        <p15:guide id="4" orient="horz" pos="169">
          <p15:clr>
            <a:srgbClr val="F26B43"/>
          </p15:clr>
        </p15:guide>
        <p15:guide id="5" pos="3560">
          <p15:clr>
            <a:srgbClr val="F26B43"/>
          </p15:clr>
        </p15:guide>
        <p15:guide id="6" pos="1519">
          <p15:clr>
            <a:srgbClr val="F26B43"/>
          </p15:clr>
        </p15:guide>
        <p15:guide id="7" pos="839">
          <p15:clr>
            <a:srgbClr val="F26B43"/>
          </p15:clr>
        </p15:guide>
        <p15:guide id="8" pos="2200">
          <p15:clr>
            <a:srgbClr val="F26B43"/>
          </p15:clr>
        </p15:guide>
        <p15:guide id="9" pos="4241">
          <p15:clr>
            <a:srgbClr val="F26B43"/>
          </p15:clr>
        </p15:guide>
        <p15:guide id="10" pos="4921">
          <p15:clr>
            <a:srgbClr val="F26B43"/>
          </p15:clr>
        </p15:guide>
        <p15:guide id="11" orient="horz" pos="1484">
          <p15:clr>
            <a:srgbClr val="F26B43"/>
          </p15:clr>
        </p15:guide>
        <p15:guide id="12" orient="horz" pos="826">
          <p15:clr>
            <a:srgbClr val="F26B43"/>
          </p15:clr>
        </p15:guide>
        <p15:guide id="13" pos="5602">
          <p15:clr>
            <a:srgbClr val="F26B43"/>
          </p15:clr>
        </p15:guide>
        <p15:guide id="14" orient="horz" pos="2164">
          <p15:clr>
            <a:srgbClr val="F26B43"/>
          </p15:clr>
        </p15:guide>
        <p15:guide id="15" orient="horz" pos="2822">
          <p15:clr>
            <a:srgbClr val="F26B43"/>
          </p15:clr>
        </p15:guide>
        <p15:guide id="16" orient="horz" pos="1166">
          <p15:clr>
            <a:srgbClr val="F26B43"/>
          </p15:clr>
        </p15:guide>
        <p15:guide id="17" orient="horz" pos="1824">
          <p15:clr>
            <a:srgbClr val="F26B43"/>
          </p15:clr>
        </p15:guide>
        <p15:guide id="18" orient="horz" pos="2505">
          <p15:clr>
            <a:srgbClr val="F26B43"/>
          </p15:clr>
        </p15:guide>
        <p15:guide id="19" orient="horz" pos="5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9.jpg"/><Relationship Id="rId4" Type="http://schemas.openxmlformats.org/officeDocument/2006/relationships/hyperlink" Target="https://www.gbif.org/" TargetMode="External"/><Relationship Id="rId9"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hyperlink" Target="https://www.mpm.edu/" TargetMode="External"/><Relationship Id="rId7" Type="http://schemas.openxmlformats.org/officeDocument/2006/relationships/image" Target="../media/image31.png"/><Relationship Id="rId8" Type="http://schemas.openxmlformats.org/officeDocument/2006/relationships/hyperlink" Target="https://www.axiell.com/" TargetMode="External"/><Relationship Id="rId11" Type="http://schemas.openxmlformats.org/officeDocument/2006/relationships/image" Target="../media/image15.png"/><Relationship Id="rId10" Type="http://schemas.openxmlformats.org/officeDocument/2006/relationships/hyperlink" Target="https://www.si.edu/" TargetMode="External"/><Relationship Id="rId12"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9.jp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19.jpg"/><Relationship Id="rId4" Type="http://schemas.openxmlformats.org/officeDocument/2006/relationships/image" Target="../media/image1.png"/><Relationship Id="rId9" Type="http://schemas.openxmlformats.org/officeDocument/2006/relationships/hyperlink" Target="https://www.axiell.com/" TargetMode="External"/><Relationship Id="rId5" Type="http://schemas.openxmlformats.org/officeDocument/2006/relationships/hyperlink" Target="https://www.gbif.org/" TargetMode="External"/><Relationship Id="rId6" Type="http://schemas.openxmlformats.org/officeDocument/2006/relationships/image" Target="../media/image24.png"/><Relationship Id="rId7" Type="http://schemas.openxmlformats.org/officeDocument/2006/relationships/hyperlink" Target="https://www.mpm.edu/" TargetMode="External"/><Relationship Id="rId8" Type="http://schemas.openxmlformats.org/officeDocument/2006/relationships/image" Target="../media/image31.png"/><Relationship Id="rId11" Type="http://schemas.openxmlformats.org/officeDocument/2006/relationships/hyperlink" Target="https://www.si.edu/" TargetMode="External"/><Relationship Id="rId10" Type="http://schemas.openxmlformats.org/officeDocument/2006/relationships/image" Target="../media/image25.png"/><Relationship Id="rId12"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19.jpg"/><Relationship Id="rId4" Type="http://schemas.openxmlformats.org/officeDocument/2006/relationships/image" Target="../media/image1.png"/><Relationship Id="rId9" Type="http://schemas.openxmlformats.org/officeDocument/2006/relationships/hyperlink" Target="https://www.axiell.com/" TargetMode="External"/><Relationship Id="rId5" Type="http://schemas.openxmlformats.org/officeDocument/2006/relationships/hyperlink" Target="https://www.gbif.org/" TargetMode="External"/><Relationship Id="rId6" Type="http://schemas.openxmlformats.org/officeDocument/2006/relationships/image" Target="../media/image24.png"/><Relationship Id="rId7" Type="http://schemas.openxmlformats.org/officeDocument/2006/relationships/hyperlink" Target="https://www.mpm.edu/" TargetMode="External"/><Relationship Id="rId8" Type="http://schemas.openxmlformats.org/officeDocument/2006/relationships/image" Target="../media/image31.png"/><Relationship Id="rId11" Type="http://schemas.openxmlformats.org/officeDocument/2006/relationships/hyperlink" Target="https://www.si.edu/" TargetMode="External"/><Relationship Id="rId10" Type="http://schemas.openxmlformats.org/officeDocument/2006/relationships/image" Target="../media/image25.png"/><Relationship Id="rId12"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9.jp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9.jp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hyperlink" Target="http://www.encyclopedia.com/science-and-technology/computers-and-electrical-engineering/computers-and-computing/databases#1O11database" TargetMode="External"/><Relationship Id="rId4" Type="http://schemas.openxmlformats.org/officeDocument/2006/relationships/hyperlink" Target="http://www.encyclopedia.com/science-and-technology/computers-and-electrical-engineering/computers-and-computing/databases#1O11databasemanagementsyste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hyperlink" Target="http://data.gbif.org/datasets/provider/49" TargetMode="External"/><Relationship Id="rId4" Type="http://schemas.openxmlformats.org/officeDocument/2006/relationships/hyperlink" Target="http://fmipt.fieldmuseum.org:8080/ipt/" TargetMode="External"/><Relationship Id="rId9" Type="http://schemas.openxmlformats.org/officeDocument/2006/relationships/hyperlink" Target="http://www.splink.org.br/" TargetMode="External"/><Relationship Id="rId5" Type="http://schemas.openxmlformats.org/officeDocument/2006/relationships/hyperlink" Target="http://vertnet.org/index.php" TargetMode="External"/><Relationship Id="rId6" Type="http://schemas.openxmlformats.org/officeDocument/2006/relationships/hyperlink" Target="http://eol.org/" TargetMode="External"/><Relationship Id="rId7" Type="http://schemas.openxmlformats.org/officeDocument/2006/relationships/hyperlink" Target="http://lichenportal.org/portal/" TargetMode="External"/><Relationship Id="rId8" Type="http://schemas.openxmlformats.org/officeDocument/2006/relationships/hyperlink" Target="https://www.idigbio.org/" TargetMode="External"/><Relationship Id="rId10" Type="http://schemas.openxmlformats.org/officeDocument/2006/relationships/hyperlink" Target="https://www.morphosourc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9.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9.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9.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0.xml"/><Relationship Id="rId3" Type="http://schemas.openxmlformats.org/officeDocument/2006/relationships/image" Target="../media/image2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1.xml"/><Relationship Id="rId3" Type="http://schemas.openxmlformats.org/officeDocument/2006/relationships/image" Target="../media/image2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2.xml"/><Relationship Id="rId3" Type="http://schemas.openxmlformats.org/officeDocument/2006/relationships/image" Target="../media/image2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3.xml"/><Relationship Id="rId3" Type="http://schemas.openxmlformats.org/officeDocument/2006/relationships/image" Target="../media/image2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 Id="rId3" Type="http://schemas.openxmlformats.org/officeDocument/2006/relationships/image" Target="../media/image3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 Id="rId3" Type="http://schemas.openxmlformats.org/officeDocument/2006/relationships/image" Target="../media/image3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 Id="rId3" Type="http://schemas.openxmlformats.org/officeDocument/2006/relationships/image" Target="../media/image23.png"/><Relationship Id="rId4" Type="http://schemas.openxmlformats.org/officeDocument/2006/relationships/image" Target="../media/image3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7.xml"/><Relationship Id="rId3" Type="http://schemas.openxmlformats.org/officeDocument/2006/relationships/image" Target="../media/image2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8.xml"/><Relationship Id="rId3" Type="http://schemas.openxmlformats.org/officeDocument/2006/relationships/image" Target="../media/image2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3.xml"/><Relationship Id="rId3" Type="http://schemas.openxmlformats.org/officeDocument/2006/relationships/image" Target="../media/image5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 Id="rId3" Type="http://schemas.openxmlformats.org/officeDocument/2006/relationships/image" Target="../media/image37.png"/><Relationship Id="rId4" Type="http://schemas.openxmlformats.org/officeDocument/2006/relationships/image" Target="../media/image44.png"/><Relationship Id="rId5" Type="http://schemas.openxmlformats.org/officeDocument/2006/relationships/image" Target="../media/image3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6.png"/><Relationship Id="rId4" Type="http://schemas.openxmlformats.org/officeDocument/2006/relationships/image" Target="../media/image37.png"/><Relationship Id="rId5" Type="http://schemas.openxmlformats.org/officeDocument/2006/relationships/image" Target="../media/image44.png"/><Relationship Id="rId6" Type="http://schemas.openxmlformats.org/officeDocument/2006/relationships/image" Target="../media/image3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6.png"/><Relationship Id="rId4" Type="http://schemas.openxmlformats.org/officeDocument/2006/relationships/image" Target="../media/image37.png"/><Relationship Id="rId5" Type="http://schemas.openxmlformats.org/officeDocument/2006/relationships/image" Target="../media/image44.png"/><Relationship Id="rId6" Type="http://schemas.openxmlformats.org/officeDocument/2006/relationships/image" Target="../media/image3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6.png"/><Relationship Id="rId4" Type="http://schemas.openxmlformats.org/officeDocument/2006/relationships/image" Target="../media/image37.png"/><Relationship Id="rId5" Type="http://schemas.openxmlformats.org/officeDocument/2006/relationships/image" Target="../media/image44.png"/><Relationship Id="rId6" Type="http://schemas.openxmlformats.org/officeDocument/2006/relationships/image" Target="../media/image3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 Id="rId3" Type="http://schemas.openxmlformats.org/officeDocument/2006/relationships/image" Target="../media/image5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 Id="rId3" Type="http://schemas.openxmlformats.org/officeDocument/2006/relationships/image" Target="../media/image39.jp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 Id="rId3" Type="http://schemas.openxmlformats.org/officeDocument/2006/relationships/image" Target="../media/image39.jpg"/><Relationship Id="rId4" Type="http://schemas.openxmlformats.org/officeDocument/2006/relationships/image" Target="../media/image5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 Id="rId3" Type="http://schemas.openxmlformats.org/officeDocument/2006/relationships/image" Target="../media/image39.jpg"/><Relationship Id="rId4" Type="http://schemas.openxmlformats.org/officeDocument/2006/relationships/image" Target="../media/image50.png"/><Relationship Id="rId5" Type="http://schemas.openxmlformats.org/officeDocument/2006/relationships/image" Target="../media/image46.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5.xml"/><Relationship Id="rId3" Type="http://schemas.openxmlformats.org/officeDocument/2006/relationships/comments" Target="../comments/comment2.xml"/><Relationship Id="rId4" Type="http://schemas.openxmlformats.org/officeDocument/2006/relationships/hyperlink" Target="https://www.gbif.org/" TargetMode="External"/><Relationship Id="rId9"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hyperlink" Target="https://www.mpm.edu/" TargetMode="External"/><Relationship Id="rId7" Type="http://schemas.openxmlformats.org/officeDocument/2006/relationships/image" Target="../media/image31.png"/><Relationship Id="rId8" Type="http://schemas.openxmlformats.org/officeDocument/2006/relationships/hyperlink" Target="https://www.axiell.com/" TargetMode="External"/><Relationship Id="rId11" Type="http://schemas.openxmlformats.org/officeDocument/2006/relationships/image" Target="../media/image15.png"/><Relationship Id="rId10" Type="http://schemas.openxmlformats.org/officeDocument/2006/relationships/hyperlink" Target="https://www.si.edu/" TargetMode="External"/><Relationship Id="rId12" Type="http://schemas.openxmlformats.org/officeDocument/2006/relationships/image" Target="../media/image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6.xml"/><Relationship Id="rId3" Type="http://schemas.openxmlformats.org/officeDocument/2006/relationships/image" Target="../media/image49.jpg"/><Relationship Id="rId4" Type="http://schemas.openxmlformats.org/officeDocument/2006/relationships/image" Target="../media/image31.png"/><Relationship Id="rId9" Type="http://schemas.openxmlformats.org/officeDocument/2006/relationships/image" Target="../media/image5.jpg"/><Relationship Id="rId5" Type="http://schemas.openxmlformats.org/officeDocument/2006/relationships/image" Target="../media/image25.png"/><Relationship Id="rId6" Type="http://schemas.openxmlformats.org/officeDocument/2006/relationships/image" Target="../media/image45.png"/><Relationship Id="rId7" Type="http://schemas.openxmlformats.org/officeDocument/2006/relationships/image" Target="../media/image15.png"/><Relationship Id="rId8" Type="http://schemas.openxmlformats.org/officeDocument/2006/relationships/image" Target="../media/image1.png"/><Relationship Id="rId11" Type="http://schemas.openxmlformats.org/officeDocument/2006/relationships/image" Target="../media/image53.png"/><Relationship Id="rId1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35e875e80f_1_75"/>
          <p:cNvSpPr txBox="1"/>
          <p:nvPr/>
        </p:nvSpPr>
        <p:spPr>
          <a:xfrm>
            <a:off x="250825" y="1311275"/>
            <a:ext cx="4321200" cy="1486200"/>
          </a:xfrm>
          <a:prstGeom prst="rect">
            <a:avLst/>
          </a:prstGeom>
          <a:noFill/>
          <a:ln>
            <a:noFill/>
          </a:ln>
        </p:spPr>
        <p:txBody>
          <a:bodyPr anchorCtr="0" anchor="b" bIns="91425" lIns="0" spcFirstLastPara="1" rIns="91425" wrap="square" tIns="91425">
            <a:normAutofit/>
          </a:bodyPr>
          <a:lstStyle/>
          <a:p>
            <a:pPr indent="0" lvl="0" marL="0" marR="0" rtl="0" algn="l">
              <a:lnSpc>
                <a:spcPct val="90000"/>
              </a:lnSpc>
              <a:spcBef>
                <a:spcPts val="0"/>
              </a:spcBef>
              <a:spcAft>
                <a:spcPts val="0"/>
              </a:spcAft>
              <a:buClr>
                <a:schemeClr val="dk1"/>
              </a:buClr>
              <a:buSzPts val="4400"/>
              <a:buFont typeface="Arial"/>
              <a:buNone/>
            </a:pPr>
            <a:r>
              <a:rPr b="1" lang="en-US" sz="3500">
                <a:solidFill>
                  <a:schemeClr val="dk1"/>
                </a:solidFill>
              </a:rPr>
              <a:t>Praxis/Integration</a:t>
            </a:r>
            <a:endParaRPr b="1" sz="3500">
              <a:solidFill>
                <a:schemeClr val="dk1"/>
              </a:solidFill>
            </a:endParaRPr>
          </a:p>
          <a:p>
            <a:pPr indent="0" lvl="0" marL="0" marR="0" rtl="0" algn="l">
              <a:lnSpc>
                <a:spcPct val="90000"/>
              </a:lnSpc>
              <a:spcBef>
                <a:spcPts val="0"/>
              </a:spcBef>
              <a:spcAft>
                <a:spcPts val="0"/>
              </a:spcAft>
              <a:buClr>
                <a:schemeClr val="dk1"/>
              </a:buClr>
              <a:buSzPts val="4400"/>
              <a:buFont typeface="Arial"/>
              <a:buNone/>
            </a:pPr>
            <a:r>
              <a:rPr b="1" i="0" lang="en-US" sz="3500" u="none" cap="none" strike="noStrike">
                <a:solidFill>
                  <a:schemeClr val="dk1"/>
                </a:solidFill>
                <a:latin typeface="Arial"/>
                <a:ea typeface="Arial"/>
                <a:cs typeface="Arial"/>
                <a:sym typeface="Arial"/>
              </a:rPr>
              <a:t>Exercises</a:t>
            </a:r>
            <a:endParaRPr b="0" i="0" sz="700" u="none" cap="none" strike="noStrike">
              <a:solidFill>
                <a:srgbClr val="000000"/>
              </a:solidFill>
              <a:latin typeface="Arial"/>
              <a:ea typeface="Arial"/>
              <a:cs typeface="Arial"/>
              <a:sym typeface="Arial"/>
            </a:endParaRPr>
          </a:p>
        </p:txBody>
      </p:sp>
      <p:sp>
        <p:nvSpPr>
          <p:cNvPr id="244" name="Google Shape;244;g135e875e80f_1_75"/>
          <p:cNvSpPr txBox="1"/>
          <p:nvPr/>
        </p:nvSpPr>
        <p:spPr>
          <a:xfrm>
            <a:off x="250825" y="2838351"/>
            <a:ext cx="4321200" cy="11382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rgbClr val="7F7F7F"/>
                </a:solidFill>
                <a:latin typeface="Arial"/>
                <a:ea typeface="Arial"/>
                <a:cs typeface="Arial"/>
                <a:sym typeface="Arial"/>
              </a:rPr>
              <a:t>Working Title: Can Data be Cultured?</a:t>
            </a:r>
            <a:endParaRPr b="0" i="0" sz="1000" u="none" cap="none" strike="noStrike">
              <a:solidFill>
                <a:srgbClr val="7F7F7F"/>
              </a:solidFill>
              <a:latin typeface="Arial"/>
              <a:ea typeface="Arial"/>
              <a:cs typeface="Arial"/>
              <a:sym typeface="Arial"/>
            </a:endParaRPr>
          </a:p>
        </p:txBody>
      </p:sp>
      <p:grpSp>
        <p:nvGrpSpPr>
          <p:cNvPr id="245" name="Google Shape;245;g135e875e80f_1_75"/>
          <p:cNvGrpSpPr/>
          <p:nvPr/>
        </p:nvGrpSpPr>
        <p:grpSpPr>
          <a:xfrm>
            <a:off x="5020638" y="770220"/>
            <a:ext cx="3736996" cy="3553095"/>
            <a:chOff x="6589627" y="4094929"/>
            <a:chExt cx="658200" cy="658200"/>
          </a:xfrm>
        </p:grpSpPr>
        <p:sp>
          <p:nvSpPr>
            <p:cNvPr id="246" name="Google Shape;246;g135e875e80f_1_75"/>
            <p:cNvSpPr/>
            <p:nvPr/>
          </p:nvSpPr>
          <p:spPr>
            <a:xfrm>
              <a:off x="6589627" y="4094929"/>
              <a:ext cx="658200" cy="658200"/>
            </a:xfrm>
            <a:prstGeom prst="ellipse">
              <a:avLst/>
            </a:prstGeom>
            <a:solidFill>
              <a:srgbClr val="D5DDD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7" name="Google Shape;247;g135e875e80f_1_75"/>
            <p:cNvSpPr/>
            <p:nvPr/>
          </p:nvSpPr>
          <p:spPr>
            <a:xfrm>
              <a:off x="6739396" y="4244700"/>
              <a:ext cx="358662" cy="358662"/>
            </a:xfrm>
            <a:custGeom>
              <a:rect b="b" l="l" r="r" t="t"/>
              <a:pathLst>
                <a:path extrusionOk="0" h="3877426" w="3877428">
                  <a:moveTo>
                    <a:pt x="59" y="2302954"/>
                  </a:moveTo>
                  <a:cubicBezTo>
                    <a:pt x="247" y="2308911"/>
                    <a:pt x="877" y="2314839"/>
                    <a:pt x="1952" y="2320693"/>
                  </a:cubicBezTo>
                  <a:lnTo>
                    <a:pt x="1952" y="3754856"/>
                  </a:lnTo>
                  <a:cubicBezTo>
                    <a:pt x="2076" y="3786804"/>
                    <a:pt x="14830" y="3817426"/>
                    <a:pt x="37425" y="3839995"/>
                  </a:cubicBezTo>
                  <a:cubicBezTo>
                    <a:pt x="60016" y="3862608"/>
                    <a:pt x="90625" y="3875370"/>
                    <a:pt x="122578" y="3875499"/>
                  </a:cubicBezTo>
                  <a:lnTo>
                    <a:pt x="1553888" y="3875499"/>
                  </a:lnTo>
                  <a:cubicBezTo>
                    <a:pt x="1568119" y="3878069"/>
                    <a:pt x="1582702" y="3878069"/>
                    <a:pt x="1596933" y="3875499"/>
                  </a:cubicBezTo>
                  <a:lnTo>
                    <a:pt x="3029893" y="3875499"/>
                  </a:lnTo>
                  <a:cubicBezTo>
                    <a:pt x="3061850" y="3875370"/>
                    <a:pt x="3092454" y="3862608"/>
                    <a:pt x="3115045" y="3839995"/>
                  </a:cubicBezTo>
                  <a:cubicBezTo>
                    <a:pt x="3137641" y="3817426"/>
                    <a:pt x="3150395" y="3786804"/>
                    <a:pt x="3150519" y="3754856"/>
                  </a:cubicBezTo>
                  <a:lnTo>
                    <a:pt x="3150519" y="2301087"/>
                  </a:lnTo>
                  <a:cubicBezTo>
                    <a:pt x="3150647" y="2268971"/>
                    <a:pt x="3138005" y="2238110"/>
                    <a:pt x="3115388" y="2215313"/>
                  </a:cubicBezTo>
                  <a:cubicBezTo>
                    <a:pt x="3092754" y="2192517"/>
                    <a:pt x="3062013" y="2179638"/>
                    <a:pt x="3029889" y="2179497"/>
                  </a:cubicBezTo>
                  <a:lnTo>
                    <a:pt x="2661591" y="2179497"/>
                  </a:lnTo>
                  <a:cubicBezTo>
                    <a:pt x="2661578" y="2158521"/>
                    <a:pt x="2664250" y="2137638"/>
                    <a:pt x="2660644" y="2117052"/>
                  </a:cubicBezTo>
                  <a:cubicBezTo>
                    <a:pt x="2653492" y="2076190"/>
                    <a:pt x="2639625" y="2036537"/>
                    <a:pt x="2618773" y="1999967"/>
                  </a:cubicBezTo>
                  <a:cubicBezTo>
                    <a:pt x="2597933" y="1963393"/>
                    <a:pt x="2570079" y="1929774"/>
                    <a:pt x="2536459" y="1901564"/>
                  </a:cubicBezTo>
                  <a:cubicBezTo>
                    <a:pt x="2502849" y="1873371"/>
                    <a:pt x="2465140" y="1852125"/>
                    <a:pt x="2425517" y="1837932"/>
                  </a:cubicBezTo>
                  <a:cubicBezTo>
                    <a:pt x="2385902" y="1823752"/>
                    <a:pt x="2344677" y="1816651"/>
                    <a:pt x="2303233" y="1816651"/>
                  </a:cubicBezTo>
                  <a:cubicBezTo>
                    <a:pt x="2261781" y="1816651"/>
                    <a:pt x="2220325" y="1823752"/>
                    <a:pt x="2180701" y="1837932"/>
                  </a:cubicBezTo>
                  <a:cubicBezTo>
                    <a:pt x="2141087" y="1852125"/>
                    <a:pt x="2103382" y="1873371"/>
                    <a:pt x="2069771" y="1901564"/>
                  </a:cubicBezTo>
                  <a:cubicBezTo>
                    <a:pt x="2036152" y="1929774"/>
                    <a:pt x="2008298" y="1963406"/>
                    <a:pt x="1987445" y="1999967"/>
                  </a:cubicBezTo>
                  <a:cubicBezTo>
                    <a:pt x="1966602" y="2036537"/>
                    <a:pt x="1952751" y="2076199"/>
                    <a:pt x="1945586" y="2117052"/>
                  </a:cubicBezTo>
                  <a:cubicBezTo>
                    <a:pt x="1941963" y="2137630"/>
                    <a:pt x="1945612" y="2158533"/>
                    <a:pt x="1945586" y="2179497"/>
                  </a:cubicBezTo>
                  <a:lnTo>
                    <a:pt x="1697915" y="2179497"/>
                  </a:lnTo>
                  <a:lnTo>
                    <a:pt x="1697915" y="1785199"/>
                  </a:lnTo>
                  <a:cubicBezTo>
                    <a:pt x="1698030" y="1756715"/>
                    <a:pt x="1688090" y="1729087"/>
                    <a:pt x="1669846" y="1707199"/>
                  </a:cubicBezTo>
                  <a:cubicBezTo>
                    <a:pt x="1651606" y="1685314"/>
                    <a:pt x="1626223" y="1670552"/>
                    <a:pt x="1598180" y="1665533"/>
                  </a:cubicBezTo>
                  <a:cubicBezTo>
                    <a:pt x="1570137" y="1660500"/>
                    <a:pt x="1541207" y="1665520"/>
                    <a:pt x="1516492" y="1679712"/>
                  </a:cubicBezTo>
                  <a:cubicBezTo>
                    <a:pt x="1503588" y="1687053"/>
                    <a:pt x="1489888" y="1691837"/>
                    <a:pt x="1476050" y="1694132"/>
                  </a:cubicBezTo>
                  <a:cubicBezTo>
                    <a:pt x="1462196" y="1696441"/>
                    <a:pt x="1447943" y="1696591"/>
                    <a:pt x="1434179" y="1694132"/>
                  </a:cubicBezTo>
                  <a:cubicBezTo>
                    <a:pt x="1420414" y="1691683"/>
                    <a:pt x="1407069" y="1686650"/>
                    <a:pt x="1394919" y="1679712"/>
                  </a:cubicBezTo>
                  <a:cubicBezTo>
                    <a:pt x="1382761" y="1672775"/>
                    <a:pt x="1372084" y="1663438"/>
                    <a:pt x="1362512" y="1652033"/>
                  </a:cubicBezTo>
                  <a:cubicBezTo>
                    <a:pt x="1352936" y="1640629"/>
                    <a:pt x="1345921" y="1628505"/>
                    <a:pt x="1341227" y="1615369"/>
                  </a:cubicBezTo>
                  <a:cubicBezTo>
                    <a:pt x="1336525" y="1602226"/>
                    <a:pt x="1333887" y="1588097"/>
                    <a:pt x="1333887" y="1574209"/>
                  </a:cubicBezTo>
                  <a:cubicBezTo>
                    <a:pt x="1333887" y="1560320"/>
                    <a:pt x="1336525" y="1546427"/>
                    <a:pt x="1341227" y="1533283"/>
                  </a:cubicBezTo>
                  <a:cubicBezTo>
                    <a:pt x="1345921" y="1520148"/>
                    <a:pt x="1352936" y="1508037"/>
                    <a:pt x="1362512" y="1496619"/>
                  </a:cubicBezTo>
                  <a:cubicBezTo>
                    <a:pt x="1372088" y="1485215"/>
                    <a:pt x="1382782" y="1475870"/>
                    <a:pt x="1394919" y="1468940"/>
                  </a:cubicBezTo>
                  <a:cubicBezTo>
                    <a:pt x="1407044" y="1462028"/>
                    <a:pt x="1420491" y="1457891"/>
                    <a:pt x="1434179" y="1455467"/>
                  </a:cubicBezTo>
                  <a:cubicBezTo>
                    <a:pt x="1447879" y="1453047"/>
                    <a:pt x="1462273" y="1453120"/>
                    <a:pt x="1476050" y="1455467"/>
                  </a:cubicBezTo>
                  <a:cubicBezTo>
                    <a:pt x="1489828" y="1457814"/>
                    <a:pt x="1502654" y="1462229"/>
                    <a:pt x="1515550" y="1469660"/>
                  </a:cubicBezTo>
                  <a:cubicBezTo>
                    <a:pt x="1540299" y="1484170"/>
                    <a:pt x="1569392" y="1489416"/>
                    <a:pt x="1597636" y="1484482"/>
                  </a:cubicBezTo>
                  <a:cubicBezTo>
                    <a:pt x="1625897" y="1479553"/>
                    <a:pt x="1651482" y="1464752"/>
                    <a:pt x="1669846" y="1442713"/>
                  </a:cubicBezTo>
                  <a:cubicBezTo>
                    <a:pt x="1688215" y="1420675"/>
                    <a:pt x="1698155" y="1392846"/>
                    <a:pt x="1697915" y="1364156"/>
                  </a:cubicBezTo>
                  <a:lnTo>
                    <a:pt x="1697915" y="847553"/>
                  </a:lnTo>
                  <a:cubicBezTo>
                    <a:pt x="1697790" y="815437"/>
                    <a:pt x="1684908" y="784692"/>
                    <a:pt x="1662111" y="762058"/>
                  </a:cubicBezTo>
                  <a:cubicBezTo>
                    <a:pt x="1639315" y="739441"/>
                    <a:pt x="1608462" y="726799"/>
                    <a:pt x="1576338" y="726923"/>
                  </a:cubicBezTo>
                  <a:lnTo>
                    <a:pt x="122548" y="726923"/>
                  </a:lnTo>
                  <a:cubicBezTo>
                    <a:pt x="90595" y="727052"/>
                    <a:pt x="59991" y="739805"/>
                    <a:pt x="37395" y="762396"/>
                  </a:cubicBezTo>
                  <a:cubicBezTo>
                    <a:pt x="14800" y="784992"/>
                    <a:pt x="2046" y="815600"/>
                    <a:pt x="1922" y="847553"/>
                  </a:cubicBezTo>
                  <a:lnTo>
                    <a:pt x="1922" y="2278864"/>
                  </a:lnTo>
                  <a:cubicBezTo>
                    <a:pt x="483" y="2286825"/>
                    <a:pt x="-147" y="2294911"/>
                    <a:pt x="29" y="2302997"/>
                  </a:cubicBezTo>
                  <a:lnTo>
                    <a:pt x="59" y="2302954"/>
                  </a:lnTo>
                  <a:close/>
                  <a:moveTo>
                    <a:pt x="244167" y="3633245"/>
                  </a:moveTo>
                  <a:lnTo>
                    <a:pt x="244167" y="2421674"/>
                  </a:lnTo>
                  <a:lnTo>
                    <a:pt x="523993" y="2421674"/>
                  </a:lnTo>
                  <a:cubicBezTo>
                    <a:pt x="523993" y="2442929"/>
                    <a:pt x="520323" y="2464467"/>
                    <a:pt x="523993" y="2485306"/>
                  </a:cubicBezTo>
                  <a:cubicBezTo>
                    <a:pt x="531197" y="2526129"/>
                    <a:pt x="546199" y="2565846"/>
                    <a:pt x="567051" y="2602391"/>
                  </a:cubicBezTo>
                  <a:cubicBezTo>
                    <a:pt x="587891" y="2638948"/>
                    <a:pt x="614799" y="2672597"/>
                    <a:pt x="648418" y="2700794"/>
                  </a:cubicBezTo>
                  <a:cubicBezTo>
                    <a:pt x="682029" y="2728999"/>
                    <a:pt x="720444" y="2750006"/>
                    <a:pt x="760067" y="2764186"/>
                  </a:cubicBezTo>
                  <a:cubicBezTo>
                    <a:pt x="799678" y="2778379"/>
                    <a:pt x="841143" y="2785719"/>
                    <a:pt x="882591" y="2785719"/>
                  </a:cubicBezTo>
                  <a:cubicBezTo>
                    <a:pt x="924043" y="2785719"/>
                    <a:pt x="965499" y="2778379"/>
                    <a:pt x="1005122" y="2764186"/>
                  </a:cubicBezTo>
                  <a:cubicBezTo>
                    <a:pt x="1044737" y="2750006"/>
                    <a:pt x="1082202" y="2728999"/>
                    <a:pt x="1115821" y="2700794"/>
                  </a:cubicBezTo>
                  <a:cubicBezTo>
                    <a:pt x="1149427" y="2672597"/>
                    <a:pt x="1177282" y="2638952"/>
                    <a:pt x="1198139" y="2602391"/>
                  </a:cubicBezTo>
                  <a:cubicBezTo>
                    <a:pt x="1218978" y="2565846"/>
                    <a:pt x="1233047" y="2526129"/>
                    <a:pt x="1240233" y="2485306"/>
                  </a:cubicBezTo>
                  <a:cubicBezTo>
                    <a:pt x="1243921" y="2464454"/>
                    <a:pt x="1240246" y="2442942"/>
                    <a:pt x="1240233" y="2421674"/>
                  </a:cubicBezTo>
                  <a:lnTo>
                    <a:pt x="1455721" y="2421674"/>
                  </a:lnTo>
                  <a:lnTo>
                    <a:pt x="1455721" y="2818846"/>
                  </a:lnTo>
                  <a:cubicBezTo>
                    <a:pt x="1455708" y="2847420"/>
                    <a:pt x="1465802" y="2875073"/>
                    <a:pt x="1484209" y="2896936"/>
                  </a:cubicBezTo>
                  <a:cubicBezTo>
                    <a:pt x="1502612" y="2918786"/>
                    <a:pt x="1528158" y="2933433"/>
                    <a:pt x="1556316" y="2938277"/>
                  </a:cubicBezTo>
                  <a:cubicBezTo>
                    <a:pt x="1584488" y="2943112"/>
                    <a:pt x="1613452" y="2937849"/>
                    <a:pt x="1638103" y="2923390"/>
                  </a:cubicBezTo>
                  <a:cubicBezTo>
                    <a:pt x="1650994" y="2915797"/>
                    <a:pt x="1663726" y="2911382"/>
                    <a:pt x="1677362" y="2908958"/>
                  </a:cubicBezTo>
                  <a:cubicBezTo>
                    <a:pt x="1690998" y="2906551"/>
                    <a:pt x="1704964" y="2906615"/>
                    <a:pt x="1718523" y="2908958"/>
                  </a:cubicBezTo>
                  <a:cubicBezTo>
                    <a:pt x="1732086" y="2911317"/>
                    <a:pt x="1745714" y="2915570"/>
                    <a:pt x="1757782" y="2922444"/>
                  </a:cubicBezTo>
                  <a:cubicBezTo>
                    <a:pt x="1769855" y="2929322"/>
                    <a:pt x="1780378" y="2938718"/>
                    <a:pt x="1789954" y="2950123"/>
                  </a:cubicBezTo>
                  <a:cubicBezTo>
                    <a:pt x="1799530" y="2961528"/>
                    <a:pt x="1806781" y="2973652"/>
                    <a:pt x="1811474" y="2986787"/>
                  </a:cubicBezTo>
                  <a:cubicBezTo>
                    <a:pt x="1816181" y="2999931"/>
                    <a:pt x="1818579" y="3014059"/>
                    <a:pt x="1818579" y="3027952"/>
                  </a:cubicBezTo>
                  <a:cubicBezTo>
                    <a:pt x="1818579" y="3041841"/>
                    <a:pt x="1816181" y="3055023"/>
                    <a:pt x="1811474" y="3068154"/>
                  </a:cubicBezTo>
                  <a:cubicBezTo>
                    <a:pt x="1806781" y="3081301"/>
                    <a:pt x="1799530" y="3094359"/>
                    <a:pt x="1789954" y="3105764"/>
                  </a:cubicBezTo>
                  <a:cubicBezTo>
                    <a:pt x="1780378" y="3117182"/>
                    <a:pt x="1769894" y="3125593"/>
                    <a:pt x="1757782" y="3132497"/>
                  </a:cubicBezTo>
                  <a:cubicBezTo>
                    <a:pt x="1745684" y="3139396"/>
                    <a:pt x="1732163" y="3144531"/>
                    <a:pt x="1718523" y="3146929"/>
                  </a:cubicBezTo>
                  <a:cubicBezTo>
                    <a:pt x="1704874" y="3149323"/>
                    <a:pt x="1691088" y="3149297"/>
                    <a:pt x="1677362" y="3146929"/>
                  </a:cubicBezTo>
                  <a:cubicBezTo>
                    <a:pt x="1663649" y="3144556"/>
                    <a:pt x="1650047" y="3139991"/>
                    <a:pt x="1637156" y="3132497"/>
                  </a:cubicBezTo>
                  <a:cubicBezTo>
                    <a:pt x="1599751" y="3111023"/>
                    <a:pt x="1553743" y="3111062"/>
                    <a:pt x="1516376" y="3132595"/>
                  </a:cubicBezTo>
                  <a:cubicBezTo>
                    <a:pt x="1478997" y="3154133"/>
                    <a:pt x="1455896" y="3193919"/>
                    <a:pt x="1455721" y="3237054"/>
                  </a:cubicBezTo>
                  <a:lnTo>
                    <a:pt x="1455721" y="3633258"/>
                  </a:lnTo>
                  <a:lnTo>
                    <a:pt x="244167" y="3633245"/>
                  </a:lnTo>
                  <a:close/>
                  <a:moveTo>
                    <a:pt x="244167" y="2179454"/>
                  </a:moveTo>
                  <a:lnTo>
                    <a:pt x="244167" y="969079"/>
                  </a:lnTo>
                  <a:lnTo>
                    <a:pt x="1455708" y="969079"/>
                  </a:lnTo>
                  <a:lnTo>
                    <a:pt x="1455708" y="1215787"/>
                  </a:lnTo>
                  <a:cubicBezTo>
                    <a:pt x="1434466" y="1215800"/>
                    <a:pt x="1412928" y="1213050"/>
                    <a:pt x="1392089" y="1216733"/>
                  </a:cubicBezTo>
                  <a:cubicBezTo>
                    <a:pt x="1351279" y="1223950"/>
                    <a:pt x="1311540" y="1237753"/>
                    <a:pt x="1275004" y="1258605"/>
                  </a:cubicBezTo>
                  <a:cubicBezTo>
                    <a:pt x="1238447" y="1279449"/>
                    <a:pt x="1204798" y="1307303"/>
                    <a:pt x="1176588" y="1340922"/>
                  </a:cubicBezTo>
                  <a:cubicBezTo>
                    <a:pt x="1148395" y="1374529"/>
                    <a:pt x="1127389" y="1412238"/>
                    <a:pt x="1113196" y="1451852"/>
                  </a:cubicBezTo>
                  <a:cubicBezTo>
                    <a:pt x="1099016" y="1491476"/>
                    <a:pt x="1091676" y="1532701"/>
                    <a:pt x="1091676" y="1574145"/>
                  </a:cubicBezTo>
                  <a:cubicBezTo>
                    <a:pt x="1091676" y="1615601"/>
                    <a:pt x="1099016" y="1657053"/>
                    <a:pt x="1113196" y="1696676"/>
                  </a:cubicBezTo>
                  <a:cubicBezTo>
                    <a:pt x="1127389" y="1736291"/>
                    <a:pt x="1148391" y="1773996"/>
                    <a:pt x="1176588" y="1807606"/>
                  </a:cubicBezTo>
                  <a:cubicBezTo>
                    <a:pt x="1204798" y="1841225"/>
                    <a:pt x="1238482" y="1869080"/>
                    <a:pt x="1275004" y="1889924"/>
                  </a:cubicBezTo>
                  <a:cubicBezTo>
                    <a:pt x="1311514" y="1910776"/>
                    <a:pt x="1351356" y="1924540"/>
                    <a:pt x="1392089" y="1931791"/>
                  </a:cubicBezTo>
                  <a:cubicBezTo>
                    <a:pt x="1412894" y="1935500"/>
                    <a:pt x="1434504" y="1932690"/>
                    <a:pt x="1455708" y="1932737"/>
                  </a:cubicBezTo>
                  <a:lnTo>
                    <a:pt x="1455708" y="2179450"/>
                  </a:lnTo>
                  <a:lnTo>
                    <a:pt x="1091671" y="2179450"/>
                  </a:lnTo>
                  <a:cubicBezTo>
                    <a:pt x="1063097" y="2179437"/>
                    <a:pt x="1035444" y="2189527"/>
                    <a:pt x="1013581" y="2207934"/>
                  </a:cubicBezTo>
                  <a:cubicBezTo>
                    <a:pt x="991731" y="2226341"/>
                    <a:pt x="977084" y="2251887"/>
                    <a:pt x="972240" y="2280046"/>
                  </a:cubicBezTo>
                  <a:cubicBezTo>
                    <a:pt x="967405" y="2308217"/>
                    <a:pt x="972668" y="2337177"/>
                    <a:pt x="987127" y="2361832"/>
                  </a:cubicBezTo>
                  <a:cubicBezTo>
                    <a:pt x="994570" y="2374723"/>
                    <a:pt x="999200" y="2388286"/>
                    <a:pt x="1001546" y="2402034"/>
                  </a:cubicBezTo>
                  <a:cubicBezTo>
                    <a:pt x="1003902" y="2415798"/>
                    <a:pt x="1003966" y="2429524"/>
                    <a:pt x="1001546" y="2443199"/>
                  </a:cubicBezTo>
                  <a:cubicBezTo>
                    <a:pt x="999135" y="2456874"/>
                    <a:pt x="994039" y="2470334"/>
                    <a:pt x="987127" y="2482458"/>
                  </a:cubicBezTo>
                  <a:cubicBezTo>
                    <a:pt x="980210" y="2494583"/>
                    <a:pt x="971799" y="2505294"/>
                    <a:pt x="960394" y="2514865"/>
                  </a:cubicBezTo>
                  <a:cubicBezTo>
                    <a:pt x="948989" y="2524442"/>
                    <a:pt x="935919" y="2531457"/>
                    <a:pt x="922784" y="2536150"/>
                  </a:cubicBezTo>
                  <a:cubicBezTo>
                    <a:pt x="909640" y="2540853"/>
                    <a:pt x="896458" y="2543491"/>
                    <a:pt x="882565" y="2543491"/>
                  </a:cubicBezTo>
                  <a:cubicBezTo>
                    <a:pt x="868676" y="2543491"/>
                    <a:pt x="854548" y="2540853"/>
                    <a:pt x="841417" y="2536150"/>
                  </a:cubicBezTo>
                  <a:cubicBezTo>
                    <a:pt x="828269" y="2531457"/>
                    <a:pt x="815211" y="2524442"/>
                    <a:pt x="803798" y="2514865"/>
                  </a:cubicBezTo>
                  <a:cubicBezTo>
                    <a:pt x="792393" y="2505294"/>
                    <a:pt x="783991" y="2494583"/>
                    <a:pt x="777078" y="2482458"/>
                  </a:cubicBezTo>
                  <a:cubicBezTo>
                    <a:pt x="770166" y="2470334"/>
                    <a:pt x="765057" y="2456874"/>
                    <a:pt x="762646" y="2443199"/>
                  </a:cubicBezTo>
                  <a:cubicBezTo>
                    <a:pt x="760235" y="2429524"/>
                    <a:pt x="760299" y="2415798"/>
                    <a:pt x="762646" y="2402034"/>
                  </a:cubicBezTo>
                  <a:cubicBezTo>
                    <a:pt x="764993" y="2388286"/>
                    <a:pt x="769622" y="2374723"/>
                    <a:pt x="777078" y="2361832"/>
                  </a:cubicBezTo>
                  <a:cubicBezTo>
                    <a:pt x="791524" y="2337181"/>
                    <a:pt x="796796" y="2308213"/>
                    <a:pt x="791952" y="2280046"/>
                  </a:cubicBezTo>
                  <a:cubicBezTo>
                    <a:pt x="787108" y="2251887"/>
                    <a:pt x="772462" y="2226341"/>
                    <a:pt x="750611" y="2207934"/>
                  </a:cubicBezTo>
                  <a:cubicBezTo>
                    <a:pt x="728761" y="2189527"/>
                    <a:pt x="701095" y="2179437"/>
                    <a:pt x="672521" y="2179450"/>
                  </a:cubicBezTo>
                  <a:lnTo>
                    <a:pt x="244167" y="2179454"/>
                  </a:lnTo>
                  <a:close/>
                  <a:moveTo>
                    <a:pt x="1697928" y="3633245"/>
                  </a:moveTo>
                  <a:lnTo>
                    <a:pt x="1697928" y="3385590"/>
                  </a:lnTo>
                  <a:cubicBezTo>
                    <a:pt x="1718904" y="3385564"/>
                    <a:pt x="1739812" y="3389196"/>
                    <a:pt x="1760373" y="3385590"/>
                  </a:cubicBezTo>
                  <a:cubicBezTo>
                    <a:pt x="1801234" y="3378412"/>
                    <a:pt x="1840901" y="3364331"/>
                    <a:pt x="1877470" y="3343478"/>
                  </a:cubicBezTo>
                  <a:cubicBezTo>
                    <a:pt x="1914027" y="3322639"/>
                    <a:pt x="1947664" y="3294784"/>
                    <a:pt x="1975874" y="3261165"/>
                  </a:cubicBezTo>
                  <a:cubicBezTo>
                    <a:pt x="2004066" y="3227559"/>
                    <a:pt x="2025313" y="3190086"/>
                    <a:pt x="2039506" y="3150462"/>
                  </a:cubicBezTo>
                  <a:cubicBezTo>
                    <a:pt x="2053686" y="3110852"/>
                    <a:pt x="2060786" y="3069387"/>
                    <a:pt x="2060786" y="3027939"/>
                  </a:cubicBezTo>
                  <a:cubicBezTo>
                    <a:pt x="2060786" y="2986487"/>
                    <a:pt x="2053686" y="2945031"/>
                    <a:pt x="2039506" y="2905407"/>
                  </a:cubicBezTo>
                  <a:cubicBezTo>
                    <a:pt x="2025313" y="2865792"/>
                    <a:pt x="2004066" y="2828328"/>
                    <a:pt x="1975874" y="2794709"/>
                  </a:cubicBezTo>
                  <a:cubicBezTo>
                    <a:pt x="1947664" y="2761102"/>
                    <a:pt x="1914066" y="2733248"/>
                    <a:pt x="1877470" y="2712391"/>
                  </a:cubicBezTo>
                  <a:cubicBezTo>
                    <a:pt x="1840862" y="2691552"/>
                    <a:pt x="1801311" y="2677397"/>
                    <a:pt x="1760373" y="2670297"/>
                  </a:cubicBezTo>
                  <a:cubicBezTo>
                    <a:pt x="1739911" y="2666738"/>
                    <a:pt x="1718806" y="2670284"/>
                    <a:pt x="1697928" y="2670297"/>
                  </a:cubicBezTo>
                  <a:lnTo>
                    <a:pt x="1697928" y="2421683"/>
                  </a:lnTo>
                  <a:lnTo>
                    <a:pt x="2093904" y="2421683"/>
                  </a:lnTo>
                  <a:cubicBezTo>
                    <a:pt x="2137035" y="2421520"/>
                    <a:pt x="2176826" y="2398419"/>
                    <a:pt x="2198359" y="2361040"/>
                  </a:cubicBezTo>
                  <a:cubicBezTo>
                    <a:pt x="2219896" y="2323674"/>
                    <a:pt x="2219935" y="2277669"/>
                    <a:pt x="2198449" y="2240264"/>
                  </a:cubicBezTo>
                  <a:cubicBezTo>
                    <a:pt x="2190967" y="2227369"/>
                    <a:pt x="2186629" y="2213772"/>
                    <a:pt x="2184256" y="2200058"/>
                  </a:cubicBezTo>
                  <a:cubicBezTo>
                    <a:pt x="2181896" y="2186332"/>
                    <a:pt x="2181871" y="2172542"/>
                    <a:pt x="2184256" y="2158893"/>
                  </a:cubicBezTo>
                  <a:cubicBezTo>
                    <a:pt x="2186654" y="2145257"/>
                    <a:pt x="2191549" y="2131732"/>
                    <a:pt x="2198449" y="2119634"/>
                  </a:cubicBezTo>
                  <a:cubicBezTo>
                    <a:pt x="2205361" y="2107522"/>
                    <a:pt x="2214016" y="2097038"/>
                    <a:pt x="2225421" y="2087467"/>
                  </a:cubicBezTo>
                  <a:cubicBezTo>
                    <a:pt x="2236826" y="2077890"/>
                    <a:pt x="2248950" y="2070636"/>
                    <a:pt x="2262081" y="2065929"/>
                  </a:cubicBezTo>
                  <a:cubicBezTo>
                    <a:pt x="2275229" y="2061239"/>
                    <a:pt x="2289357" y="2058841"/>
                    <a:pt x="2303246" y="2058841"/>
                  </a:cubicBezTo>
                  <a:cubicBezTo>
                    <a:pt x="2317135" y="2058841"/>
                    <a:pt x="2331028" y="2061239"/>
                    <a:pt x="2344159" y="2065929"/>
                  </a:cubicBezTo>
                  <a:cubicBezTo>
                    <a:pt x="2357306" y="2070636"/>
                    <a:pt x="2369413" y="2077890"/>
                    <a:pt x="2380831" y="2087467"/>
                  </a:cubicBezTo>
                  <a:cubicBezTo>
                    <a:pt x="2392236" y="2097038"/>
                    <a:pt x="2401606" y="2107535"/>
                    <a:pt x="2408497" y="2119634"/>
                  </a:cubicBezTo>
                  <a:cubicBezTo>
                    <a:pt x="2415397" y="2131732"/>
                    <a:pt x="2420544" y="2145270"/>
                    <a:pt x="2422930" y="2158893"/>
                  </a:cubicBezTo>
                  <a:cubicBezTo>
                    <a:pt x="2425315" y="2172516"/>
                    <a:pt x="2425315" y="2186345"/>
                    <a:pt x="2422930" y="2200058"/>
                  </a:cubicBezTo>
                  <a:cubicBezTo>
                    <a:pt x="2420557" y="2213759"/>
                    <a:pt x="2415311" y="2227369"/>
                    <a:pt x="2407790" y="2240264"/>
                  </a:cubicBezTo>
                  <a:cubicBezTo>
                    <a:pt x="2386317" y="2277669"/>
                    <a:pt x="2386356" y="2323674"/>
                    <a:pt x="2407893" y="2361040"/>
                  </a:cubicBezTo>
                  <a:cubicBezTo>
                    <a:pt x="2429427" y="2398419"/>
                    <a:pt x="2469213" y="2421520"/>
                    <a:pt x="2512348" y="2421683"/>
                  </a:cubicBezTo>
                  <a:lnTo>
                    <a:pt x="2908325" y="2421683"/>
                  </a:lnTo>
                  <a:lnTo>
                    <a:pt x="2908325" y="3633253"/>
                  </a:lnTo>
                  <a:lnTo>
                    <a:pt x="1697928" y="3633245"/>
                  </a:lnTo>
                  <a:close/>
                  <a:moveTo>
                    <a:pt x="1818566" y="847519"/>
                  </a:moveTo>
                  <a:cubicBezTo>
                    <a:pt x="1818566" y="888971"/>
                    <a:pt x="1825907" y="930427"/>
                    <a:pt x="1840087" y="970051"/>
                  </a:cubicBezTo>
                  <a:cubicBezTo>
                    <a:pt x="1854280" y="1009666"/>
                    <a:pt x="1875273" y="1047131"/>
                    <a:pt x="1903483" y="1080750"/>
                  </a:cubicBezTo>
                  <a:cubicBezTo>
                    <a:pt x="1931689" y="1114356"/>
                    <a:pt x="1965385" y="1142210"/>
                    <a:pt x="2001882" y="1163067"/>
                  </a:cubicBezTo>
                  <a:cubicBezTo>
                    <a:pt x="2038392" y="1183906"/>
                    <a:pt x="2077334" y="1197872"/>
                    <a:pt x="2118020" y="1205161"/>
                  </a:cubicBezTo>
                  <a:cubicBezTo>
                    <a:pt x="2138825" y="1208896"/>
                    <a:pt x="2160235" y="1205795"/>
                    <a:pt x="2181417" y="1205868"/>
                  </a:cubicBezTo>
                  <a:lnTo>
                    <a:pt x="2181417" y="1574170"/>
                  </a:lnTo>
                  <a:cubicBezTo>
                    <a:pt x="2181237" y="1606539"/>
                    <a:pt x="2194003" y="1637622"/>
                    <a:pt x="2216890" y="1660522"/>
                  </a:cubicBezTo>
                  <a:cubicBezTo>
                    <a:pt x="2239785" y="1683404"/>
                    <a:pt x="2270869" y="1696171"/>
                    <a:pt x="2303242" y="1695982"/>
                  </a:cubicBezTo>
                  <a:lnTo>
                    <a:pt x="2819844" y="1695982"/>
                  </a:lnTo>
                  <a:cubicBezTo>
                    <a:pt x="2863052" y="1695867"/>
                    <a:pt x="2902916" y="1672732"/>
                    <a:pt x="2924466" y="1635288"/>
                  </a:cubicBezTo>
                  <a:cubicBezTo>
                    <a:pt x="2946012" y="1597832"/>
                    <a:pt x="2945987" y="1551750"/>
                    <a:pt x="2924389" y="1514320"/>
                  </a:cubicBezTo>
                  <a:cubicBezTo>
                    <a:pt x="2916971" y="1501425"/>
                    <a:pt x="2912543" y="1487891"/>
                    <a:pt x="2910196" y="1474114"/>
                  </a:cubicBezTo>
                  <a:cubicBezTo>
                    <a:pt x="2907849" y="1460336"/>
                    <a:pt x="2907772" y="1445942"/>
                    <a:pt x="2910196" y="1432242"/>
                  </a:cubicBezTo>
                  <a:cubicBezTo>
                    <a:pt x="2912620" y="1418555"/>
                    <a:pt x="2917477" y="1404867"/>
                    <a:pt x="2924389" y="1392747"/>
                  </a:cubicBezTo>
                  <a:cubicBezTo>
                    <a:pt x="2931314" y="1380623"/>
                    <a:pt x="2940663" y="1370152"/>
                    <a:pt x="2952068" y="1360576"/>
                  </a:cubicBezTo>
                  <a:cubicBezTo>
                    <a:pt x="2963473" y="1351000"/>
                    <a:pt x="2975597" y="1343758"/>
                    <a:pt x="2988728" y="1339055"/>
                  </a:cubicBezTo>
                  <a:cubicBezTo>
                    <a:pt x="3001875" y="1334348"/>
                    <a:pt x="3016004" y="1331950"/>
                    <a:pt x="3029893" y="1331950"/>
                  </a:cubicBezTo>
                  <a:cubicBezTo>
                    <a:pt x="3043781" y="1331950"/>
                    <a:pt x="3056968" y="1334348"/>
                    <a:pt x="3070099" y="1339055"/>
                  </a:cubicBezTo>
                  <a:cubicBezTo>
                    <a:pt x="3083242" y="1343758"/>
                    <a:pt x="3096300" y="1351000"/>
                    <a:pt x="3107705" y="1360576"/>
                  </a:cubicBezTo>
                  <a:cubicBezTo>
                    <a:pt x="3119122" y="1370152"/>
                    <a:pt x="3127499" y="1381544"/>
                    <a:pt x="3134437" y="1393694"/>
                  </a:cubicBezTo>
                  <a:cubicBezTo>
                    <a:pt x="3141375" y="1405852"/>
                    <a:pt x="3146425" y="1418482"/>
                    <a:pt x="3148870" y="1432246"/>
                  </a:cubicBezTo>
                  <a:cubicBezTo>
                    <a:pt x="3151320" y="1446011"/>
                    <a:pt x="3152125" y="1460264"/>
                    <a:pt x="3149816" y="1474118"/>
                  </a:cubicBezTo>
                  <a:cubicBezTo>
                    <a:pt x="3147508" y="1487955"/>
                    <a:pt x="3142728" y="1501429"/>
                    <a:pt x="3135384" y="1514324"/>
                  </a:cubicBezTo>
                  <a:cubicBezTo>
                    <a:pt x="3113786" y="1551755"/>
                    <a:pt x="3113761" y="1597836"/>
                    <a:pt x="3135311" y="1635292"/>
                  </a:cubicBezTo>
                  <a:cubicBezTo>
                    <a:pt x="3156870" y="1672736"/>
                    <a:pt x="3196733" y="1695871"/>
                    <a:pt x="3239941" y="1695987"/>
                  </a:cubicBezTo>
                  <a:lnTo>
                    <a:pt x="3755842" y="1695987"/>
                  </a:lnTo>
                  <a:cubicBezTo>
                    <a:pt x="3788176" y="1696111"/>
                    <a:pt x="3819182" y="1683306"/>
                    <a:pt x="3842052" y="1660436"/>
                  </a:cubicBezTo>
                  <a:cubicBezTo>
                    <a:pt x="3864879" y="1637550"/>
                    <a:pt x="3877598" y="1606492"/>
                    <a:pt x="3877426" y="1574170"/>
                  </a:cubicBezTo>
                  <a:lnTo>
                    <a:pt x="3877426" y="121575"/>
                  </a:lnTo>
                  <a:cubicBezTo>
                    <a:pt x="3877555" y="89292"/>
                    <a:pt x="3864793" y="58294"/>
                    <a:pt x="3841923" y="35476"/>
                  </a:cubicBezTo>
                  <a:cubicBezTo>
                    <a:pt x="3819139" y="12640"/>
                    <a:pt x="3788133" y="-126"/>
                    <a:pt x="3755842" y="2"/>
                  </a:cubicBezTo>
                  <a:lnTo>
                    <a:pt x="2303238" y="2"/>
                  </a:lnTo>
                  <a:cubicBezTo>
                    <a:pt x="2270916" y="-186"/>
                    <a:pt x="2239858" y="12555"/>
                    <a:pt x="2216971" y="35386"/>
                  </a:cubicBezTo>
                  <a:cubicBezTo>
                    <a:pt x="2194102" y="58221"/>
                    <a:pt x="2181292" y="89257"/>
                    <a:pt x="2181408" y="121579"/>
                  </a:cubicBezTo>
                  <a:lnTo>
                    <a:pt x="2181408" y="488943"/>
                  </a:lnTo>
                  <a:cubicBezTo>
                    <a:pt x="2160354" y="489029"/>
                    <a:pt x="2139622" y="486202"/>
                    <a:pt x="2118975" y="489889"/>
                  </a:cubicBezTo>
                  <a:cubicBezTo>
                    <a:pt x="2078238" y="497153"/>
                    <a:pt x="2038401" y="511144"/>
                    <a:pt x="2001878" y="531997"/>
                  </a:cubicBezTo>
                  <a:cubicBezTo>
                    <a:pt x="1965364" y="552841"/>
                    <a:pt x="1931685" y="580468"/>
                    <a:pt x="1903475" y="614074"/>
                  </a:cubicBezTo>
                  <a:cubicBezTo>
                    <a:pt x="1875278" y="647680"/>
                    <a:pt x="1854275" y="685390"/>
                    <a:pt x="1840083" y="725017"/>
                  </a:cubicBezTo>
                  <a:cubicBezTo>
                    <a:pt x="1825903" y="764632"/>
                    <a:pt x="1818558" y="806093"/>
                    <a:pt x="1818558" y="847540"/>
                  </a:cubicBezTo>
                  <a:lnTo>
                    <a:pt x="1818566" y="847519"/>
                  </a:lnTo>
                  <a:close/>
                  <a:moveTo>
                    <a:pt x="2060782" y="847519"/>
                  </a:moveTo>
                  <a:cubicBezTo>
                    <a:pt x="2060782" y="833626"/>
                    <a:pt x="2063180" y="819497"/>
                    <a:pt x="2067887" y="806367"/>
                  </a:cubicBezTo>
                  <a:cubicBezTo>
                    <a:pt x="2072581" y="793223"/>
                    <a:pt x="2079831" y="781112"/>
                    <a:pt x="2089407" y="769694"/>
                  </a:cubicBezTo>
                  <a:cubicBezTo>
                    <a:pt x="2098984" y="758289"/>
                    <a:pt x="2109416" y="748966"/>
                    <a:pt x="2121579" y="742028"/>
                  </a:cubicBezTo>
                  <a:cubicBezTo>
                    <a:pt x="2133738" y="735077"/>
                    <a:pt x="2147314" y="730058"/>
                    <a:pt x="2161074" y="727595"/>
                  </a:cubicBezTo>
                  <a:cubicBezTo>
                    <a:pt x="2174838" y="725137"/>
                    <a:pt x="2189095" y="725287"/>
                    <a:pt x="2202946" y="727595"/>
                  </a:cubicBezTo>
                  <a:cubicBezTo>
                    <a:pt x="2216800" y="729904"/>
                    <a:pt x="2230248" y="734700"/>
                    <a:pt x="2243151" y="742028"/>
                  </a:cubicBezTo>
                  <a:cubicBezTo>
                    <a:pt x="2280655" y="763223"/>
                    <a:pt x="2326604" y="762906"/>
                    <a:pt x="2363816" y="741184"/>
                  </a:cubicBezTo>
                  <a:cubicBezTo>
                    <a:pt x="2401024" y="719458"/>
                    <a:pt x="2423893" y="679608"/>
                    <a:pt x="2423868" y="636524"/>
                  </a:cubicBezTo>
                  <a:lnTo>
                    <a:pt x="2423868" y="242231"/>
                  </a:lnTo>
                  <a:lnTo>
                    <a:pt x="3635181" y="242231"/>
                  </a:lnTo>
                  <a:lnTo>
                    <a:pt x="3635181" y="1453544"/>
                  </a:lnTo>
                  <a:lnTo>
                    <a:pt x="3388473" y="1453544"/>
                  </a:lnTo>
                  <a:cubicBezTo>
                    <a:pt x="3388409" y="1432336"/>
                    <a:pt x="3391235" y="1410949"/>
                    <a:pt x="3387527" y="1390148"/>
                  </a:cubicBezTo>
                  <a:cubicBezTo>
                    <a:pt x="3380259" y="1349415"/>
                    <a:pt x="3366272" y="1309573"/>
                    <a:pt x="3345415" y="1273051"/>
                  </a:cubicBezTo>
                  <a:cubicBezTo>
                    <a:pt x="3324563" y="1236541"/>
                    <a:pt x="3296948" y="1202862"/>
                    <a:pt x="3263342" y="1174652"/>
                  </a:cubicBezTo>
                  <a:cubicBezTo>
                    <a:pt x="3229731" y="1146454"/>
                    <a:pt x="3192027" y="1125452"/>
                    <a:pt x="3152399" y="1111255"/>
                  </a:cubicBezTo>
                  <a:cubicBezTo>
                    <a:pt x="3112784" y="1097075"/>
                    <a:pt x="3071319" y="1089735"/>
                    <a:pt x="3029876" y="1089735"/>
                  </a:cubicBezTo>
                  <a:cubicBezTo>
                    <a:pt x="2988419" y="1089735"/>
                    <a:pt x="2946967" y="1097075"/>
                    <a:pt x="2907340" y="1111255"/>
                  </a:cubicBezTo>
                  <a:cubicBezTo>
                    <a:pt x="2867729" y="1125448"/>
                    <a:pt x="2829313" y="1146454"/>
                    <a:pt x="2795694" y="1174652"/>
                  </a:cubicBezTo>
                  <a:cubicBezTo>
                    <a:pt x="2762088" y="1202857"/>
                    <a:pt x="2735180" y="1236502"/>
                    <a:pt x="2714328" y="1273051"/>
                  </a:cubicBezTo>
                  <a:cubicBezTo>
                    <a:pt x="2693484" y="1309599"/>
                    <a:pt x="2678726" y="1349338"/>
                    <a:pt x="2671509" y="1390148"/>
                  </a:cubicBezTo>
                  <a:cubicBezTo>
                    <a:pt x="2667826" y="1410991"/>
                    <a:pt x="2671522" y="1432298"/>
                    <a:pt x="2671509" y="1453544"/>
                  </a:cubicBezTo>
                  <a:lnTo>
                    <a:pt x="2423851" y="1453544"/>
                  </a:lnTo>
                  <a:lnTo>
                    <a:pt x="2423851" y="1058501"/>
                  </a:lnTo>
                  <a:cubicBezTo>
                    <a:pt x="2423876" y="1015417"/>
                    <a:pt x="2401007" y="975567"/>
                    <a:pt x="2363803" y="953858"/>
                  </a:cubicBezTo>
                  <a:cubicBezTo>
                    <a:pt x="2326587" y="932132"/>
                    <a:pt x="2280642" y="931806"/>
                    <a:pt x="2243134" y="953010"/>
                  </a:cubicBezTo>
                  <a:cubicBezTo>
                    <a:pt x="2230231" y="960303"/>
                    <a:pt x="2216809" y="964920"/>
                    <a:pt x="2202933" y="967203"/>
                  </a:cubicBezTo>
                  <a:cubicBezTo>
                    <a:pt x="2189040" y="969490"/>
                    <a:pt x="2174847" y="969678"/>
                    <a:pt x="2161061" y="967203"/>
                  </a:cubicBezTo>
                  <a:cubicBezTo>
                    <a:pt x="2147258" y="964732"/>
                    <a:pt x="2133733" y="959965"/>
                    <a:pt x="2121562" y="953010"/>
                  </a:cubicBezTo>
                  <a:cubicBezTo>
                    <a:pt x="2109391" y="946059"/>
                    <a:pt x="2098966" y="936736"/>
                    <a:pt x="2089395" y="925335"/>
                  </a:cubicBezTo>
                  <a:cubicBezTo>
                    <a:pt x="2079818" y="913931"/>
                    <a:pt x="2072564" y="901806"/>
                    <a:pt x="2067870" y="888671"/>
                  </a:cubicBezTo>
                  <a:cubicBezTo>
                    <a:pt x="2063163" y="875528"/>
                    <a:pt x="2060769" y="861395"/>
                    <a:pt x="2060769" y="847506"/>
                  </a:cubicBezTo>
                  <a:lnTo>
                    <a:pt x="2060782" y="847519"/>
                  </a:lnTo>
                  <a:close/>
                </a:path>
              </a:pathLst>
            </a:cu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1438e274a9_0_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Authority and Feedback Loops</a:t>
            </a:r>
            <a:endParaRPr b="1" i="0" sz="2200" u="none" cap="none" strike="noStrike">
              <a:solidFill>
                <a:schemeClr val="dk2"/>
              </a:solidFill>
              <a:latin typeface="Arial"/>
              <a:ea typeface="Arial"/>
              <a:cs typeface="Arial"/>
              <a:sym typeface="Arial"/>
            </a:endParaRPr>
          </a:p>
        </p:txBody>
      </p:sp>
      <p:sp>
        <p:nvSpPr>
          <p:cNvPr id="336" name="Google Shape;336;g21438e274a9_0_8"/>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7" name="Google Shape;337;g21438e274a9_0_8"/>
          <p:cNvSpPr txBox="1"/>
          <p:nvPr/>
        </p:nvSpPr>
        <p:spPr>
          <a:xfrm>
            <a:off x="5131689" y="15149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When evaluating a source, consider: </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Questions of source bias, who decides </a:t>
            </a:r>
            <a:r>
              <a:rPr lang="en-US" sz="1200">
                <a:solidFill>
                  <a:schemeClr val="dk1"/>
                </a:solidFill>
              </a:rPr>
              <a:t>if a source is “trusted”</a:t>
            </a:r>
            <a:r>
              <a:rPr b="0"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Arial"/>
              <a:buChar char="●"/>
            </a:pPr>
            <a:r>
              <a:rPr lang="en-US" sz="1200">
                <a:solidFill>
                  <a:schemeClr val="dk1"/>
                </a:solidFill>
              </a:rPr>
              <a:t>What criteria are you using to determine bias? </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How is it perceived by researchers from different backgrounds or perspectives?  </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90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What do these perspectives suggest about the source? </a:t>
            </a:r>
            <a:endParaRPr b="0" i="0" sz="1200" u="none" cap="none" strike="noStrike">
              <a:solidFill>
                <a:srgbClr val="000000"/>
              </a:solidFill>
              <a:latin typeface="Arial"/>
              <a:ea typeface="Arial"/>
              <a:cs typeface="Arial"/>
              <a:sym typeface="Arial"/>
            </a:endParaRPr>
          </a:p>
        </p:txBody>
      </p:sp>
      <p:sp>
        <p:nvSpPr>
          <p:cNvPr id="338" name="Google Shape;338;g21438e274a9_0_8"/>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9" name="Google Shape;339;g21438e274a9_0_8"/>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How does “authority” impact future research and data? </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Reliance on trusted sources as starting points for new research</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90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An incorrect or prejudiced starting source can lead to more incorrect or prejudiced research</a:t>
            </a:r>
            <a:endParaRPr b="0" i="0" sz="1200" u="none" cap="none" strike="noStrike">
              <a:solidFill>
                <a:srgbClr val="000000"/>
              </a:solidFill>
              <a:latin typeface="Arial"/>
              <a:ea typeface="Arial"/>
              <a:cs typeface="Arial"/>
              <a:sym typeface="Arial"/>
            </a:endParaRPr>
          </a:p>
        </p:txBody>
      </p:sp>
      <p:sp>
        <p:nvSpPr>
          <p:cNvPr id="340" name="Google Shape;340;g21438e274a9_0_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LEARNING OBJECTIVES</a:t>
            </a:r>
            <a:endParaRPr b="1" i="0" sz="100" u="none" cap="none" strike="noStrike">
              <a:solidFill>
                <a:schemeClr val="accent1"/>
              </a:solidFill>
              <a:latin typeface="Arial"/>
              <a:ea typeface="Arial"/>
              <a:cs typeface="Arial"/>
              <a:sym typeface="Arial"/>
            </a:endParaRPr>
          </a:p>
        </p:txBody>
      </p:sp>
      <p:grpSp>
        <p:nvGrpSpPr>
          <p:cNvPr id="341" name="Google Shape;341;g21438e274a9_0_8"/>
          <p:cNvGrpSpPr/>
          <p:nvPr/>
        </p:nvGrpSpPr>
        <p:grpSpPr>
          <a:xfrm>
            <a:off x="8234986" y="415004"/>
            <a:ext cx="658200" cy="658200"/>
            <a:chOff x="5147116" y="4094954"/>
            <a:chExt cx="658200" cy="658200"/>
          </a:xfrm>
        </p:grpSpPr>
        <p:sp>
          <p:nvSpPr>
            <p:cNvPr id="342" name="Google Shape;342;g21438e274a9_0_8"/>
            <p:cNvSpPr/>
            <p:nvPr/>
          </p:nvSpPr>
          <p:spPr>
            <a:xfrm>
              <a:off x="5147116" y="4094954"/>
              <a:ext cx="658200" cy="658200"/>
            </a:xfrm>
            <a:prstGeom prst="ellipse">
              <a:avLst/>
            </a:prstGeom>
            <a:solidFill>
              <a:srgbClr val="D5DDD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343" name="Google Shape;343;g21438e274a9_0_8"/>
            <p:cNvGrpSpPr/>
            <p:nvPr/>
          </p:nvGrpSpPr>
          <p:grpSpPr>
            <a:xfrm>
              <a:off x="5296239" y="4244081"/>
              <a:ext cx="360181" cy="360179"/>
              <a:chOff x="-94228" y="-29071"/>
              <a:chExt cx="3864601" cy="3864584"/>
            </a:xfrm>
          </p:grpSpPr>
          <p:sp>
            <p:nvSpPr>
              <p:cNvPr id="344" name="Google Shape;344;g21438e274a9_0_8"/>
              <p:cNvSpPr/>
              <p:nvPr/>
            </p:nvSpPr>
            <p:spPr>
              <a:xfrm>
                <a:off x="-94228" y="-29071"/>
                <a:ext cx="3864601" cy="3864584"/>
              </a:xfrm>
              <a:custGeom>
                <a:rect b="b" l="l" r="r" t="t"/>
                <a:pathLst>
                  <a:path extrusionOk="0" h="3864584" w="3864601">
                    <a:moveTo>
                      <a:pt x="2329462" y="114172"/>
                    </a:moveTo>
                    <a:cubicBezTo>
                      <a:pt x="2318755" y="48287"/>
                      <a:pt x="2261761" y="0"/>
                      <a:pt x="2195135" y="0"/>
                    </a:cubicBezTo>
                    <a:lnTo>
                      <a:pt x="1669449" y="0"/>
                    </a:lnTo>
                    <a:cubicBezTo>
                      <a:pt x="1602823" y="0"/>
                      <a:pt x="1545830" y="48287"/>
                      <a:pt x="1535123" y="114172"/>
                    </a:cubicBezTo>
                    <a:lnTo>
                      <a:pt x="1473945" y="487018"/>
                    </a:lnTo>
                    <a:cubicBezTo>
                      <a:pt x="1391537" y="513151"/>
                      <a:pt x="1311297" y="546380"/>
                      <a:pt x="1234337" y="586316"/>
                    </a:cubicBezTo>
                    <a:cubicBezTo>
                      <a:pt x="1234521" y="586316"/>
                      <a:pt x="927564" y="365767"/>
                      <a:pt x="927564" y="365767"/>
                    </a:cubicBezTo>
                    <a:cubicBezTo>
                      <a:pt x="873294" y="326927"/>
                      <a:pt x="799058" y="333094"/>
                      <a:pt x="751863" y="380105"/>
                    </a:cubicBezTo>
                    <a:lnTo>
                      <a:pt x="380105" y="751859"/>
                    </a:lnTo>
                    <a:cubicBezTo>
                      <a:pt x="333094" y="799054"/>
                      <a:pt x="326927" y="873294"/>
                      <a:pt x="365771" y="927565"/>
                    </a:cubicBezTo>
                    <a:lnTo>
                      <a:pt x="586316" y="1234522"/>
                    </a:lnTo>
                    <a:cubicBezTo>
                      <a:pt x="546380" y="1311297"/>
                      <a:pt x="513172" y="1391353"/>
                      <a:pt x="487018" y="1473945"/>
                    </a:cubicBezTo>
                    <a:lnTo>
                      <a:pt x="114172" y="1535123"/>
                    </a:lnTo>
                    <a:cubicBezTo>
                      <a:pt x="48287" y="1545830"/>
                      <a:pt x="0" y="1602824"/>
                      <a:pt x="0" y="1669449"/>
                    </a:cubicBezTo>
                    <a:lnTo>
                      <a:pt x="0" y="2195135"/>
                    </a:lnTo>
                    <a:cubicBezTo>
                      <a:pt x="0" y="2261761"/>
                      <a:pt x="48287" y="2318755"/>
                      <a:pt x="114172" y="2329457"/>
                    </a:cubicBezTo>
                    <a:lnTo>
                      <a:pt x="487018" y="2390640"/>
                    </a:lnTo>
                    <a:cubicBezTo>
                      <a:pt x="513155" y="2473047"/>
                      <a:pt x="546380" y="2553287"/>
                      <a:pt x="586316" y="2630247"/>
                    </a:cubicBezTo>
                    <a:cubicBezTo>
                      <a:pt x="586316" y="2630063"/>
                      <a:pt x="365771" y="2937016"/>
                      <a:pt x="365771" y="2937016"/>
                    </a:cubicBezTo>
                    <a:cubicBezTo>
                      <a:pt x="326927" y="2991290"/>
                      <a:pt x="333094" y="3065526"/>
                      <a:pt x="380105" y="3112721"/>
                    </a:cubicBezTo>
                    <a:lnTo>
                      <a:pt x="751863" y="3484479"/>
                    </a:lnTo>
                    <a:cubicBezTo>
                      <a:pt x="799058" y="3531486"/>
                      <a:pt x="873294" y="3537657"/>
                      <a:pt x="927564" y="3498814"/>
                    </a:cubicBezTo>
                    <a:lnTo>
                      <a:pt x="1234521" y="3278268"/>
                    </a:lnTo>
                    <a:cubicBezTo>
                      <a:pt x="1311297" y="3318200"/>
                      <a:pt x="1391353" y="3351412"/>
                      <a:pt x="1473945" y="3377567"/>
                    </a:cubicBezTo>
                    <a:lnTo>
                      <a:pt x="1535123" y="3750408"/>
                    </a:lnTo>
                    <a:cubicBezTo>
                      <a:pt x="1545830" y="3816276"/>
                      <a:pt x="1602823" y="3864585"/>
                      <a:pt x="1669449" y="3864585"/>
                    </a:cubicBezTo>
                    <a:lnTo>
                      <a:pt x="2195135" y="3864585"/>
                    </a:lnTo>
                    <a:cubicBezTo>
                      <a:pt x="2261761" y="3864585"/>
                      <a:pt x="2318755" y="3816276"/>
                      <a:pt x="2329462" y="3750408"/>
                    </a:cubicBezTo>
                    <a:lnTo>
                      <a:pt x="2390640" y="3377567"/>
                    </a:lnTo>
                    <a:cubicBezTo>
                      <a:pt x="2473047" y="3351429"/>
                      <a:pt x="2553287" y="3318200"/>
                      <a:pt x="2630247" y="3278268"/>
                    </a:cubicBezTo>
                    <a:cubicBezTo>
                      <a:pt x="2630063" y="3278268"/>
                      <a:pt x="2937020" y="3498814"/>
                      <a:pt x="2937020" y="3498814"/>
                    </a:cubicBezTo>
                    <a:cubicBezTo>
                      <a:pt x="2991290" y="3537657"/>
                      <a:pt x="3065526" y="3531490"/>
                      <a:pt x="3112725" y="3484479"/>
                    </a:cubicBezTo>
                    <a:lnTo>
                      <a:pt x="3484479" y="3112721"/>
                    </a:lnTo>
                    <a:cubicBezTo>
                      <a:pt x="3531490" y="3065526"/>
                      <a:pt x="3537657" y="2991290"/>
                      <a:pt x="3498818" y="2937016"/>
                    </a:cubicBezTo>
                    <a:lnTo>
                      <a:pt x="3278268" y="2630063"/>
                    </a:lnTo>
                    <a:cubicBezTo>
                      <a:pt x="3318204" y="2553287"/>
                      <a:pt x="3351412" y="2473231"/>
                      <a:pt x="3377567" y="2390640"/>
                    </a:cubicBezTo>
                    <a:lnTo>
                      <a:pt x="3750425" y="2329457"/>
                    </a:lnTo>
                    <a:cubicBezTo>
                      <a:pt x="3816293" y="2318751"/>
                      <a:pt x="3864602" y="2261761"/>
                      <a:pt x="3864602" y="2195135"/>
                    </a:cubicBezTo>
                    <a:lnTo>
                      <a:pt x="3864602" y="1669449"/>
                    </a:lnTo>
                    <a:cubicBezTo>
                      <a:pt x="3864602" y="1602824"/>
                      <a:pt x="3816293" y="1545830"/>
                      <a:pt x="3750425" y="1535123"/>
                    </a:cubicBezTo>
                    <a:lnTo>
                      <a:pt x="3377567" y="1473945"/>
                    </a:lnTo>
                    <a:cubicBezTo>
                      <a:pt x="3351429" y="1391537"/>
                      <a:pt x="3318204" y="1311297"/>
                      <a:pt x="3278268" y="1234337"/>
                    </a:cubicBezTo>
                    <a:cubicBezTo>
                      <a:pt x="3278268" y="1234522"/>
                      <a:pt x="3498818" y="927565"/>
                      <a:pt x="3498818" y="927565"/>
                    </a:cubicBezTo>
                    <a:cubicBezTo>
                      <a:pt x="3537657" y="873294"/>
                      <a:pt x="3531490" y="799054"/>
                      <a:pt x="3484479" y="751859"/>
                    </a:cubicBezTo>
                    <a:lnTo>
                      <a:pt x="3112725" y="380105"/>
                    </a:lnTo>
                    <a:cubicBezTo>
                      <a:pt x="3065526" y="333094"/>
                      <a:pt x="2991290" y="326927"/>
                      <a:pt x="2937020" y="365767"/>
                    </a:cubicBezTo>
                    <a:lnTo>
                      <a:pt x="2630063" y="586316"/>
                    </a:lnTo>
                    <a:cubicBezTo>
                      <a:pt x="2553287" y="546380"/>
                      <a:pt x="2473231" y="513168"/>
                      <a:pt x="2390640" y="487018"/>
                    </a:cubicBezTo>
                    <a:lnTo>
                      <a:pt x="2329462" y="114172"/>
                    </a:lnTo>
                    <a:close/>
                    <a:moveTo>
                      <a:pt x="2079499" y="272280"/>
                    </a:moveTo>
                    <a:lnTo>
                      <a:pt x="2135957" y="616265"/>
                    </a:lnTo>
                    <a:cubicBezTo>
                      <a:pt x="2144664" y="669811"/>
                      <a:pt x="2184429" y="713007"/>
                      <a:pt x="2236883" y="726270"/>
                    </a:cubicBezTo>
                    <a:cubicBezTo>
                      <a:pt x="2353967" y="755850"/>
                      <a:pt x="2465972" y="802322"/>
                      <a:pt x="2569604" y="864040"/>
                    </a:cubicBezTo>
                    <a:cubicBezTo>
                      <a:pt x="2616264" y="891993"/>
                      <a:pt x="2674886" y="889453"/>
                      <a:pt x="2718822" y="857872"/>
                    </a:cubicBezTo>
                    <a:lnTo>
                      <a:pt x="3001997" y="654381"/>
                    </a:lnTo>
                    <a:lnTo>
                      <a:pt x="3210208" y="862592"/>
                    </a:lnTo>
                    <a:lnTo>
                      <a:pt x="3006721" y="1145767"/>
                    </a:lnTo>
                    <a:cubicBezTo>
                      <a:pt x="2975136" y="1189703"/>
                      <a:pt x="2972600" y="1248325"/>
                      <a:pt x="3000549" y="1294984"/>
                    </a:cubicBezTo>
                    <a:cubicBezTo>
                      <a:pt x="3062267" y="1398638"/>
                      <a:pt x="3108738" y="1510622"/>
                      <a:pt x="3138319" y="1627706"/>
                    </a:cubicBezTo>
                    <a:cubicBezTo>
                      <a:pt x="3151565" y="1680160"/>
                      <a:pt x="3194777" y="1719912"/>
                      <a:pt x="3248328" y="1728636"/>
                    </a:cubicBezTo>
                    <a:lnTo>
                      <a:pt x="3592309" y="1785090"/>
                    </a:lnTo>
                    <a:lnTo>
                      <a:pt x="3592309" y="2079524"/>
                    </a:lnTo>
                    <a:lnTo>
                      <a:pt x="3248328" y="2135983"/>
                    </a:lnTo>
                    <a:cubicBezTo>
                      <a:pt x="3194777" y="2144690"/>
                      <a:pt x="3151582" y="2184455"/>
                      <a:pt x="3138319" y="2236913"/>
                    </a:cubicBezTo>
                    <a:cubicBezTo>
                      <a:pt x="3108738" y="2353993"/>
                      <a:pt x="3062267" y="2465998"/>
                      <a:pt x="3000549" y="2569630"/>
                    </a:cubicBezTo>
                    <a:cubicBezTo>
                      <a:pt x="2972600" y="2616290"/>
                      <a:pt x="2975136" y="2674916"/>
                      <a:pt x="3006721" y="2718852"/>
                    </a:cubicBezTo>
                    <a:lnTo>
                      <a:pt x="3210208" y="3002023"/>
                    </a:lnTo>
                    <a:lnTo>
                      <a:pt x="3001997" y="3210234"/>
                    </a:lnTo>
                    <a:lnTo>
                      <a:pt x="2718822" y="3006746"/>
                    </a:lnTo>
                    <a:cubicBezTo>
                      <a:pt x="2674886" y="2975166"/>
                      <a:pt x="2616264" y="2972626"/>
                      <a:pt x="2569604" y="3000575"/>
                    </a:cubicBezTo>
                    <a:cubicBezTo>
                      <a:pt x="2465955" y="3062293"/>
                      <a:pt x="2353967" y="3108768"/>
                      <a:pt x="2236883" y="3138349"/>
                    </a:cubicBezTo>
                    <a:cubicBezTo>
                      <a:pt x="2184429" y="3151591"/>
                      <a:pt x="2144681" y="3194803"/>
                      <a:pt x="2135957" y="3248354"/>
                    </a:cubicBezTo>
                    <a:lnTo>
                      <a:pt x="2079499" y="3592334"/>
                    </a:lnTo>
                    <a:lnTo>
                      <a:pt x="1785064" y="3592334"/>
                    </a:lnTo>
                    <a:lnTo>
                      <a:pt x="1728606" y="3248354"/>
                    </a:lnTo>
                    <a:cubicBezTo>
                      <a:pt x="1719899" y="3194803"/>
                      <a:pt x="1680134" y="3151608"/>
                      <a:pt x="1627680" y="3138349"/>
                    </a:cubicBezTo>
                    <a:cubicBezTo>
                      <a:pt x="1510596" y="3108764"/>
                      <a:pt x="1398591" y="3062293"/>
                      <a:pt x="1294959" y="3000575"/>
                    </a:cubicBezTo>
                    <a:cubicBezTo>
                      <a:pt x="1248299" y="2972626"/>
                      <a:pt x="1189673" y="2975166"/>
                      <a:pt x="1145741" y="3006746"/>
                    </a:cubicBezTo>
                    <a:lnTo>
                      <a:pt x="862566" y="3210234"/>
                    </a:lnTo>
                    <a:lnTo>
                      <a:pt x="654355" y="3002023"/>
                    </a:lnTo>
                    <a:lnTo>
                      <a:pt x="857842" y="2718852"/>
                    </a:lnTo>
                    <a:cubicBezTo>
                      <a:pt x="889427" y="2674916"/>
                      <a:pt x="891963" y="2616290"/>
                      <a:pt x="864014" y="2569630"/>
                    </a:cubicBezTo>
                    <a:cubicBezTo>
                      <a:pt x="802296" y="2465981"/>
                      <a:pt x="755825" y="2353993"/>
                      <a:pt x="726240" y="2236913"/>
                    </a:cubicBezTo>
                    <a:cubicBezTo>
                      <a:pt x="712998" y="2184455"/>
                      <a:pt x="669786" y="2144707"/>
                      <a:pt x="616235" y="2135983"/>
                    </a:cubicBezTo>
                    <a:lnTo>
                      <a:pt x="272254" y="2079524"/>
                    </a:lnTo>
                    <a:lnTo>
                      <a:pt x="272254" y="1785090"/>
                    </a:lnTo>
                    <a:lnTo>
                      <a:pt x="616235" y="1728636"/>
                    </a:lnTo>
                    <a:cubicBezTo>
                      <a:pt x="669786" y="1719925"/>
                      <a:pt x="712981" y="1680160"/>
                      <a:pt x="726240" y="1627706"/>
                    </a:cubicBezTo>
                    <a:cubicBezTo>
                      <a:pt x="755825" y="1510622"/>
                      <a:pt x="802296" y="1398617"/>
                      <a:pt x="864014" y="1294984"/>
                    </a:cubicBezTo>
                    <a:cubicBezTo>
                      <a:pt x="891963" y="1248325"/>
                      <a:pt x="889427" y="1189703"/>
                      <a:pt x="857842" y="1145767"/>
                    </a:cubicBezTo>
                    <a:lnTo>
                      <a:pt x="654355" y="862592"/>
                    </a:lnTo>
                    <a:lnTo>
                      <a:pt x="862566" y="654381"/>
                    </a:lnTo>
                    <a:lnTo>
                      <a:pt x="1145741" y="857872"/>
                    </a:lnTo>
                    <a:cubicBezTo>
                      <a:pt x="1189673" y="889453"/>
                      <a:pt x="1248299" y="891993"/>
                      <a:pt x="1294959" y="864040"/>
                    </a:cubicBezTo>
                    <a:cubicBezTo>
                      <a:pt x="1398608" y="802322"/>
                      <a:pt x="1510596" y="755850"/>
                      <a:pt x="1627680" y="726270"/>
                    </a:cubicBezTo>
                    <a:cubicBezTo>
                      <a:pt x="1680134" y="713024"/>
                      <a:pt x="1719882" y="669811"/>
                      <a:pt x="1728606" y="616265"/>
                    </a:cubicBezTo>
                    <a:lnTo>
                      <a:pt x="1785064" y="272280"/>
                    </a:lnTo>
                    <a:lnTo>
                      <a:pt x="2079499" y="27228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g21438e274a9_0_8"/>
              <p:cNvSpPr/>
              <p:nvPr/>
            </p:nvSpPr>
            <p:spPr>
              <a:xfrm>
                <a:off x="1749182" y="1934137"/>
                <a:ext cx="177769" cy="1746770"/>
              </a:xfrm>
              <a:custGeom>
                <a:rect b="b" l="l" r="r" t="t"/>
                <a:pathLst>
                  <a:path extrusionOk="0" h="1746770" w="177769">
                    <a:moveTo>
                      <a:pt x="88883" y="1746771"/>
                    </a:moveTo>
                    <a:cubicBezTo>
                      <a:pt x="65307" y="1746771"/>
                      <a:pt x="42698" y="1734522"/>
                      <a:pt x="26034" y="1712681"/>
                    </a:cubicBezTo>
                    <a:cubicBezTo>
                      <a:pt x="9366" y="1690839"/>
                      <a:pt x="0" y="1661224"/>
                      <a:pt x="0" y="1630338"/>
                    </a:cubicBezTo>
                    <a:lnTo>
                      <a:pt x="0" y="116452"/>
                    </a:lnTo>
                    <a:cubicBezTo>
                      <a:pt x="0" y="74850"/>
                      <a:pt x="16942" y="36401"/>
                      <a:pt x="44441" y="15604"/>
                    </a:cubicBezTo>
                    <a:cubicBezTo>
                      <a:pt x="71941" y="-5201"/>
                      <a:pt x="105829" y="-5201"/>
                      <a:pt x="133329" y="15604"/>
                    </a:cubicBezTo>
                    <a:cubicBezTo>
                      <a:pt x="160827" y="36401"/>
                      <a:pt x="177770" y="74850"/>
                      <a:pt x="177770" y="116452"/>
                    </a:cubicBezTo>
                    <a:lnTo>
                      <a:pt x="177770" y="1630338"/>
                    </a:lnTo>
                    <a:cubicBezTo>
                      <a:pt x="177770" y="1661228"/>
                      <a:pt x="168404" y="1690839"/>
                      <a:pt x="151735" y="1712681"/>
                    </a:cubicBezTo>
                    <a:cubicBezTo>
                      <a:pt x="135067" y="1734522"/>
                      <a:pt x="112459" y="1746771"/>
                      <a:pt x="88883" y="17467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6" name="Google Shape;346;g21438e274a9_0_8"/>
              <p:cNvSpPr/>
              <p:nvPr/>
            </p:nvSpPr>
            <p:spPr>
              <a:xfrm rot="5400000">
                <a:off x="920230" y="2716713"/>
                <a:ext cx="1835677" cy="270520"/>
              </a:xfrm>
              <a:custGeom>
                <a:rect b="b" l="l" r="r" t="t"/>
                <a:pathLst>
                  <a:path extrusionOk="0" h="270520" w="1835677">
                    <a:moveTo>
                      <a:pt x="1700171" y="183"/>
                    </a:moveTo>
                    <a:cubicBezTo>
                      <a:pt x="1774873" y="183"/>
                      <a:pt x="1835431" y="183"/>
                      <a:pt x="1835431" y="183"/>
                    </a:cubicBezTo>
                    <a:lnTo>
                      <a:pt x="1835431" y="270703"/>
                    </a:lnTo>
                    <a:cubicBezTo>
                      <a:pt x="1835431" y="270703"/>
                      <a:pt x="1774873" y="270703"/>
                      <a:pt x="1700171" y="270703"/>
                    </a:cubicBezTo>
                    <a:lnTo>
                      <a:pt x="135014" y="270703"/>
                    </a:lnTo>
                    <a:cubicBezTo>
                      <a:pt x="60312" y="270703"/>
                      <a:pt x="-246" y="270703"/>
                      <a:pt x="-246" y="270703"/>
                    </a:cubicBezTo>
                    <a:lnTo>
                      <a:pt x="-246" y="183"/>
                    </a:lnTo>
                    <a:cubicBezTo>
                      <a:pt x="-246" y="183"/>
                      <a:pt x="60312" y="183"/>
                      <a:pt x="135014" y="1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7" name="Google Shape;347;g21438e274a9_0_8"/>
              <p:cNvSpPr/>
              <p:nvPr/>
            </p:nvSpPr>
            <p:spPr>
              <a:xfrm>
                <a:off x="891248" y="1390300"/>
                <a:ext cx="1060967" cy="974224"/>
              </a:xfrm>
              <a:custGeom>
                <a:rect b="b" l="l" r="r" t="t"/>
                <a:pathLst>
                  <a:path extrusionOk="0" h="974224" w="1060967">
                    <a:moveTo>
                      <a:pt x="1033520" y="966471"/>
                    </a:moveTo>
                    <a:cubicBezTo>
                      <a:pt x="1093015" y="952236"/>
                      <a:pt x="1066771" y="415333"/>
                      <a:pt x="844799" y="193362"/>
                    </a:cubicBezTo>
                    <a:cubicBezTo>
                      <a:pt x="630777" y="-20657"/>
                      <a:pt x="259185" y="-3834"/>
                      <a:pt x="89720" y="3836"/>
                    </a:cubicBezTo>
                    <a:cubicBezTo>
                      <a:pt x="83424" y="4123"/>
                      <a:pt x="77411" y="4393"/>
                      <a:pt x="71690" y="4641"/>
                    </a:cubicBezTo>
                    <a:cubicBezTo>
                      <a:pt x="-87977" y="11549"/>
                      <a:pt x="38439" y="555779"/>
                      <a:pt x="260410" y="777751"/>
                    </a:cubicBezTo>
                    <a:cubicBezTo>
                      <a:pt x="482382" y="999722"/>
                      <a:pt x="974025" y="980707"/>
                      <a:pt x="1033520" y="966471"/>
                    </a:cubicBezTo>
                    <a:close/>
                    <a:moveTo>
                      <a:pt x="815716" y="738988"/>
                    </a:moveTo>
                    <a:cubicBezTo>
                      <a:pt x="844350" y="732119"/>
                      <a:pt x="777938" y="455826"/>
                      <a:pt x="671218" y="349106"/>
                    </a:cubicBezTo>
                    <a:cubicBezTo>
                      <a:pt x="582875" y="260762"/>
                      <a:pt x="419375" y="244236"/>
                      <a:pt x="317948" y="233983"/>
                    </a:cubicBezTo>
                    <a:cubicBezTo>
                      <a:pt x="296852" y="231850"/>
                      <a:pt x="278436" y="229991"/>
                      <a:pt x="263948" y="227812"/>
                    </a:cubicBezTo>
                    <a:cubicBezTo>
                      <a:pt x="179797" y="215152"/>
                      <a:pt x="311361" y="503239"/>
                      <a:pt x="418082" y="609960"/>
                    </a:cubicBezTo>
                    <a:cubicBezTo>
                      <a:pt x="524802" y="716680"/>
                      <a:pt x="787082" y="745862"/>
                      <a:pt x="815716" y="7389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g21438e274a9_0_8"/>
              <p:cNvSpPr/>
              <p:nvPr/>
            </p:nvSpPr>
            <p:spPr>
              <a:xfrm>
                <a:off x="1765486" y="1514741"/>
                <a:ext cx="1004328" cy="786288"/>
              </a:xfrm>
              <a:custGeom>
                <a:rect b="b" l="l" r="r" t="t"/>
                <a:pathLst>
                  <a:path extrusionOk="0" h="786288" w="1004328">
                    <a:moveTo>
                      <a:pt x="0" y="709396"/>
                    </a:moveTo>
                    <a:cubicBezTo>
                      <a:pt x="-402" y="762090"/>
                      <a:pt x="453977" y="851195"/>
                      <a:pt x="685499" y="711499"/>
                    </a:cubicBezTo>
                    <a:cubicBezTo>
                      <a:pt x="908730" y="576804"/>
                      <a:pt x="971522" y="262605"/>
                      <a:pt x="1000161" y="119315"/>
                    </a:cubicBezTo>
                    <a:cubicBezTo>
                      <a:pt x="1001223" y="113992"/>
                      <a:pt x="1002242" y="108904"/>
                      <a:pt x="1003218" y="104069"/>
                    </a:cubicBezTo>
                    <a:cubicBezTo>
                      <a:pt x="1030469" y="-30874"/>
                      <a:pt x="549241" y="-37731"/>
                      <a:pt x="317715" y="101966"/>
                    </a:cubicBezTo>
                    <a:cubicBezTo>
                      <a:pt x="86193" y="241663"/>
                      <a:pt x="403" y="656702"/>
                      <a:pt x="0" y="709396"/>
                    </a:cubicBezTo>
                    <a:close/>
                    <a:moveTo>
                      <a:pt x="235257" y="574320"/>
                    </a:moveTo>
                    <a:cubicBezTo>
                      <a:pt x="235085" y="599682"/>
                      <a:pt x="479853" y="601301"/>
                      <a:pt x="591165" y="534136"/>
                    </a:cubicBezTo>
                    <a:cubicBezTo>
                      <a:pt x="683306" y="478538"/>
                      <a:pt x="730947" y="345239"/>
                      <a:pt x="760497" y="262549"/>
                    </a:cubicBezTo>
                    <a:cubicBezTo>
                      <a:pt x="766647" y="245350"/>
                      <a:pt x="772009" y="230335"/>
                      <a:pt x="776831" y="218669"/>
                    </a:cubicBezTo>
                    <a:cubicBezTo>
                      <a:pt x="804819" y="150926"/>
                      <a:pt x="536715" y="201350"/>
                      <a:pt x="425399" y="268515"/>
                    </a:cubicBezTo>
                    <a:cubicBezTo>
                      <a:pt x="314088" y="335676"/>
                      <a:pt x="235432" y="548954"/>
                      <a:pt x="235257" y="574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21438e274a9_0_17"/>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Understanding People in Research</a:t>
            </a:r>
            <a:endParaRPr b="1" i="0" sz="2200" u="none" cap="none" strike="noStrike">
              <a:solidFill>
                <a:schemeClr val="dk2"/>
              </a:solidFill>
              <a:latin typeface="Arial"/>
              <a:ea typeface="Arial"/>
              <a:cs typeface="Arial"/>
              <a:sym typeface="Arial"/>
            </a:endParaRPr>
          </a:p>
        </p:txBody>
      </p:sp>
      <p:sp>
        <p:nvSpPr>
          <p:cNvPr id="354" name="Google Shape;354;g21438e274a9_0_17"/>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5" name="Google Shape;355;g21438e274a9_0_17"/>
          <p:cNvSpPr txBox="1"/>
          <p:nvPr/>
        </p:nvSpPr>
        <p:spPr>
          <a:xfrm>
            <a:off x="5131689" y="15149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935"/>
              <a:buFont typeface="Arial"/>
              <a:buNone/>
            </a:pPr>
            <a:r>
              <a:rPr b="0" i="0" lang="en-US" sz="1100" u="none" cap="none" strike="noStrike">
                <a:solidFill>
                  <a:schemeClr val="dk1"/>
                </a:solidFill>
                <a:latin typeface="Arial"/>
                <a:ea typeface="Arial"/>
                <a:cs typeface="Arial"/>
                <a:sym typeface="Arial"/>
              </a:rPr>
              <a:t>When evaluating a source, consider:</a:t>
            </a:r>
            <a:endParaRPr b="0" i="0" sz="1100" u="none" cap="none" strike="noStrike">
              <a:solidFill>
                <a:srgbClr val="000000"/>
              </a:solidFill>
              <a:latin typeface="Arial"/>
              <a:ea typeface="Arial"/>
              <a:cs typeface="Arial"/>
              <a:sym typeface="Arial"/>
            </a:endParaRPr>
          </a:p>
          <a:p>
            <a:pPr indent="-161290" lvl="0" marL="182880" marR="0" rtl="0" algn="l">
              <a:lnSpc>
                <a:spcPct val="100000"/>
              </a:lnSpc>
              <a:spcBef>
                <a:spcPts val="900"/>
              </a:spcBef>
              <a:spcAft>
                <a:spcPts val="0"/>
              </a:spcAft>
              <a:buClr>
                <a:schemeClr val="dk1"/>
              </a:buClr>
              <a:buSzPts val="1100"/>
              <a:buFont typeface="Noto Sans Symbols"/>
              <a:buChar char="●"/>
            </a:pPr>
            <a:r>
              <a:rPr b="0" i="0" lang="en-US" sz="1100" u="none" cap="none" strike="noStrike">
                <a:solidFill>
                  <a:schemeClr val="dk1"/>
                </a:solidFill>
                <a:latin typeface="Arial"/>
                <a:ea typeface="Arial"/>
                <a:cs typeface="Arial"/>
                <a:sym typeface="Arial"/>
              </a:rPr>
              <a:t>Are the researchers removed from the community, culture, issue, or phenomenon they’re researching? </a:t>
            </a:r>
            <a:endParaRPr b="0" i="0" sz="1100" u="none" cap="none" strike="noStrike">
              <a:solidFill>
                <a:schemeClr val="dk1"/>
              </a:solidFill>
              <a:latin typeface="Arial"/>
              <a:ea typeface="Arial"/>
              <a:cs typeface="Arial"/>
              <a:sym typeface="Arial"/>
            </a:endParaRPr>
          </a:p>
          <a:p>
            <a:pPr indent="-161290" lvl="0" marL="182880" marR="0" rtl="0" algn="l">
              <a:lnSpc>
                <a:spcPct val="100000"/>
              </a:lnSpc>
              <a:spcBef>
                <a:spcPts val="9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If so, how does that impact their perspective? </a:t>
            </a:r>
            <a:endParaRPr b="0" i="0" sz="1100" u="none" cap="none" strike="noStrike">
              <a:solidFill>
                <a:schemeClr val="dk1"/>
              </a:solidFill>
              <a:latin typeface="Arial"/>
              <a:ea typeface="Arial"/>
              <a:cs typeface="Arial"/>
              <a:sym typeface="Arial"/>
            </a:endParaRPr>
          </a:p>
          <a:p>
            <a:pPr indent="-161290" lvl="0" marL="182880" marR="0" rtl="0" algn="l">
              <a:lnSpc>
                <a:spcPct val="100000"/>
              </a:lnSpc>
              <a:spcBef>
                <a:spcPts val="9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Do the people, communities, or cultures being researched or impacted by the research have a voice in the data? </a:t>
            </a:r>
            <a:endParaRPr b="0" i="0" sz="1100" u="none" cap="none" strike="noStrike">
              <a:solidFill>
                <a:schemeClr val="dk1"/>
              </a:solidFill>
              <a:latin typeface="Arial"/>
              <a:ea typeface="Arial"/>
              <a:cs typeface="Arial"/>
              <a:sym typeface="Arial"/>
            </a:endParaRPr>
          </a:p>
          <a:p>
            <a:pPr indent="-161290" lvl="0" marL="182880" marR="0" rtl="0" algn="l">
              <a:lnSpc>
                <a:spcPct val="100000"/>
              </a:lnSpc>
              <a:spcBef>
                <a:spcPts val="900"/>
              </a:spcBef>
              <a:spcAft>
                <a:spcPts val="90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How does that impact the perspective of the research?  </a:t>
            </a:r>
            <a:endParaRPr b="0" i="0" sz="1100" u="none" cap="none" strike="noStrike">
              <a:solidFill>
                <a:srgbClr val="000000"/>
              </a:solidFill>
              <a:latin typeface="Arial"/>
              <a:ea typeface="Arial"/>
              <a:cs typeface="Arial"/>
              <a:sym typeface="Arial"/>
            </a:endParaRPr>
          </a:p>
        </p:txBody>
      </p:sp>
      <p:sp>
        <p:nvSpPr>
          <p:cNvPr id="356" name="Google Shape;356;g21438e274a9_0_17"/>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7" name="Google Shape;357;g21438e274a9_0_17"/>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Four (potential) categories of people involved in data:</a:t>
            </a:r>
            <a:endParaRPr b="0" i="0" sz="1100" u="none" cap="none" strike="noStrike">
              <a:solidFill>
                <a:srgbClr val="000000"/>
              </a:solidFill>
              <a:latin typeface="Arial"/>
              <a:ea typeface="Arial"/>
              <a:cs typeface="Arial"/>
              <a:sym typeface="Arial"/>
            </a:endParaRPr>
          </a:p>
          <a:p>
            <a:pPr indent="-216151" lvl="0" marL="448056" marR="0" rtl="0" algn="l">
              <a:lnSpc>
                <a:spcPct val="100000"/>
              </a:lnSpc>
              <a:spcBef>
                <a:spcPts val="90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Those creating/working with the data/images</a:t>
            </a:r>
            <a:endParaRPr b="0" i="0" sz="1100" u="none" cap="none" strike="noStrike">
              <a:solidFill>
                <a:schemeClr val="dk1"/>
              </a:solidFill>
              <a:latin typeface="Arial"/>
              <a:ea typeface="Arial"/>
              <a:cs typeface="Arial"/>
              <a:sym typeface="Arial"/>
            </a:endParaRPr>
          </a:p>
          <a:p>
            <a:pPr indent="-216151" lvl="0" marL="448056" marR="0" rtl="0" algn="l">
              <a:lnSpc>
                <a:spcPct val="100000"/>
              </a:lnSpc>
              <a:spcBef>
                <a:spcPts val="90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Those receiving/learning from the data/images</a:t>
            </a:r>
            <a:endParaRPr b="0" i="0" sz="1100" u="none" cap="none" strike="noStrike">
              <a:solidFill>
                <a:schemeClr val="dk1"/>
              </a:solidFill>
              <a:latin typeface="Arial"/>
              <a:ea typeface="Arial"/>
              <a:cs typeface="Arial"/>
              <a:sym typeface="Arial"/>
            </a:endParaRPr>
          </a:p>
          <a:p>
            <a:pPr indent="-216151" lvl="0" marL="448056" marR="0" rtl="0" algn="l">
              <a:lnSpc>
                <a:spcPct val="100000"/>
              </a:lnSpc>
              <a:spcBef>
                <a:spcPts val="900"/>
              </a:spcBef>
              <a:spcAft>
                <a:spcPts val="0"/>
              </a:spcAft>
              <a:buClr>
                <a:schemeClr val="dk1"/>
              </a:buClr>
              <a:buSzPts val="1100"/>
              <a:buFont typeface="Arial"/>
              <a:buAutoNum type="arabicPeriod"/>
            </a:pPr>
            <a:r>
              <a:rPr b="0" i="0" lang="en-US" sz="1100" u="none" cap="none" strike="noStrike">
                <a:solidFill>
                  <a:srgbClr val="000000"/>
                </a:solidFill>
                <a:latin typeface="Arial"/>
                <a:ea typeface="Arial"/>
                <a:cs typeface="Arial"/>
                <a:sym typeface="Arial"/>
              </a:rPr>
              <a:t>Those impacted by the data/images</a:t>
            </a:r>
            <a:endParaRPr b="0" i="0" sz="1100" u="none" cap="none" strike="noStrike">
              <a:solidFill>
                <a:schemeClr val="dk1"/>
              </a:solidFill>
              <a:latin typeface="Arial"/>
              <a:ea typeface="Arial"/>
              <a:cs typeface="Arial"/>
              <a:sym typeface="Arial"/>
            </a:endParaRPr>
          </a:p>
          <a:p>
            <a:pPr indent="-216151" lvl="0" marL="448056" marR="0" rtl="0" algn="l">
              <a:lnSpc>
                <a:spcPct val="100000"/>
              </a:lnSpc>
              <a:spcBef>
                <a:spcPts val="90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(If the data is about people) Those being researched in the data</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900"/>
              </a:spcBef>
              <a:spcAft>
                <a:spcPts val="900"/>
              </a:spcAft>
              <a:buClr>
                <a:srgbClr val="000000"/>
              </a:buClr>
              <a:buSzPts val="1100"/>
              <a:buFont typeface="Arial"/>
              <a:buNone/>
            </a:pPr>
            <a:r>
              <a:rPr b="0" i="0" lang="en-US" sz="1100" u="none" cap="none" strike="noStrike">
                <a:solidFill>
                  <a:schemeClr val="dk1"/>
                </a:solidFill>
                <a:latin typeface="Arial"/>
                <a:ea typeface="Arial"/>
                <a:cs typeface="Arial"/>
                <a:sym typeface="Arial"/>
              </a:rPr>
              <a:t>Category 3 and 4 almost always overlap, although category 3 can overlap with any category.</a:t>
            </a:r>
            <a:endParaRPr b="0" i="0" sz="1100" u="none" cap="none" strike="noStrike">
              <a:solidFill>
                <a:schemeClr val="dk1"/>
              </a:solidFill>
              <a:latin typeface="Arial"/>
              <a:ea typeface="Arial"/>
              <a:cs typeface="Arial"/>
              <a:sym typeface="Arial"/>
            </a:endParaRPr>
          </a:p>
        </p:txBody>
      </p:sp>
      <p:sp>
        <p:nvSpPr>
          <p:cNvPr id="358" name="Google Shape;358;g21438e274a9_0_17"/>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LEARNING OBJECTIVES</a:t>
            </a:r>
            <a:endParaRPr b="1" i="0" sz="100" u="none" cap="none" strike="noStrike">
              <a:solidFill>
                <a:schemeClr val="accent1"/>
              </a:solidFill>
              <a:latin typeface="Arial"/>
              <a:ea typeface="Arial"/>
              <a:cs typeface="Arial"/>
              <a:sym typeface="Arial"/>
            </a:endParaRPr>
          </a:p>
        </p:txBody>
      </p:sp>
      <p:grpSp>
        <p:nvGrpSpPr>
          <p:cNvPr id="359" name="Google Shape;359;g21438e274a9_0_17"/>
          <p:cNvGrpSpPr/>
          <p:nvPr/>
        </p:nvGrpSpPr>
        <p:grpSpPr>
          <a:xfrm>
            <a:off x="8206885" y="415012"/>
            <a:ext cx="658200" cy="658200"/>
            <a:chOff x="3702574" y="4094937"/>
            <a:chExt cx="658200" cy="658200"/>
          </a:xfrm>
        </p:grpSpPr>
        <p:sp>
          <p:nvSpPr>
            <p:cNvPr id="360" name="Google Shape;360;g21438e274a9_0_17"/>
            <p:cNvSpPr/>
            <p:nvPr/>
          </p:nvSpPr>
          <p:spPr>
            <a:xfrm>
              <a:off x="3702574" y="4094937"/>
              <a:ext cx="658200" cy="658200"/>
            </a:xfrm>
            <a:prstGeom prst="ellipse">
              <a:avLst/>
            </a:prstGeom>
            <a:solidFill>
              <a:srgbClr val="D5DDD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361" name="Google Shape;361;g21438e274a9_0_17"/>
            <p:cNvGrpSpPr/>
            <p:nvPr/>
          </p:nvGrpSpPr>
          <p:grpSpPr>
            <a:xfrm>
              <a:off x="3854540" y="4244078"/>
              <a:ext cx="354305" cy="359927"/>
              <a:chOff x="-451682" y="225865"/>
              <a:chExt cx="3745297" cy="3804720"/>
            </a:xfrm>
          </p:grpSpPr>
          <p:sp>
            <p:nvSpPr>
              <p:cNvPr id="362" name="Google Shape;362;g21438e274a9_0_17"/>
              <p:cNvSpPr/>
              <p:nvPr/>
            </p:nvSpPr>
            <p:spPr>
              <a:xfrm>
                <a:off x="-451682" y="2247127"/>
                <a:ext cx="1664571" cy="1783458"/>
              </a:xfrm>
              <a:custGeom>
                <a:rect b="b" l="l" r="r" t="t"/>
                <a:pathLst>
                  <a:path extrusionOk="0" h="1783458" w="1664571">
                    <a:moveTo>
                      <a:pt x="1202598" y="920331"/>
                    </a:moveTo>
                    <a:cubicBezTo>
                      <a:pt x="1303897" y="822896"/>
                      <a:pt x="1367336" y="686338"/>
                      <a:pt x="1367336" y="535040"/>
                    </a:cubicBezTo>
                    <a:cubicBezTo>
                      <a:pt x="1367336" y="240048"/>
                      <a:pt x="1127283" y="0"/>
                      <a:pt x="832296" y="0"/>
                    </a:cubicBezTo>
                    <a:cubicBezTo>
                      <a:pt x="537305" y="0"/>
                      <a:pt x="297257" y="240048"/>
                      <a:pt x="297257" y="535040"/>
                    </a:cubicBezTo>
                    <a:cubicBezTo>
                      <a:pt x="297257" y="686338"/>
                      <a:pt x="360692" y="822896"/>
                      <a:pt x="461990" y="920331"/>
                    </a:cubicBezTo>
                    <a:cubicBezTo>
                      <a:pt x="188648" y="1056940"/>
                      <a:pt x="0" y="1338788"/>
                      <a:pt x="0" y="1664571"/>
                    </a:cubicBezTo>
                    <a:cubicBezTo>
                      <a:pt x="0" y="1730182"/>
                      <a:pt x="53272" y="1783458"/>
                      <a:pt x="118900" y="1783458"/>
                    </a:cubicBezTo>
                    <a:lnTo>
                      <a:pt x="1545671" y="1783458"/>
                    </a:lnTo>
                    <a:cubicBezTo>
                      <a:pt x="1611299" y="1783458"/>
                      <a:pt x="1664571" y="1730182"/>
                      <a:pt x="1664571" y="1664571"/>
                    </a:cubicBezTo>
                    <a:cubicBezTo>
                      <a:pt x="1664571" y="1338788"/>
                      <a:pt x="1475945" y="1056889"/>
                      <a:pt x="1202581" y="920331"/>
                    </a:cubicBezTo>
                    <a:lnTo>
                      <a:pt x="1202598" y="920331"/>
                    </a:lnTo>
                    <a:close/>
                    <a:moveTo>
                      <a:pt x="535061" y="535040"/>
                    </a:moveTo>
                    <a:cubicBezTo>
                      <a:pt x="535061" y="371133"/>
                      <a:pt x="668398" y="237796"/>
                      <a:pt x="832305" y="237796"/>
                    </a:cubicBezTo>
                    <a:cubicBezTo>
                      <a:pt x="996207" y="237796"/>
                      <a:pt x="1129549" y="371133"/>
                      <a:pt x="1129549" y="535040"/>
                    </a:cubicBezTo>
                    <a:cubicBezTo>
                      <a:pt x="1129549" y="698942"/>
                      <a:pt x="996207" y="832283"/>
                      <a:pt x="832305" y="832283"/>
                    </a:cubicBezTo>
                    <a:cubicBezTo>
                      <a:pt x="668398" y="832283"/>
                      <a:pt x="535061" y="698942"/>
                      <a:pt x="535061" y="535040"/>
                    </a:cubicBezTo>
                    <a:close/>
                    <a:moveTo>
                      <a:pt x="249770" y="1545671"/>
                    </a:moveTo>
                    <a:cubicBezTo>
                      <a:pt x="305060" y="1274646"/>
                      <a:pt x="545232" y="1070079"/>
                      <a:pt x="832305" y="1070079"/>
                    </a:cubicBezTo>
                    <a:cubicBezTo>
                      <a:pt x="1119377" y="1070079"/>
                      <a:pt x="1359606" y="1274646"/>
                      <a:pt x="1414839" y="1545671"/>
                    </a:cubicBezTo>
                    <a:lnTo>
                      <a:pt x="249770" y="154567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g21438e274a9_0_17"/>
              <p:cNvSpPr/>
              <p:nvPr/>
            </p:nvSpPr>
            <p:spPr>
              <a:xfrm>
                <a:off x="1153286" y="2425471"/>
                <a:ext cx="2140158" cy="1070096"/>
              </a:xfrm>
              <a:custGeom>
                <a:rect b="b" l="l" r="r" t="t"/>
                <a:pathLst>
                  <a:path extrusionOk="0" h="1070096" w="2140158">
                    <a:moveTo>
                      <a:pt x="1902371" y="0"/>
                    </a:moveTo>
                    <a:lnTo>
                      <a:pt x="118908" y="0"/>
                    </a:lnTo>
                    <a:cubicBezTo>
                      <a:pt x="73195" y="0"/>
                      <a:pt x="31520" y="26218"/>
                      <a:pt x="11726" y="67414"/>
                    </a:cubicBezTo>
                    <a:cubicBezTo>
                      <a:pt x="-8069" y="108609"/>
                      <a:pt x="-2480" y="157478"/>
                      <a:pt x="26056" y="193213"/>
                    </a:cubicBezTo>
                    <a:lnTo>
                      <a:pt x="237817" y="457883"/>
                    </a:lnTo>
                    <a:lnTo>
                      <a:pt x="237817" y="832300"/>
                    </a:lnTo>
                    <a:cubicBezTo>
                      <a:pt x="237817" y="963445"/>
                      <a:pt x="344464" y="1070096"/>
                      <a:pt x="475613" y="1070096"/>
                    </a:cubicBezTo>
                    <a:lnTo>
                      <a:pt x="1902384" y="1070096"/>
                    </a:lnTo>
                    <a:cubicBezTo>
                      <a:pt x="2033520" y="1070096"/>
                      <a:pt x="2140158" y="963445"/>
                      <a:pt x="2140158" y="832300"/>
                    </a:cubicBezTo>
                    <a:lnTo>
                      <a:pt x="2140158" y="237813"/>
                    </a:lnTo>
                    <a:cubicBezTo>
                      <a:pt x="2140158" y="106669"/>
                      <a:pt x="2033520" y="17"/>
                      <a:pt x="1902384" y="17"/>
                    </a:cubicBezTo>
                    <a:lnTo>
                      <a:pt x="1902371" y="0"/>
                    </a:lnTo>
                    <a:close/>
                    <a:moveTo>
                      <a:pt x="1902371" y="832283"/>
                    </a:moveTo>
                    <a:lnTo>
                      <a:pt x="475600" y="832283"/>
                    </a:lnTo>
                    <a:lnTo>
                      <a:pt x="475600" y="416144"/>
                    </a:lnTo>
                    <a:cubicBezTo>
                      <a:pt x="475600" y="389154"/>
                      <a:pt x="466448" y="362936"/>
                      <a:pt x="449566" y="341831"/>
                    </a:cubicBezTo>
                    <a:lnTo>
                      <a:pt x="366340" y="237731"/>
                    </a:lnTo>
                    <a:lnTo>
                      <a:pt x="1902435" y="237607"/>
                    </a:lnTo>
                    <a:lnTo>
                      <a:pt x="1902435" y="832223"/>
                    </a:lnTo>
                    <a:lnTo>
                      <a:pt x="1902371" y="83228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g21438e274a9_0_17"/>
              <p:cNvSpPr/>
              <p:nvPr/>
            </p:nvSpPr>
            <p:spPr>
              <a:xfrm>
                <a:off x="1808300" y="2841615"/>
                <a:ext cx="238095" cy="237795"/>
              </a:xfrm>
              <a:custGeom>
                <a:rect b="b" l="l" r="r" t="t"/>
                <a:pathLst>
                  <a:path extrusionOk="0" h="237795" w="238095">
                    <a:moveTo>
                      <a:pt x="119196" y="237796"/>
                    </a:moveTo>
                    <a:cubicBezTo>
                      <a:pt x="184888" y="237796"/>
                      <a:pt x="238096" y="184528"/>
                      <a:pt x="238096" y="118900"/>
                    </a:cubicBezTo>
                    <a:cubicBezTo>
                      <a:pt x="238096" y="53272"/>
                      <a:pt x="184888" y="0"/>
                      <a:pt x="119196" y="0"/>
                    </a:cubicBezTo>
                    <a:lnTo>
                      <a:pt x="118600" y="0"/>
                    </a:lnTo>
                    <a:cubicBezTo>
                      <a:pt x="52973" y="0"/>
                      <a:pt x="0" y="53272"/>
                      <a:pt x="0" y="118900"/>
                    </a:cubicBezTo>
                    <a:cubicBezTo>
                      <a:pt x="0" y="184528"/>
                      <a:pt x="53504" y="237796"/>
                      <a:pt x="119196" y="237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g21438e274a9_0_17"/>
              <p:cNvSpPr/>
              <p:nvPr/>
            </p:nvSpPr>
            <p:spPr>
              <a:xfrm>
                <a:off x="2224419" y="2841615"/>
                <a:ext cx="238091" cy="237795"/>
              </a:xfrm>
              <a:custGeom>
                <a:rect b="b" l="l" r="r" t="t"/>
                <a:pathLst>
                  <a:path extrusionOk="0" h="237795" w="238091">
                    <a:moveTo>
                      <a:pt x="119191" y="237796"/>
                    </a:moveTo>
                    <a:cubicBezTo>
                      <a:pt x="184883" y="237796"/>
                      <a:pt x="238091" y="184528"/>
                      <a:pt x="238091" y="118900"/>
                    </a:cubicBezTo>
                    <a:cubicBezTo>
                      <a:pt x="238091" y="53272"/>
                      <a:pt x="184883" y="0"/>
                      <a:pt x="119191" y="0"/>
                    </a:cubicBezTo>
                    <a:lnTo>
                      <a:pt x="118596" y="0"/>
                    </a:lnTo>
                    <a:cubicBezTo>
                      <a:pt x="52968" y="0"/>
                      <a:pt x="0" y="53272"/>
                      <a:pt x="0" y="118900"/>
                    </a:cubicBezTo>
                    <a:cubicBezTo>
                      <a:pt x="0" y="184528"/>
                      <a:pt x="53499" y="237796"/>
                      <a:pt x="119191" y="237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g21438e274a9_0_17"/>
              <p:cNvSpPr/>
              <p:nvPr/>
            </p:nvSpPr>
            <p:spPr>
              <a:xfrm>
                <a:off x="2640640" y="2841615"/>
                <a:ext cx="238091" cy="237795"/>
              </a:xfrm>
              <a:custGeom>
                <a:rect b="b" l="l" r="r" t="t"/>
                <a:pathLst>
                  <a:path extrusionOk="0" h="237795" w="238091">
                    <a:moveTo>
                      <a:pt x="119195" y="237796"/>
                    </a:moveTo>
                    <a:cubicBezTo>
                      <a:pt x="184887" y="237796"/>
                      <a:pt x="238091" y="184528"/>
                      <a:pt x="238091" y="118900"/>
                    </a:cubicBezTo>
                    <a:cubicBezTo>
                      <a:pt x="238091" y="53272"/>
                      <a:pt x="184887" y="0"/>
                      <a:pt x="119195" y="0"/>
                    </a:cubicBezTo>
                    <a:lnTo>
                      <a:pt x="118600" y="0"/>
                    </a:lnTo>
                    <a:cubicBezTo>
                      <a:pt x="52972" y="0"/>
                      <a:pt x="0" y="53272"/>
                      <a:pt x="0" y="118900"/>
                    </a:cubicBezTo>
                    <a:cubicBezTo>
                      <a:pt x="0" y="184528"/>
                      <a:pt x="53503" y="237796"/>
                      <a:pt x="119195" y="237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g21438e274a9_0_17"/>
              <p:cNvSpPr/>
              <p:nvPr/>
            </p:nvSpPr>
            <p:spPr>
              <a:xfrm>
                <a:off x="1629023" y="225865"/>
                <a:ext cx="1664592" cy="1783466"/>
              </a:xfrm>
              <a:custGeom>
                <a:rect b="b" l="l" r="r" t="t"/>
                <a:pathLst>
                  <a:path extrusionOk="0" h="1783466" w="1664592">
                    <a:moveTo>
                      <a:pt x="21" y="1664567"/>
                    </a:moveTo>
                    <a:cubicBezTo>
                      <a:pt x="21" y="1730195"/>
                      <a:pt x="53289" y="1783467"/>
                      <a:pt x="118917" y="1783467"/>
                    </a:cubicBezTo>
                    <a:lnTo>
                      <a:pt x="1545705" y="1783467"/>
                    </a:lnTo>
                    <a:cubicBezTo>
                      <a:pt x="1611316" y="1783467"/>
                      <a:pt x="1664593" y="1730195"/>
                      <a:pt x="1664593" y="1664567"/>
                    </a:cubicBezTo>
                    <a:cubicBezTo>
                      <a:pt x="1664593" y="1338788"/>
                      <a:pt x="1475962" y="1056889"/>
                      <a:pt x="1202598" y="920331"/>
                    </a:cubicBezTo>
                    <a:cubicBezTo>
                      <a:pt x="1303897" y="822900"/>
                      <a:pt x="1367331" y="686338"/>
                      <a:pt x="1367331" y="535040"/>
                    </a:cubicBezTo>
                    <a:cubicBezTo>
                      <a:pt x="1367331" y="240049"/>
                      <a:pt x="1127334" y="0"/>
                      <a:pt x="832292" y="0"/>
                    </a:cubicBezTo>
                    <a:cubicBezTo>
                      <a:pt x="537254" y="0"/>
                      <a:pt x="297252" y="240049"/>
                      <a:pt x="297252" y="535040"/>
                    </a:cubicBezTo>
                    <a:cubicBezTo>
                      <a:pt x="297252" y="686338"/>
                      <a:pt x="360692" y="822896"/>
                      <a:pt x="461990" y="920331"/>
                    </a:cubicBezTo>
                    <a:cubicBezTo>
                      <a:pt x="188648" y="1056889"/>
                      <a:pt x="0" y="1338788"/>
                      <a:pt x="0" y="1664567"/>
                    </a:cubicBezTo>
                    <a:lnTo>
                      <a:pt x="21" y="1664567"/>
                    </a:lnTo>
                    <a:close/>
                    <a:moveTo>
                      <a:pt x="535061" y="535040"/>
                    </a:moveTo>
                    <a:cubicBezTo>
                      <a:pt x="535061" y="371137"/>
                      <a:pt x="668398" y="237796"/>
                      <a:pt x="832305" y="237796"/>
                    </a:cubicBezTo>
                    <a:cubicBezTo>
                      <a:pt x="996207" y="237796"/>
                      <a:pt x="1129549" y="371137"/>
                      <a:pt x="1129549" y="535040"/>
                    </a:cubicBezTo>
                    <a:cubicBezTo>
                      <a:pt x="1129549" y="698946"/>
                      <a:pt x="996207" y="832283"/>
                      <a:pt x="832305" y="832283"/>
                    </a:cubicBezTo>
                    <a:cubicBezTo>
                      <a:pt x="668398" y="832283"/>
                      <a:pt x="535061" y="698946"/>
                      <a:pt x="535061" y="535040"/>
                    </a:cubicBezTo>
                    <a:close/>
                    <a:moveTo>
                      <a:pt x="832305" y="1070079"/>
                    </a:moveTo>
                    <a:cubicBezTo>
                      <a:pt x="1119381" y="1070079"/>
                      <a:pt x="1359606" y="1274646"/>
                      <a:pt x="1414839" y="1545671"/>
                    </a:cubicBezTo>
                    <a:lnTo>
                      <a:pt x="249766" y="1545671"/>
                    </a:lnTo>
                    <a:cubicBezTo>
                      <a:pt x="304995" y="1274646"/>
                      <a:pt x="545232" y="1070079"/>
                      <a:pt x="832305" y="1070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g21438e274a9_0_17"/>
              <p:cNvSpPr/>
              <p:nvPr/>
            </p:nvSpPr>
            <p:spPr>
              <a:xfrm>
                <a:off x="-451648" y="404195"/>
                <a:ext cx="2140169" cy="1070096"/>
              </a:xfrm>
              <a:custGeom>
                <a:rect b="b" l="l" r="r" t="t"/>
                <a:pathLst>
                  <a:path extrusionOk="0" h="1070096" w="2140169">
                    <a:moveTo>
                      <a:pt x="237783" y="1070096"/>
                    </a:moveTo>
                    <a:lnTo>
                      <a:pt x="1664558" y="1070096"/>
                    </a:lnTo>
                    <a:cubicBezTo>
                      <a:pt x="1795702" y="1070096"/>
                      <a:pt x="1902354" y="963445"/>
                      <a:pt x="1902354" y="832301"/>
                    </a:cubicBezTo>
                    <a:lnTo>
                      <a:pt x="1902354" y="457883"/>
                    </a:lnTo>
                    <a:lnTo>
                      <a:pt x="2114116" y="193213"/>
                    </a:lnTo>
                    <a:cubicBezTo>
                      <a:pt x="2142651" y="157478"/>
                      <a:pt x="2148236" y="108617"/>
                      <a:pt x="2128445" y="67414"/>
                    </a:cubicBezTo>
                    <a:cubicBezTo>
                      <a:pt x="2108651" y="26223"/>
                      <a:pt x="2066976" y="0"/>
                      <a:pt x="2021263" y="0"/>
                    </a:cubicBezTo>
                    <a:lnTo>
                      <a:pt x="237796" y="0"/>
                    </a:lnTo>
                    <a:cubicBezTo>
                      <a:pt x="106652" y="0"/>
                      <a:pt x="0" y="106652"/>
                      <a:pt x="0" y="237796"/>
                    </a:cubicBezTo>
                    <a:lnTo>
                      <a:pt x="0" y="832283"/>
                    </a:lnTo>
                    <a:cubicBezTo>
                      <a:pt x="0" y="963432"/>
                      <a:pt x="106652" y="1070079"/>
                      <a:pt x="237796" y="1070079"/>
                    </a:cubicBezTo>
                    <a:lnTo>
                      <a:pt x="237783" y="1070096"/>
                    </a:lnTo>
                    <a:close/>
                    <a:moveTo>
                      <a:pt x="237783" y="237813"/>
                    </a:moveTo>
                    <a:lnTo>
                      <a:pt x="1773878" y="237813"/>
                    </a:lnTo>
                    <a:lnTo>
                      <a:pt x="1690653" y="341848"/>
                    </a:lnTo>
                    <a:cubicBezTo>
                      <a:pt x="1673770" y="362949"/>
                      <a:pt x="1664618" y="389107"/>
                      <a:pt x="1664618" y="416157"/>
                    </a:cubicBezTo>
                    <a:lnTo>
                      <a:pt x="1664618" y="832301"/>
                    </a:lnTo>
                    <a:lnTo>
                      <a:pt x="237783" y="832301"/>
                    </a:lnTo>
                    <a:lnTo>
                      <a:pt x="237783" y="23781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g21438e274a9_0_17"/>
              <p:cNvSpPr/>
              <p:nvPr/>
            </p:nvSpPr>
            <p:spPr>
              <a:xfrm>
                <a:off x="797648" y="820356"/>
                <a:ext cx="238095" cy="237791"/>
              </a:xfrm>
              <a:custGeom>
                <a:rect b="b" l="l" r="r" t="t"/>
                <a:pathLst>
                  <a:path extrusionOk="0" h="237791" w="238095">
                    <a:moveTo>
                      <a:pt x="119196" y="0"/>
                    </a:moveTo>
                    <a:lnTo>
                      <a:pt x="118600" y="0"/>
                    </a:lnTo>
                    <a:cubicBezTo>
                      <a:pt x="52973" y="0"/>
                      <a:pt x="0" y="53268"/>
                      <a:pt x="0" y="118896"/>
                    </a:cubicBezTo>
                    <a:cubicBezTo>
                      <a:pt x="0" y="184524"/>
                      <a:pt x="53504" y="237792"/>
                      <a:pt x="119196" y="237792"/>
                    </a:cubicBezTo>
                    <a:cubicBezTo>
                      <a:pt x="184888" y="237792"/>
                      <a:pt x="238096" y="184524"/>
                      <a:pt x="238096" y="118896"/>
                    </a:cubicBezTo>
                    <a:cubicBezTo>
                      <a:pt x="238096" y="53268"/>
                      <a:pt x="184823" y="0"/>
                      <a:pt x="11919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g21438e274a9_0_17"/>
              <p:cNvSpPr/>
              <p:nvPr/>
            </p:nvSpPr>
            <p:spPr>
              <a:xfrm>
                <a:off x="381525" y="820356"/>
                <a:ext cx="238095" cy="237791"/>
              </a:xfrm>
              <a:custGeom>
                <a:rect b="b" l="l" r="r" t="t"/>
                <a:pathLst>
                  <a:path extrusionOk="0" h="237791" w="238095">
                    <a:moveTo>
                      <a:pt x="119196" y="0"/>
                    </a:moveTo>
                    <a:lnTo>
                      <a:pt x="118600" y="0"/>
                    </a:lnTo>
                    <a:cubicBezTo>
                      <a:pt x="52973" y="0"/>
                      <a:pt x="0" y="53268"/>
                      <a:pt x="0" y="118896"/>
                    </a:cubicBezTo>
                    <a:cubicBezTo>
                      <a:pt x="0" y="184524"/>
                      <a:pt x="53504" y="237792"/>
                      <a:pt x="119196" y="237792"/>
                    </a:cubicBezTo>
                    <a:cubicBezTo>
                      <a:pt x="184888" y="237792"/>
                      <a:pt x="238096" y="184524"/>
                      <a:pt x="238096" y="118896"/>
                    </a:cubicBezTo>
                    <a:cubicBezTo>
                      <a:pt x="238096" y="53268"/>
                      <a:pt x="184823" y="0"/>
                      <a:pt x="11919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g21438e274a9_0_17"/>
              <p:cNvSpPr/>
              <p:nvPr/>
            </p:nvSpPr>
            <p:spPr>
              <a:xfrm>
                <a:off x="-34630" y="820356"/>
                <a:ext cx="238095" cy="237791"/>
              </a:xfrm>
              <a:custGeom>
                <a:rect b="b" l="l" r="r" t="t"/>
                <a:pathLst>
                  <a:path extrusionOk="0" h="237791" w="238095">
                    <a:moveTo>
                      <a:pt x="119196" y="0"/>
                    </a:moveTo>
                    <a:lnTo>
                      <a:pt x="118600" y="0"/>
                    </a:lnTo>
                    <a:cubicBezTo>
                      <a:pt x="52973" y="0"/>
                      <a:pt x="0" y="53268"/>
                      <a:pt x="0" y="118896"/>
                    </a:cubicBezTo>
                    <a:cubicBezTo>
                      <a:pt x="0" y="184524"/>
                      <a:pt x="53504" y="237792"/>
                      <a:pt x="119196" y="237792"/>
                    </a:cubicBezTo>
                    <a:cubicBezTo>
                      <a:pt x="184888" y="237792"/>
                      <a:pt x="238096" y="184524"/>
                      <a:pt x="238096" y="118896"/>
                    </a:cubicBezTo>
                    <a:cubicBezTo>
                      <a:pt x="238096" y="53268"/>
                      <a:pt x="184823" y="0"/>
                      <a:pt x="11919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75" name="Shape 375"/>
        <p:cNvGrpSpPr/>
        <p:nvPr/>
      </p:nvGrpSpPr>
      <p:grpSpPr>
        <a:xfrm>
          <a:off x="0" y="0"/>
          <a:ext cx="0" cy="0"/>
          <a:chOff x="0" y="0"/>
          <a:chExt cx="0" cy="0"/>
        </a:xfrm>
      </p:grpSpPr>
      <p:sp>
        <p:nvSpPr>
          <p:cNvPr id="376" name="Google Shape;376;g21da8b6b09b_0_4"/>
          <p:cNvSpPr txBox="1"/>
          <p:nvPr>
            <p:ph type="ctrTitle"/>
          </p:nvPr>
        </p:nvSpPr>
        <p:spPr>
          <a:xfrm>
            <a:off x="479425" y="1104900"/>
            <a:ext cx="83133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Decision</a:t>
            </a:r>
            <a:r>
              <a:rPr lang="en-US"/>
              <a:t> Making Model</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g23b63db3548_0_0"/>
          <p:cNvPicPr preferRelativeResize="0"/>
          <p:nvPr/>
        </p:nvPicPr>
        <p:blipFill>
          <a:blip r:embed="rId3">
            <a:alphaModFix/>
          </a:blip>
          <a:stretch>
            <a:fillRect/>
          </a:stretch>
        </p:blipFill>
        <p:spPr>
          <a:xfrm>
            <a:off x="455201" y="160363"/>
            <a:ext cx="6430349" cy="4822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1348323866e_4_13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Understanding Bias</a:t>
            </a:r>
            <a:endParaRPr b="1" i="0" sz="2200" u="none" cap="none" strike="noStrike">
              <a:solidFill>
                <a:schemeClr val="dk2"/>
              </a:solidFill>
              <a:latin typeface="Arial"/>
              <a:ea typeface="Arial"/>
              <a:cs typeface="Arial"/>
              <a:sym typeface="Arial"/>
            </a:endParaRPr>
          </a:p>
        </p:txBody>
      </p:sp>
      <p:sp>
        <p:nvSpPr>
          <p:cNvPr id="388" name="Google Shape;388;g1348323866e_4_135"/>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9" name="Google Shape;389;g1348323866e_4_135"/>
          <p:cNvSpPr txBox="1"/>
          <p:nvPr/>
        </p:nvSpPr>
        <p:spPr>
          <a:xfrm>
            <a:off x="5131689" y="15149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When evaluating a source, consider:</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Who compiled and presented the data?</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Where? Is there a specific audience or potential cultural frame used?</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When? Is there outdated information or historical prejudices?</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Why? Does the source have a goal that must be taken into account?</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90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How? Does the format imply bias?</a:t>
            </a:r>
            <a:endParaRPr b="0" i="0" sz="1200" u="none" cap="none" strike="noStrike">
              <a:solidFill>
                <a:srgbClr val="000000"/>
              </a:solidFill>
              <a:latin typeface="Arial"/>
              <a:ea typeface="Arial"/>
              <a:cs typeface="Arial"/>
              <a:sym typeface="Arial"/>
            </a:endParaRPr>
          </a:p>
        </p:txBody>
      </p:sp>
      <p:sp>
        <p:nvSpPr>
          <p:cNvPr id="390" name="Google Shape;390;g1348323866e_4_135"/>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1" name="Google Shape;391;g1348323866e_4_135"/>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How might bias manifest in data, information, and statistics?</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Sources consulted when compiling data</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Data and information included or excluded</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Data and information emphasised and considered significant</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90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Limitations or biases in funding, staff, or access to materials and information</a:t>
            </a:r>
            <a:endParaRPr b="0" i="0" sz="1200" u="none" cap="none" strike="noStrike">
              <a:solidFill>
                <a:schemeClr val="dk1"/>
              </a:solidFill>
              <a:latin typeface="Arial"/>
              <a:ea typeface="Arial"/>
              <a:cs typeface="Arial"/>
              <a:sym typeface="Arial"/>
            </a:endParaRPr>
          </a:p>
        </p:txBody>
      </p:sp>
      <p:sp>
        <p:nvSpPr>
          <p:cNvPr id="392" name="Google Shape;392;g1348323866e_4_13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LEARNING OBJECTIVES</a:t>
            </a:r>
            <a:endParaRPr b="1" i="0" sz="100" u="none" cap="none" strike="noStrike">
              <a:solidFill>
                <a:schemeClr val="accent1"/>
              </a:solidFill>
              <a:latin typeface="Arial"/>
              <a:ea typeface="Arial"/>
              <a:cs typeface="Arial"/>
              <a:sym typeface="Arial"/>
            </a:endParaRPr>
          </a:p>
        </p:txBody>
      </p:sp>
      <p:grpSp>
        <p:nvGrpSpPr>
          <p:cNvPr id="393" name="Google Shape;393;g1348323866e_4_135"/>
          <p:cNvGrpSpPr/>
          <p:nvPr/>
        </p:nvGrpSpPr>
        <p:grpSpPr>
          <a:xfrm>
            <a:off x="8206886" y="415004"/>
            <a:ext cx="658200" cy="658200"/>
            <a:chOff x="5147116" y="4094954"/>
            <a:chExt cx="658200" cy="658200"/>
          </a:xfrm>
        </p:grpSpPr>
        <p:sp>
          <p:nvSpPr>
            <p:cNvPr id="394" name="Google Shape;394;g1348323866e_4_135"/>
            <p:cNvSpPr/>
            <p:nvPr/>
          </p:nvSpPr>
          <p:spPr>
            <a:xfrm>
              <a:off x="5147116" y="4094954"/>
              <a:ext cx="658200" cy="658200"/>
            </a:xfrm>
            <a:prstGeom prst="ellipse">
              <a:avLst/>
            </a:prstGeom>
            <a:solidFill>
              <a:srgbClr val="D5DDD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395" name="Google Shape;395;g1348323866e_4_135"/>
            <p:cNvGrpSpPr/>
            <p:nvPr/>
          </p:nvGrpSpPr>
          <p:grpSpPr>
            <a:xfrm>
              <a:off x="5296239" y="4244081"/>
              <a:ext cx="360181" cy="360179"/>
              <a:chOff x="-94228" y="-29071"/>
              <a:chExt cx="3864601" cy="3864584"/>
            </a:xfrm>
          </p:grpSpPr>
          <p:sp>
            <p:nvSpPr>
              <p:cNvPr id="396" name="Google Shape;396;g1348323866e_4_135"/>
              <p:cNvSpPr/>
              <p:nvPr/>
            </p:nvSpPr>
            <p:spPr>
              <a:xfrm>
                <a:off x="-94228" y="-29071"/>
                <a:ext cx="3864601" cy="3864584"/>
              </a:xfrm>
              <a:custGeom>
                <a:rect b="b" l="l" r="r" t="t"/>
                <a:pathLst>
                  <a:path extrusionOk="0" h="3864584" w="3864601">
                    <a:moveTo>
                      <a:pt x="2329462" y="114172"/>
                    </a:moveTo>
                    <a:cubicBezTo>
                      <a:pt x="2318755" y="48287"/>
                      <a:pt x="2261761" y="0"/>
                      <a:pt x="2195135" y="0"/>
                    </a:cubicBezTo>
                    <a:lnTo>
                      <a:pt x="1669449" y="0"/>
                    </a:lnTo>
                    <a:cubicBezTo>
                      <a:pt x="1602823" y="0"/>
                      <a:pt x="1545830" y="48287"/>
                      <a:pt x="1535123" y="114172"/>
                    </a:cubicBezTo>
                    <a:lnTo>
                      <a:pt x="1473945" y="487018"/>
                    </a:lnTo>
                    <a:cubicBezTo>
                      <a:pt x="1391537" y="513151"/>
                      <a:pt x="1311297" y="546380"/>
                      <a:pt x="1234337" y="586316"/>
                    </a:cubicBezTo>
                    <a:cubicBezTo>
                      <a:pt x="1234521" y="586316"/>
                      <a:pt x="927564" y="365767"/>
                      <a:pt x="927564" y="365767"/>
                    </a:cubicBezTo>
                    <a:cubicBezTo>
                      <a:pt x="873294" y="326927"/>
                      <a:pt x="799058" y="333094"/>
                      <a:pt x="751863" y="380105"/>
                    </a:cubicBezTo>
                    <a:lnTo>
                      <a:pt x="380105" y="751859"/>
                    </a:lnTo>
                    <a:cubicBezTo>
                      <a:pt x="333094" y="799054"/>
                      <a:pt x="326927" y="873294"/>
                      <a:pt x="365771" y="927565"/>
                    </a:cubicBezTo>
                    <a:lnTo>
                      <a:pt x="586316" y="1234522"/>
                    </a:lnTo>
                    <a:cubicBezTo>
                      <a:pt x="546380" y="1311297"/>
                      <a:pt x="513172" y="1391353"/>
                      <a:pt x="487018" y="1473945"/>
                    </a:cubicBezTo>
                    <a:lnTo>
                      <a:pt x="114172" y="1535123"/>
                    </a:lnTo>
                    <a:cubicBezTo>
                      <a:pt x="48287" y="1545830"/>
                      <a:pt x="0" y="1602824"/>
                      <a:pt x="0" y="1669449"/>
                    </a:cubicBezTo>
                    <a:lnTo>
                      <a:pt x="0" y="2195135"/>
                    </a:lnTo>
                    <a:cubicBezTo>
                      <a:pt x="0" y="2261761"/>
                      <a:pt x="48287" y="2318755"/>
                      <a:pt x="114172" y="2329457"/>
                    </a:cubicBezTo>
                    <a:lnTo>
                      <a:pt x="487018" y="2390640"/>
                    </a:lnTo>
                    <a:cubicBezTo>
                      <a:pt x="513155" y="2473047"/>
                      <a:pt x="546380" y="2553287"/>
                      <a:pt x="586316" y="2630247"/>
                    </a:cubicBezTo>
                    <a:cubicBezTo>
                      <a:pt x="586316" y="2630063"/>
                      <a:pt x="365771" y="2937016"/>
                      <a:pt x="365771" y="2937016"/>
                    </a:cubicBezTo>
                    <a:cubicBezTo>
                      <a:pt x="326927" y="2991290"/>
                      <a:pt x="333094" y="3065526"/>
                      <a:pt x="380105" y="3112721"/>
                    </a:cubicBezTo>
                    <a:lnTo>
                      <a:pt x="751863" y="3484479"/>
                    </a:lnTo>
                    <a:cubicBezTo>
                      <a:pt x="799058" y="3531486"/>
                      <a:pt x="873294" y="3537657"/>
                      <a:pt x="927564" y="3498814"/>
                    </a:cubicBezTo>
                    <a:lnTo>
                      <a:pt x="1234521" y="3278268"/>
                    </a:lnTo>
                    <a:cubicBezTo>
                      <a:pt x="1311297" y="3318200"/>
                      <a:pt x="1391353" y="3351412"/>
                      <a:pt x="1473945" y="3377567"/>
                    </a:cubicBezTo>
                    <a:lnTo>
                      <a:pt x="1535123" y="3750408"/>
                    </a:lnTo>
                    <a:cubicBezTo>
                      <a:pt x="1545830" y="3816276"/>
                      <a:pt x="1602823" y="3864585"/>
                      <a:pt x="1669449" y="3864585"/>
                    </a:cubicBezTo>
                    <a:lnTo>
                      <a:pt x="2195135" y="3864585"/>
                    </a:lnTo>
                    <a:cubicBezTo>
                      <a:pt x="2261761" y="3864585"/>
                      <a:pt x="2318755" y="3816276"/>
                      <a:pt x="2329462" y="3750408"/>
                    </a:cubicBezTo>
                    <a:lnTo>
                      <a:pt x="2390640" y="3377567"/>
                    </a:lnTo>
                    <a:cubicBezTo>
                      <a:pt x="2473047" y="3351429"/>
                      <a:pt x="2553287" y="3318200"/>
                      <a:pt x="2630247" y="3278268"/>
                    </a:cubicBezTo>
                    <a:cubicBezTo>
                      <a:pt x="2630063" y="3278268"/>
                      <a:pt x="2937020" y="3498814"/>
                      <a:pt x="2937020" y="3498814"/>
                    </a:cubicBezTo>
                    <a:cubicBezTo>
                      <a:pt x="2991290" y="3537657"/>
                      <a:pt x="3065526" y="3531490"/>
                      <a:pt x="3112725" y="3484479"/>
                    </a:cubicBezTo>
                    <a:lnTo>
                      <a:pt x="3484479" y="3112721"/>
                    </a:lnTo>
                    <a:cubicBezTo>
                      <a:pt x="3531490" y="3065526"/>
                      <a:pt x="3537657" y="2991290"/>
                      <a:pt x="3498818" y="2937016"/>
                    </a:cubicBezTo>
                    <a:lnTo>
                      <a:pt x="3278268" y="2630063"/>
                    </a:lnTo>
                    <a:cubicBezTo>
                      <a:pt x="3318204" y="2553287"/>
                      <a:pt x="3351412" y="2473231"/>
                      <a:pt x="3377567" y="2390640"/>
                    </a:cubicBezTo>
                    <a:lnTo>
                      <a:pt x="3750425" y="2329457"/>
                    </a:lnTo>
                    <a:cubicBezTo>
                      <a:pt x="3816293" y="2318751"/>
                      <a:pt x="3864602" y="2261761"/>
                      <a:pt x="3864602" y="2195135"/>
                    </a:cubicBezTo>
                    <a:lnTo>
                      <a:pt x="3864602" y="1669449"/>
                    </a:lnTo>
                    <a:cubicBezTo>
                      <a:pt x="3864602" y="1602824"/>
                      <a:pt x="3816293" y="1545830"/>
                      <a:pt x="3750425" y="1535123"/>
                    </a:cubicBezTo>
                    <a:lnTo>
                      <a:pt x="3377567" y="1473945"/>
                    </a:lnTo>
                    <a:cubicBezTo>
                      <a:pt x="3351429" y="1391537"/>
                      <a:pt x="3318204" y="1311297"/>
                      <a:pt x="3278268" y="1234337"/>
                    </a:cubicBezTo>
                    <a:cubicBezTo>
                      <a:pt x="3278268" y="1234522"/>
                      <a:pt x="3498818" y="927565"/>
                      <a:pt x="3498818" y="927565"/>
                    </a:cubicBezTo>
                    <a:cubicBezTo>
                      <a:pt x="3537657" y="873294"/>
                      <a:pt x="3531490" y="799054"/>
                      <a:pt x="3484479" y="751859"/>
                    </a:cubicBezTo>
                    <a:lnTo>
                      <a:pt x="3112725" y="380105"/>
                    </a:lnTo>
                    <a:cubicBezTo>
                      <a:pt x="3065526" y="333094"/>
                      <a:pt x="2991290" y="326927"/>
                      <a:pt x="2937020" y="365767"/>
                    </a:cubicBezTo>
                    <a:lnTo>
                      <a:pt x="2630063" y="586316"/>
                    </a:lnTo>
                    <a:cubicBezTo>
                      <a:pt x="2553287" y="546380"/>
                      <a:pt x="2473231" y="513168"/>
                      <a:pt x="2390640" y="487018"/>
                    </a:cubicBezTo>
                    <a:lnTo>
                      <a:pt x="2329462" y="114172"/>
                    </a:lnTo>
                    <a:close/>
                    <a:moveTo>
                      <a:pt x="2079499" y="272280"/>
                    </a:moveTo>
                    <a:lnTo>
                      <a:pt x="2135957" y="616265"/>
                    </a:lnTo>
                    <a:cubicBezTo>
                      <a:pt x="2144664" y="669811"/>
                      <a:pt x="2184429" y="713007"/>
                      <a:pt x="2236883" y="726270"/>
                    </a:cubicBezTo>
                    <a:cubicBezTo>
                      <a:pt x="2353967" y="755850"/>
                      <a:pt x="2465972" y="802322"/>
                      <a:pt x="2569604" y="864040"/>
                    </a:cubicBezTo>
                    <a:cubicBezTo>
                      <a:pt x="2616264" y="891993"/>
                      <a:pt x="2674886" y="889453"/>
                      <a:pt x="2718822" y="857872"/>
                    </a:cubicBezTo>
                    <a:lnTo>
                      <a:pt x="3001997" y="654381"/>
                    </a:lnTo>
                    <a:lnTo>
                      <a:pt x="3210208" y="862592"/>
                    </a:lnTo>
                    <a:lnTo>
                      <a:pt x="3006721" y="1145767"/>
                    </a:lnTo>
                    <a:cubicBezTo>
                      <a:pt x="2975136" y="1189703"/>
                      <a:pt x="2972600" y="1248325"/>
                      <a:pt x="3000549" y="1294984"/>
                    </a:cubicBezTo>
                    <a:cubicBezTo>
                      <a:pt x="3062267" y="1398638"/>
                      <a:pt x="3108738" y="1510622"/>
                      <a:pt x="3138319" y="1627706"/>
                    </a:cubicBezTo>
                    <a:cubicBezTo>
                      <a:pt x="3151565" y="1680160"/>
                      <a:pt x="3194777" y="1719912"/>
                      <a:pt x="3248328" y="1728636"/>
                    </a:cubicBezTo>
                    <a:lnTo>
                      <a:pt x="3592309" y="1785090"/>
                    </a:lnTo>
                    <a:lnTo>
                      <a:pt x="3592309" y="2079524"/>
                    </a:lnTo>
                    <a:lnTo>
                      <a:pt x="3248328" y="2135983"/>
                    </a:lnTo>
                    <a:cubicBezTo>
                      <a:pt x="3194777" y="2144690"/>
                      <a:pt x="3151582" y="2184455"/>
                      <a:pt x="3138319" y="2236913"/>
                    </a:cubicBezTo>
                    <a:cubicBezTo>
                      <a:pt x="3108738" y="2353993"/>
                      <a:pt x="3062267" y="2465998"/>
                      <a:pt x="3000549" y="2569630"/>
                    </a:cubicBezTo>
                    <a:cubicBezTo>
                      <a:pt x="2972600" y="2616290"/>
                      <a:pt x="2975136" y="2674916"/>
                      <a:pt x="3006721" y="2718852"/>
                    </a:cubicBezTo>
                    <a:lnTo>
                      <a:pt x="3210208" y="3002023"/>
                    </a:lnTo>
                    <a:lnTo>
                      <a:pt x="3001997" y="3210234"/>
                    </a:lnTo>
                    <a:lnTo>
                      <a:pt x="2718822" y="3006746"/>
                    </a:lnTo>
                    <a:cubicBezTo>
                      <a:pt x="2674886" y="2975166"/>
                      <a:pt x="2616264" y="2972626"/>
                      <a:pt x="2569604" y="3000575"/>
                    </a:cubicBezTo>
                    <a:cubicBezTo>
                      <a:pt x="2465955" y="3062293"/>
                      <a:pt x="2353967" y="3108768"/>
                      <a:pt x="2236883" y="3138349"/>
                    </a:cubicBezTo>
                    <a:cubicBezTo>
                      <a:pt x="2184429" y="3151591"/>
                      <a:pt x="2144681" y="3194803"/>
                      <a:pt x="2135957" y="3248354"/>
                    </a:cubicBezTo>
                    <a:lnTo>
                      <a:pt x="2079499" y="3592334"/>
                    </a:lnTo>
                    <a:lnTo>
                      <a:pt x="1785064" y="3592334"/>
                    </a:lnTo>
                    <a:lnTo>
                      <a:pt x="1728606" y="3248354"/>
                    </a:lnTo>
                    <a:cubicBezTo>
                      <a:pt x="1719899" y="3194803"/>
                      <a:pt x="1680134" y="3151608"/>
                      <a:pt x="1627680" y="3138349"/>
                    </a:cubicBezTo>
                    <a:cubicBezTo>
                      <a:pt x="1510596" y="3108764"/>
                      <a:pt x="1398591" y="3062293"/>
                      <a:pt x="1294959" y="3000575"/>
                    </a:cubicBezTo>
                    <a:cubicBezTo>
                      <a:pt x="1248299" y="2972626"/>
                      <a:pt x="1189673" y="2975166"/>
                      <a:pt x="1145741" y="3006746"/>
                    </a:cubicBezTo>
                    <a:lnTo>
                      <a:pt x="862566" y="3210234"/>
                    </a:lnTo>
                    <a:lnTo>
                      <a:pt x="654355" y="3002023"/>
                    </a:lnTo>
                    <a:lnTo>
                      <a:pt x="857842" y="2718852"/>
                    </a:lnTo>
                    <a:cubicBezTo>
                      <a:pt x="889427" y="2674916"/>
                      <a:pt x="891963" y="2616290"/>
                      <a:pt x="864014" y="2569630"/>
                    </a:cubicBezTo>
                    <a:cubicBezTo>
                      <a:pt x="802296" y="2465981"/>
                      <a:pt x="755825" y="2353993"/>
                      <a:pt x="726240" y="2236913"/>
                    </a:cubicBezTo>
                    <a:cubicBezTo>
                      <a:pt x="712998" y="2184455"/>
                      <a:pt x="669786" y="2144707"/>
                      <a:pt x="616235" y="2135983"/>
                    </a:cubicBezTo>
                    <a:lnTo>
                      <a:pt x="272254" y="2079524"/>
                    </a:lnTo>
                    <a:lnTo>
                      <a:pt x="272254" y="1785090"/>
                    </a:lnTo>
                    <a:lnTo>
                      <a:pt x="616235" y="1728636"/>
                    </a:lnTo>
                    <a:cubicBezTo>
                      <a:pt x="669786" y="1719925"/>
                      <a:pt x="712981" y="1680160"/>
                      <a:pt x="726240" y="1627706"/>
                    </a:cubicBezTo>
                    <a:cubicBezTo>
                      <a:pt x="755825" y="1510622"/>
                      <a:pt x="802296" y="1398617"/>
                      <a:pt x="864014" y="1294984"/>
                    </a:cubicBezTo>
                    <a:cubicBezTo>
                      <a:pt x="891963" y="1248325"/>
                      <a:pt x="889427" y="1189703"/>
                      <a:pt x="857842" y="1145767"/>
                    </a:cubicBezTo>
                    <a:lnTo>
                      <a:pt x="654355" y="862592"/>
                    </a:lnTo>
                    <a:lnTo>
                      <a:pt x="862566" y="654381"/>
                    </a:lnTo>
                    <a:lnTo>
                      <a:pt x="1145741" y="857872"/>
                    </a:lnTo>
                    <a:cubicBezTo>
                      <a:pt x="1189673" y="889453"/>
                      <a:pt x="1248299" y="891993"/>
                      <a:pt x="1294959" y="864040"/>
                    </a:cubicBezTo>
                    <a:cubicBezTo>
                      <a:pt x="1398608" y="802322"/>
                      <a:pt x="1510596" y="755850"/>
                      <a:pt x="1627680" y="726270"/>
                    </a:cubicBezTo>
                    <a:cubicBezTo>
                      <a:pt x="1680134" y="713024"/>
                      <a:pt x="1719882" y="669811"/>
                      <a:pt x="1728606" y="616265"/>
                    </a:cubicBezTo>
                    <a:lnTo>
                      <a:pt x="1785064" y="272280"/>
                    </a:lnTo>
                    <a:lnTo>
                      <a:pt x="2079499" y="27228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 name="Google Shape;397;g1348323866e_4_135"/>
              <p:cNvSpPr/>
              <p:nvPr/>
            </p:nvSpPr>
            <p:spPr>
              <a:xfrm>
                <a:off x="1749182" y="1934137"/>
                <a:ext cx="177769" cy="1746770"/>
              </a:xfrm>
              <a:custGeom>
                <a:rect b="b" l="l" r="r" t="t"/>
                <a:pathLst>
                  <a:path extrusionOk="0" h="1746770" w="177769">
                    <a:moveTo>
                      <a:pt x="88883" y="1746771"/>
                    </a:moveTo>
                    <a:cubicBezTo>
                      <a:pt x="65307" y="1746771"/>
                      <a:pt x="42698" y="1734522"/>
                      <a:pt x="26034" y="1712681"/>
                    </a:cubicBezTo>
                    <a:cubicBezTo>
                      <a:pt x="9366" y="1690839"/>
                      <a:pt x="0" y="1661224"/>
                      <a:pt x="0" y="1630338"/>
                    </a:cubicBezTo>
                    <a:lnTo>
                      <a:pt x="0" y="116452"/>
                    </a:lnTo>
                    <a:cubicBezTo>
                      <a:pt x="0" y="74850"/>
                      <a:pt x="16942" y="36401"/>
                      <a:pt x="44441" y="15604"/>
                    </a:cubicBezTo>
                    <a:cubicBezTo>
                      <a:pt x="71941" y="-5201"/>
                      <a:pt x="105829" y="-5201"/>
                      <a:pt x="133329" y="15604"/>
                    </a:cubicBezTo>
                    <a:cubicBezTo>
                      <a:pt x="160827" y="36401"/>
                      <a:pt x="177770" y="74850"/>
                      <a:pt x="177770" y="116452"/>
                    </a:cubicBezTo>
                    <a:lnTo>
                      <a:pt x="177770" y="1630338"/>
                    </a:lnTo>
                    <a:cubicBezTo>
                      <a:pt x="177770" y="1661228"/>
                      <a:pt x="168404" y="1690839"/>
                      <a:pt x="151735" y="1712681"/>
                    </a:cubicBezTo>
                    <a:cubicBezTo>
                      <a:pt x="135067" y="1734522"/>
                      <a:pt x="112459" y="1746771"/>
                      <a:pt x="88883" y="17467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8" name="Google Shape;398;g1348323866e_4_135"/>
              <p:cNvSpPr/>
              <p:nvPr/>
            </p:nvSpPr>
            <p:spPr>
              <a:xfrm rot="5400000">
                <a:off x="920230" y="2716713"/>
                <a:ext cx="1835677" cy="270520"/>
              </a:xfrm>
              <a:custGeom>
                <a:rect b="b" l="l" r="r" t="t"/>
                <a:pathLst>
                  <a:path extrusionOk="0" h="270520" w="1835677">
                    <a:moveTo>
                      <a:pt x="1700171" y="183"/>
                    </a:moveTo>
                    <a:cubicBezTo>
                      <a:pt x="1774873" y="183"/>
                      <a:pt x="1835431" y="183"/>
                      <a:pt x="1835431" y="183"/>
                    </a:cubicBezTo>
                    <a:lnTo>
                      <a:pt x="1835431" y="270703"/>
                    </a:lnTo>
                    <a:cubicBezTo>
                      <a:pt x="1835431" y="270703"/>
                      <a:pt x="1774873" y="270703"/>
                      <a:pt x="1700171" y="270703"/>
                    </a:cubicBezTo>
                    <a:lnTo>
                      <a:pt x="135014" y="270703"/>
                    </a:lnTo>
                    <a:cubicBezTo>
                      <a:pt x="60312" y="270703"/>
                      <a:pt x="-246" y="270703"/>
                      <a:pt x="-246" y="270703"/>
                    </a:cubicBezTo>
                    <a:lnTo>
                      <a:pt x="-246" y="183"/>
                    </a:lnTo>
                    <a:cubicBezTo>
                      <a:pt x="-246" y="183"/>
                      <a:pt x="60312" y="183"/>
                      <a:pt x="135014" y="1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g1348323866e_4_135"/>
              <p:cNvSpPr/>
              <p:nvPr/>
            </p:nvSpPr>
            <p:spPr>
              <a:xfrm>
                <a:off x="891248" y="1390300"/>
                <a:ext cx="1060967" cy="974224"/>
              </a:xfrm>
              <a:custGeom>
                <a:rect b="b" l="l" r="r" t="t"/>
                <a:pathLst>
                  <a:path extrusionOk="0" h="974224" w="1060967">
                    <a:moveTo>
                      <a:pt x="1033520" y="966471"/>
                    </a:moveTo>
                    <a:cubicBezTo>
                      <a:pt x="1093015" y="952236"/>
                      <a:pt x="1066771" y="415333"/>
                      <a:pt x="844799" y="193362"/>
                    </a:cubicBezTo>
                    <a:cubicBezTo>
                      <a:pt x="630777" y="-20657"/>
                      <a:pt x="259185" y="-3834"/>
                      <a:pt x="89720" y="3836"/>
                    </a:cubicBezTo>
                    <a:cubicBezTo>
                      <a:pt x="83424" y="4123"/>
                      <a:pt x="77411" y="4393"/>
                      <a:pt x="71690" y="4641"/>
                    </a:cubicBezTo>
                    <a:cubicBezTo>
                      <a:pt x="-87977" y="11549"/>
                      <a:pt x="38439" y="555779"/>
                      <a:pt x="260410" y="777751"/>
                    </a:cubicBezTo>
                    <a:cubicBezTo>
                      <a:pt x="482382" y="999722"/>
                      <a:pt x="974025" y="980707"/>
                      <a:pt x="1033520" y="966471"/>
                    </a:cubicBezTo>
                    <a:close/>
                    <a:moveTo>
                      <a:pt x="815716" y="738988"/>
                    </a:moveTo>
                    <a:cubicBezTo>
                      <a:pt x="844350" y="732119"/>
                      <a:pt x="777938" y="455826"/>
                      <a:pt x="671218" y="349106"/>
                    </a:cubicBezTo>
                    <a:cubicBezTo>
                      <a:pt x="582875" y="260762"/>
                      <a:pt x="419375" y="244236"/>
                      <a:pt x="317948" y="233983"/>
                    </a:cubicBezTo>
                    <a:cubicBezTo>
                      <a:pt x="296852" y="231850"/>
                      <a:pt x="278436" y="229991"/>
                      <a:pt x="263948" y="227812"/>
                    </a:cubicBezTo>
                    <a:cubicBezTo>
                      <a:pt x="179797" y="215152"/>
                      <a:pt x="311361" y="503239"/>
                      <a:pt x="418082" y="609960"/>
                    </a:cubicBezTo>
                    <a:cubicBezTo>
                      <a:pt x="524802" y="716680"/>
                      <a:pt x="787082" y="745862"/>
                      <a:pt x="815716" y="7389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 name="Google Shape;400;g1348323866e_4_135"/>
              <p:cNvSpPr/>
              <p:nvPr/>
            </p:nvSpPr>
            <p:spPr>
              <a:xfrm>
                <a:off x="1765486" y="1514741"/>
                <a:ext cx="1004328" cy="786288"/>
              </a:xfrm>
              <a:custGeom>
                <a:rect b="b" l="l" r="r" t="t"/>
                <a:pathLst>
                  <a:path extrusionOk="0" h="786288" w="1004328">
                    <a:moveTo>
                      <a:pt x="0" y="709396"/>
                    </a:moveTo>
                    <a:cubicBezTo>
                      <a:pt x="-402" y="762090"/>
                      <a:pt x="453977" y="851195"/>
                      <a:pt x="685499" y="711499"/>
                    </a:cubicBezTo>
                    <a:cubicBezTo>
                      <a:pt x="908730" y="576804"/>
                      <a:pt x="971522" y="262605"/>
                      <a:pt x="1000161" y="119315"/>
                    </a:cubicBezTo>
                    <a:cubicBezTo>
                      <a:pt x="1001223" y="113992"/>
                      <a:pt x="1002242" y="108904"/>
                      <a:pt x="1003218" y="104069"/>
                    </a:cubicBezTo>
                    <a:cubicBezTo>
                      <a:pt x="1030469" y="-30874"/>
                      <a:pt x="549241" y="-37731"/>
                      <a:pt x="317715" y="101966"/>
                    </a:cubicBezTo>
                    <a:cubicBezTo>
                      <a:pt x="86193" y="241663"/>
                      <a:pt x="403" y="656702"/>
                      <a:pt x="0" y="709396"/>
                    </a:cubicBezTo>
                    <a:close/>
                    <a:moveTo>
                      <a:pt x="235257" y="574320"/>
                    </a:moveTo>
                    <a:cubicBezTo>
                      <a:pt x="235085" y="599682"/>
                      <a:pt x="479853" y="601301"/>
                      <a:pt x="591165" y="534136"/>
                    </a:cubicBezTo>
                    <a:cubicBezTo>
                      <a:pt x="683306" y="478538"/>
                      <a:pt x="730947" y="345239"/>
                      <a:pt x="760497" y="262549"/>
                    </a:cubicBezTo>
                    <a:cubicBezTo>
                      <a:pt x="766647" y="245350"/>
                      <a:pt x="772009" y="230335"/>
                      <a:pt x="776831" y="218669"/>
                    </a:cubicBezTo>
                    <a:cubicBezTo>
                      <a:pt x="804819" y="150926"/>
                      <a:pt x="536715" y="201350"/>
                      <a:pt x="425399" y="268515"/>
                    </a:cubicBezTo>
                    <a:cubicBezTo>
                      <a:pt x="314088" y="335676"/>
                      <a:pt x="235432" y="548954"/>
                      <a:pt x="235257" y="5743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22507e7e59a_0_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How does bias influence decision making? </a:t>
            </a:r>
            <a:endParaRPr b="1" i="0" sz="2200" u="none" cap="none" strike="noStrike">
              <a:solidFill>
                <a:schemeClr val="dk2"/>
              </a:solidFill>
              <a:latin typeface="Arial"/>
              <a:ea typeface="Arial"/>
              <a:cs typeface="Arial"/>
              <a:sym typeface="Arial"/>
            </a:endParaRPr>
          </a:p>
        </p:txBody>
      </p:sp>
      <p:sp>
        <p:nvSpPr>
          <p:cNvPr id="406" name="Google Shape;406;g22507e7e59a_0_0"/>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7" name="Google Shape;407;g22507e7e59a_0_0"/>
          <p:cNvSpPr txBox="1"/>
          <p:nvPr/>
        </p:nvSpPr>
        <p:spPr>
          <a:xfrm>
            <a:off x="5131689" y="15149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US" sz="1200">
                <a:solidFill>
                  <a:schemeClr val="dk1"/>
                </a:solidFill>
              </a:rPr>
              <a:t>In steps 3, 4, &amp; 5</a:t>
            </a:r>
            <a:r>
              <a:rPr b="0" i="0" lang="en-US" sz="1200" u="none" cap="none" strike="noStrike">
                <a:solidFill>
                  <a:schemeClr val="dk1"/>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Who </a:t>
            </a:r>
            <a:r>
              <a:rPr lang="en-US" sz="1200">
                <a:solidFill>
                  <a:schemeClr val="dk1"/>
                </a:solidFill>
              </a:rPr>
              <a:t>are you relying on to generate and evaluate options? </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Arial"/>
              <a:buChar char="●"/>
            </a:pPr>
            <a:r>
              <a:rPr lang="en-US" sz="1200">
                <a:solidFill>
                  <a:schemeClr val="dk1"/>
                </a:solidFill>
              </a:rPr>
              <a:t>Are all the right people or perspectives present? Have folks (outside of yourself) had the opportunity to provide input here? </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Arial"/>
              <a:buChar char="●"/>
            </a:pPr>
            <a:r>
              <a:rPr lang="en-US" sz="1200">
                <a:solidFill>
                  <a:schemeClr val="dk1"/>
                </a:solidFill>
              </a:rPr>
              <a:t>How are you determining what is “best”?  Best for whom?  What criteria is being used here?  Has the criteria been shared with those participating?</a:t>
            </a:r>
            <a:endParaRPr b="0" i="0" sz="1200" u="none" cap="none" strike="noStrike">
              <a:solidFill>
                <a:srgbClr val="000000"/>
              </a:solidFill>
              <a:latin typeface="Arial"/>
              <a:ea typeface="Arial"/>
              <a:cs typeface="Arial"/>
              <a:sym typeface="Arial"/>
            </a:endParaRPr>
          </a:p>
        </p:txBody>
      </p:sp>
      <p:sp>
        <p:nvSpPr>
          <p:cNvPr id="408" name="Google Shape;408;g22507e7e59a_0_0"/>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9" name="Google Shape;409;g22507e7e59a_0_0"/>
          <p:cNvSpPr txBox="1"/>
          <p:nvPr/>
        </p:nvSpPr>
        <p:spPr>
          <a:xfrm>
            <a:off x="576164" y="14454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US" sz="1200"/>
              <a:t>In step 1: </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Noto Sans Symbols"/>
              <a:buChar char="●"/>
            </a:pPr>
            <a:r>
              <a:rPr lang="en-US" sz="1200">
                <a:solidFill>
                  <a:schemeClr val="dk1"/>
                </a:solidFill>
              </a:rPr>
              <a:t>Bias can influence what we determine are “facts” or what we believe to be “facts” or who we are getting our “facts” from. </a:t>
            </a:r>
            <a:endParaRPr b="0" i="0" sz="1200" u="none" cap="none" strike="noStrike">
              <a:solidFill>
                <a:schemeClr val="dk1"/>
              </a:solidFill>
              <a:latin typeface="Arial"/>
              <a:ea typeface="Arial"/>
              <a:cs typeface="Arial"/>
              <a:sym typeface="Arial"/>
            </a:endParaRPr>
          </a:p>
          <a:p>
            <a:pPr indent="-167640" lvl="0" marL="182880" marR="0" rtl="0" algn="l">
              <a:lnSpc>
                <a:spcPct val="100000"/>
              </a:lnSpc>
              <a:spcBef>
                <a:spcPts val="9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Data and information included or excluded</a:t>
            </a:r>
            <a:r>
              <a:rPr lang="en-US" sz="1200">
                <a:solidFill>
                  <a:schemeClr val="dk1"/>
                </a:solidFill>
              </a:rPr>
              <a:t>; </a:t>
            </a:r>
            <a:r>
              <a:rPr b="0" i="0" lang="en-US" sz="1200" u="none" cap="none" strike="noStrike">
                <a:solidFill>
                  <a:schemeClr val="dk1"/>
                </a:solidFill>
                <a:latin typeface="Arial"/>
                <a:ea typeface="Arial"/>
                <a:cs typeface="Arial"/>
                <a:sym typeface="Arial"/>
              </a:rPr>
              <a:t>emphasised </a:t>
            </a:r>
            <a:r>
              <a:rPr lang="en-US" sz="1200">
                <a:solidFill>
                  <a:schemeClr val="dk1"/>
                </a:solidFill>
              </a:rPr>
              <a:t>or</a:t>
            </a:r>
            <a:r>
              <a:rPr b="0" i="0" lang="en-US" sz="1200" u="none" cap="none" strike="noStrike">
                <a:solidFill>
                  <a:schemeClr val="dk1"/>
                </a:solidFill>
                <a:latin typeface="Arial"/>
                <a:ea typeface="Arial"/>
                <a:cs typeface="Arial"/>
                <a:sym typeface="Arial"/>
              </a:rPr>
              <a:t> considered significant</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900"/>
              </a:spcBef>
              <a:spcAft>
                <a:spcPts val="0"/>
              </a:spcAft>
              <a:buNone/>
            </a:pPr>
            <a:r>
              <a:rPr lang="en-US" sz="1200">
                <a:solidFill>
                  <a:schemeClr val="dk1"/>
                </a:solidFill>
              </a:rPr>
              <a:t>In step 2: </a:t>
            </a:r>
            <a:endParaRPr sz="1200">
              <a:solidFill>
                <a:schemeClr val="dk1"/>
              </a:solidFill>
            </a:endParaRPr>
          </a:p>
          <a:p>
            <a:pPr indent="-167640" lvl="0" marL="182880" marR="0" rtl="0" algn="l">
              <a:lnSpc>
                <a:spcPct val="100000"/>
              </a:lnSpc>
              <a:spcBef>
                <a:spcPts val="900"/>
              </a:spcBef>
              <a:spcAft>
                <a:spcPts val="0"/>
              </a:spcAft>
              <a:buClr>
                <a:schemeClr val="dk1"/>
              </a:buClr>
              <a:buSzPts val="1200"/>
              <a:buFont typeface="Arial"/>
              <a:buChar char="●"/>
            </a:pPr>
            <a:r>
              <a:rPr lang="en-US" sz="1200">
                <a:solidFill>
                  <a:schemeClr val="dk1"/>
                </a:solidFill>
              </a:rPr>
              <a:t>while what is or isn’t legal may seem unbiased, this varies from country to country.  </a:t>
            </a:r>
            <a:endParaRPr sz="1200">
              <a:solidFill>
                <a:schemeClr val="dk1"/>
              </a:solidFill>
            </a:endParaRPr>
          </a:p>
          <a:p>
            <a:pPr indent="-167640" lvl="0" marL="182880" marR="0" rtl="0" algn="l">
              <a:lnSpc>
                <a:spcPct val="100000"/>
              </a:lnSpc>
              <a:spcBef>
                <a:spcPts val="900"/>
              </a:spcBef>
              <a:spcAft>
                <a:spcPts val="900"/>
              </a:spcAft>
              <a:buClr>
                <a:schemeClr val="dk1"/>
              </a:buClr>
              <a:buSzPts val="1200"/>
              <a:buChar char="●"/>
            </a:pPr>
            <a:r>
              <a:rPr lang="en-US" sz="1200">
                <a:solidFill>
                  <a:schemeClr val="dk1"/>
                </a:solidFill>
              </a:rPr>
              <a:t>it is also possible to operate based on what we “believe” should or should not be legal </a:t>
            </a:r>
            <a:endParaRPr sz="1200">
              <a:solidFill>
                <a:schemeClr val="dk1"/>
              </a:solidFill>
            </a:endParaRPr>
          </a:p>
        </p:txBody>
      </p:sp>
      <p:sp>
        <p:nvSpPr>
          <p:cNvPr id="410" name="Google Shape;410;g22507e7e59a_0_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LEARNING OBJECTIVES</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14" name="Shape 414"/>
        <p:cNvGrpSpPr/>
        <p:nvPr/>
      </p:nvGrpSpPr>
      <p:grpSpPr>
        <a:xfrm>
          <a:off x="0" y="0"/>
          <a:ext cx="0" cy="0"/>
          <a:chOff x="0" y="0"/>
          <a:chExt cx="0" cy="0"/>
        </a:xfrm>
      </p:grpSpPr>
      <p:sp>
        <p:nvSpPr>
          <p:cNvPr id="415" name="Google Shape;415;g21da8b6b09b_0_34"/>
          <p:cNvSpPr txBox="1"/>
          <p:nvPr>
            <p:ph type="ctrTitle"/>
          </p:nvPr>
        </p:nvSpPr>
        <p:spPr>
          <a:xfrm>
            <a:off x="479425" y="1104900"/>
            <a:ext cx="83133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Accountability</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2261b067dbf_0_15"/>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g2261b067dbf_0_1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422" name="Google Shape;422;g2261b067dbf_0_15"/>
          <p:cNvSpPr/>
          <p:nvPr/>
        </p:nvSpPr>
        <p:spPr>
          <a:xfrm>
            <a:off x="6219212"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3" name="Google Shape;423;g2261b067dbf_0_15"/>
          <p:cNvSpPr txBox="1"/>
          <p:nvPr/>
        </p:nvSpPr>
        <p:spPr>
          <a:xfrm>
            <a:off x="6429896" y="1514929"/>
            <a:ext cx="2244600" cy="2338500"/>
          </a:xfrm>
          <a:prstGeom prst="rect">
            <a:avLst/>
          </a:prstGeom>
          <a:noFill/>
          <a:ln>
            <a:noFill/>
          </a:ln>
        </p:spPr>
        <p:txBody>
          <a:bodyPr anchorCtr="0" anchor="t" bIns="91425" lIns="0" spcFirstLastPara="1" rIns="91425" wrap="square" tIns="91425">
            <a:normAutofit/>
          </a:bodyPr>
          <a:lstStyle/>
          <a:p>
            <a:pPr indent="-182880" lvl="0" marL="182880" marR="0" rtl="0" algn="l">
              <a:lnSpc>
                <a:spcPct val="100000"/>
              </a:lnSpc>
              <a:spcBef>
                <a:spcPts val="0"/>
              </a:spcBef>
              <a:spcAft>
                <a:spcPts val="0"/>
              </a:spcAft>
              <a:buClr>
                <a:schemeClr val="dk1"/>
              </a:buClr>
              <a:buSzPts val="1400"/>
              <a:buFont typeface="Noto Sans Symbols"/>
              <a:buChar char="●"/>
            </a:pPr>
            <a:r>
              <a:rPr lang="en-US">
                <a:solidFill>
                  <a:schemeClr val="dk1"/>
                </a:solidFill>
              </a:rPr>
              <a:t>Ethical (can apply to individuals and org</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What is the “right” thing to do? </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1200"/>
              </a:spcAft>
              <a:buClr>
                <a:schemeClr val="dk1"/>
              </a:buClr>
              <a:buSzPts val="1400"/>
              <a:buFont typeface="Noto Sans Symbols"/>
              <a:buChar char="–"/>
            </a:pPr>
            <a:r>
              <a:rPr lang="en-US">
                <a:solidFill>
                  <a:schemeClr val="dk1"/>
                </a:solidFill>
              </a:rPr>
              <a:t>Who decides what is “right”?</a:t>
            </a:r>
            <a:endParaRPr b="0" i="0" sz="1400" u="none" cap="none" strike="noStrike">
              <a:solidFill>
                <a:srgbClr val="000000"/>
              </a:solidFill>
              <a:latin typeface="Arial"/>
              <a:ea typeface="Arial"/>
              <a:cs typeface="Arial"/>
              <a:sym typeface="Arial"/>
            </a:endParaRPr>
          </a:p>
        </p:txBody>
      </p:sp>
      <p:sp>
        <p:nvSpPr>
          <p:cNvPr id="424" name="Google Shape;424;g2261b067dbf_0_15"/>
          <p:cNvSpPr/>
          <p:nvPr/>
        </p:nvSpPr>
        <p:spPr>
          <a:xfrm>
            <a:off x="250837"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g2261b067dbf_0_15"/>
          <p:cNvSpPr txBox="1"/>
          <p:nvPr/>
        </p:nvSpPr>
        <p:spPr>
          <a:xfrm>
            <a:off x="461525" y="1514925"/>
            <a:ext cx="2244600" cy="2623500"/>
          </a:xfrm>
          <a:prstGeom prst="rect">
            <a:avLst/>
          </a:prstGeom>
          <a:noFill/>
          <a:ln>
            <a:noFill/>
          </a:ln>
        </p:spPr>
        <p:txBody>
          <a:bodyPr anchorCtr="0" anchor="t" bIns="91425" lIns="0" spcFirstLastPara="1" rIns="91425" wrap="square" tIns="91425">
            <a:normAutofit/>
          </a:bodyPr>
          <a:lstStyle/>
          <a:p>
            <a:pPr indent="-182880" lvl="0" marL="182880" marR="0" rtl="0" algn="l">
              <a:lnSpc>
                <a:spcPct val="100000"/>
              </a:lnSpc>
              <a:spcBef>
                <a:spcPts val="0"/>
              </a:spcBef>
              <a:spcAft>
                <a:spcPts val="0"/>
              </a:spcAft>
              <a:buClr>
                <a:schemeClr val="dk1"/>
              </a:buClr>
              <a:buSzPts val="1400"/>
              <a:buFont typeface="Noto Sans Symbols"/>
              <a:buChar char="●"/>
            </a:pPr>
            <a:r>
              <a:rPr lang="en-US">
                <a:solidFill>
                  <a:schemeClr val="dk1"/>
                </a:solidFill>
              </a:rPr>
              <a:t>Individual</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What did I do? </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What do I have authority over? </a:t>
            </a:r>
            <a:endParaRPr>
              <a:solidFill>
                <a:schemeClr val="dk1"/>
              </a:solidFill>
            </a:endParaRPr>
          </a:p>
          <a:p>
            <a:pPr indent="-235201" lvl="1" marL="448056" marR="0" rtl="0" algn="l">
              <a:lnSpc>
                <a:spcPct val="100000"/>
              </a:lnSpc>
              <a:spcBef>
                <a:spcPts val="1200"/>
              </a:spcBef>
              <a:spcAft>
                <a:spcPts val="1200"/>
              </a:spcAft>
              <a:buClr>
                <a:schemeClr val="dk1"/>
              </a:buClr>
              <a:buSzPts val="1400"/>
              <a:buChar char="–"/>
            </a:pPr>
            <a:r>
              <a:rPr lang="en-US">
                <a:solidFill>
                  <a:schemeClr val="dk1"/>
                </a:solidFill>
              </a:rPr>
              <a:t>For what am I responsible? </a:t>
            </a:r>
            <a:endParaRPr>
              <a:solidFill>
                <a:schemeClr val="dk1"/>
              </a:solidFill>
            </a:endParaRPr>
          </a:p>
        </p:txBody>
      </p:sp>
      <p:sp>
        <p:nvSpPr>
          <p:cNvPr id="426" name="Google Shape;426;g2261b067dbf_0_15"/>
          <p:cNvSpPr/>
          <p:nvPr/>
        </p:nvSpPr>
        <p:spPr>
          <a:xfrm>
            <a:off x="3235025"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7" name="Google Shape;427;g2261b067dbf_0_15"/>
          <p:cNvSpPr txBox="1"/>
          <p:nvPr/>
        </p:nvSpPr>
        <p:spPr>
          <a:xfrm>
            <a:off x="3445708" y="1514929"/>
            <a:ext cx="2244600" cy="2338500"/>
          </a:xfrm>
          <a:prstGeom prst="rect">
            <a:avLst/>
          </a:prstGeom>
          <a:noFill/>
          <a:ln>
            <a:noFill/>
          </a:ln>
        </p:spPr>
        <p:txBody>
          <a:bodyPr anchorCtr="0" anchor="t" bIns="91425" lIns="0" spcFirstLastPara="1" rIns="91425" wrap="square" tIns="91425">
            <a:normAutofit/>
          </a:bodyPr>
          <a:lstStyle/>
          <a:p>
            <a:pPr indent="-317500" lvl="0" marL="457200" marR="0" rtl="0" algn="l">
              <a:lnSpc>
                <a:spcPct val="100000"/>
              </a:lnSpc>
              <a:spcBef>
                <a:spcPts val="1200"/>
              </a:spcBef>
              <a:spcAft>
                <a:spcPts val="0"/>
              </a:spcAft>
              <a:buClr>
                <a:schemeClr val="dk1"/>
              </a:buClr>
              <a:buSzPts val="1400"/>
              <a:buFont typeface="Arial"/>
              <a:buChar char="●"/>
            </a:pPr>
            <a:r>
              <a:rPr lang="en-US">
                <a:solidFill>
                  <a:schemeClr val="dk1"/>
                </a:solidFill>
              </a:rPr>
              <a:t>Organizational</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What did we do? </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How did we share authority? </a:t>
            </a:r>
            <a:endParaRPr>
              <a:solidFill>
                <a:schemeClr val="dk1"/>
              </a:solidFill>
            </a:endParaRPr>
          </a:p>
          <a:p>
            <a:pPr indent="-235201" lvl="1" marL="448056" marR="0" rtl="0" algn="l">
              <a:lnSpc>
                <a:spcPct val="100000"/>
              </a:lnSpc>
              <a:spcBef>
                <a:spcPts val="1200"/>
              </a:spcBef>
              <a:spcAft>
                <a:spcPts val="1200"/>
              </a:spcAft>
              <a:buClr>
                <a:schemeClr val="dk1"/>
              </a:buClr>
              <a:buSzPts val="1400"/>
              <a:buChar char="–"/>
            </a:pPr>
            <a:r>
              <a:rPr lang="en-US">
                <a:solidFill>
                  <a:schemeClr val="dk1"/>
                </a:solidFill>
              </a:rPr>
              <a:t>For what are we responsible for? </a:t>
            </a:r>
            <a:endParaRPr>
              <a:solidFill>
                <a:schemeClr val="dk1"/>
              </a:solidFill>
            </a:endParaRPr>
          </a:p>
        </p:txBody>
      </p:sp>
      <p:sp>
        <p:nvSpPr>
          <p:cNvPr id="428" name="Google Shape;428;g2261b067dbf_0_1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Types of Accountability</a:t>
            </a:r>
            <a:endParaRPr b="1" i="0" sz="2200" u="none" cap="none" strike="noStrike">
              <a:solidFill>
                <a:schemeClr val="dk2"/>
              </a:solidFill>
              <a:latin typeface="Arial"/>
              <a:ea typeface="Arial"/>
              <a:cs typeface="Arial"/>
              <a:sym typeface="Arial"/>
            </a:endParaRPr>
          </a:p>
        </p:txBody>
      </p:sp>
      <p:sp>
        <p:nvSpPr>
          <p:cNvPr id="429" name="Google Shape;429;g2261b067dbf_0_15"/>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grpSp>
        <p:nvGrpSpPr>
          <p:cNvPr id="430" name="Google Shape;430;g2261b067dbf_0_15"/>
          <p:cNvGrpSpPr/>
          <p:nvPr/>
        </p:nvGrpSpPr>
        <p:grpSpPr>
          <a:xfrm>
            <a:off x="8206907" y="478954"/>
            <a:ext cx="658200" cy="658200"/>
            <a:chOff x="6988682" y="4094929"/>
            <a:chExt cx="658200" cy="658200"/>
          </a:xfrm>
        </p:grpSpPr>
        <p:sp>
          <p:nvSpPr>
            <p:cNvPr id="431" name="Google Shape;431;g2261b067dbf_0_15"/>
            <p:cNvSpPr/>
            <p:nvPr/>
          </p:nvSpPr>
          <p:spPr>
            <a:xfrm>
              <a:off x="6988682" y="4094929"/>
              <a:ext cx="658200" cy="658200"/>
            </a:xfrm>
            <a:prstGeom prst="ellipse">
              <a:avLst/>
            </a:prstGeom>
            <a:solidFill>
              <a:srgbClr val="D5DDD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432" name="Google Shape;432;g2261b067dbf_0_15"/>
            <p:cNvGrpSpPr/>
            <p:nvPr/>
          </p:nvGrpSpPr>
          <p:grpSpPr>
            <a:xfrm>
              <a:off x="7125092" y="4262076"/>
              <a:ext cx="385416" cy="323972"/>
              <a:chOff x="2464673" y="799475"/>
              <a:chExt cx="4216804" cy="3544553"/>
            </a:xfrm>
          </p:grpSpPr>
          <p:sp>
            <p:nvSpPr>
              <p:cNvPr id="433" name="Google Shape;433;g2261b067dbf_0_15"/>
              <p:cNvSpPr/>
              <p:nvPr/>
            </p:nvSpPr>
            <p:spPr>
              <a:xfrm>
                <a:off x="2464673" y="2308420"/>
                <a:ext cx="1899888" cy="2035608"/>
              </a:xfrm>
              <a:custGeom>
                <a:rect b="b" l="l" r="r" t="t"/>
                <a:pathLst>
                  <a:path extrusionOk="0" h="2035608" w="1899888">
                    <a:moveTo>
                      <a:pt x="1372612" y="1050444"/>
                    </a:moveTo>
                    <a:cubicBezTo>
                      <a:pt x="1488229" y="939237"/>
                      <a:pt x="1560632" y="783368"/>
                      <a:pt x="1560632" y="610683"/>
                    </a:cubicBezTo>
                    <a:cubicBezTo>
                      <a:pt x="1560632" y="273990"/>
                      <a:pt x="1286647" y="0"/>
                      <a:pt x="949953" y="0"/>
                    </a:cubicBezTo>
                    <a:cubicBezTo>
                      <a:pt x="613259" y="0"/>
                      <a:pt x="339274" y="273990"/>
                      <a:pt x="339274" y="610683"/>
                    </a:cubicBezTo>
                    <a:cubicBezTo>
                      <a:pt x="339274" y="783368"/>
                      <a:pt x="411681" y="939233"/>
                      <a:pt x="527299" y="1050444"/>
                    </a:cubicBezTo>
                    <a:cubicBezTo>
                      <a:pt x="215315" y="1206365"/>
                      <a:pt x="0" y="1528057"/>
                      <a:pt x="0" y="1899893"/>
                    </a:cubicBezTo>
                    <a:cubicBezTo>
                      <a:pt x="0" y="1974800"/>
                      <a:pt x="60796" y="2035609"/>
                      <a:pt x="135703" y="2035609"/>
                    </a:cubicBezTo>
                    <a:lnTo>
                      <a:pt x="1764182" y="2035609"/>
                    </a:lnTo>
                    <a:cubicBezTo>
                      <a:pt x="1839088" y="2035609"/>
                      <a:pt x="1899889" y="1974800"/>
                      <a:pt x="1899889" y="1899893"/>
                    </a:cubicBezTo>
                    <a:cubicBezTo>
                      <a:pt x="1899889" y="1528057"/>
                      <a:pt x="1684599" y="1206305"/>
                      <a:pt x="1372590" y="1050444"/>
                    </a:cubicBezTo>
                    <a:lnTo>
                      <a:pt x="1372612" y="1050444"/>
                    </a:lnTo>
                    <a:close/>
                    <a:moveTo>
                      <a:pt x="610701" y="610683"/>
                    </a:moveTo>
                    <a:cubicBezTo>
                      <a:pt x="610701" y="423606"/>
                      <a:pt x="762888" y="271414"/>
                      <a:pt x="949966" y="271414"/>
                    </a:cubicBezTo>
                    <a:cubicBezTo>
                      <a:pt x="1137044" y="271414"/>
                      <a:pt x="1289231" y="423606"/>
                      <a:pt x="1289231" y="610683"/>
                    </a:cubicBezTo>
                    <a:cubicBezTo>
                      <a:pt x="1289231" y="797757"/>
                      <a:pt x="1137044" y="949949"/>
                      <a:pt x="949966" y="949949"/>
                    </a:cubicBezTo>
                    <a:cubicBezTo>
                      <a:pt x="762888" y="949949"/>
                      <a:pt x="610701" y="797757"/>
                      <a:pt x="610701" y="610683"/>
                    </a:cubicBezTo>
                    <a:close/>
                    <a:moveTo>
                      <a:pt x="285074" y="1764186"/>
                    </a:moveTo>
                    <a:cubicBezTo>
                      <a:pt x="348181" y="1454848"/>
                      <a:pt x="622308" y="1221363"/>
                      <a:pt x="949966" y="1221363"/>
                    </a:cubicBezTo>
                    <a:cubicBezTo>
                      <a:pt x="1277624" y="1221363"/>
                      <a:pt x="1551815" y="1454848"/>
                      <a:pt x="1614853" y="1764186"/>
                    </a:cubicBezTo>
                    <a:lnTo>
                      <a:pt x="285074" y="176418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4" name="Google Shape;434;g2261b067dbf_0_15"/>
              <p:cNvSpPr/>
              <p:nvPr/>
            </p:nvSpPr>
            <p:spPr>
              <a:xfrm>
                <a:off x="4594802" y="1185503"/>
                <a:ext cx="1639666" cy="1756783"/>
              </a:xfrm>
              <a:custGeom>
                <a:rect b="b" l="l" r="r" t="t"/>
                <a:pathLst>
                  <a:path extrusionOk="0" h="1756783" w="1639666">
                    <a:moveTo>
                      <a:pt x="1184608" y="906563"/>
                    </a:moveTo>
                    <a:cubicBezTo>
                      <a:pt x="1284392" y="810586"/>
                      <a:pt x="1346881" y="676070"/>
                      <a:pt x="1346881" y="527033"/>
                    </a:cubicBezTo>
                    <a:cubicBezTo>
                      <a:pt x="1346881" y="236455"/>
                      <a:pt x="1110422" y="0"/>
                      <a:pt x="819844" y="0"/>
                    </a:cubicBezTo>
                    <a:cubicBezTo>
                      <a:pt x="529266" y="0"/>
                      <a:pt x="292807" y="236455"/>
                      <a:pt x="292807" y="527033"/>
                    </a:cubicBezTo>
                    <a:cubicBezTo>
                      <a:pt x="292807" y="676070"/>
                      <a:pt x="355296" y="810581"/>
                      <a:pt x="455080" y="906563"/>
                    </a:cubicBezTo>
                    <a:cubicBezTo>
                      <a:pt x="185826" y="1041126"/>
                      <a:pt x="0" y="1318759"/>
                      <a:pt x="0" y="1639662"/>
                    </a:cubicBezTo>
                    <a:cubicBezTo>
                      <a:pt x="0" y="1704312"/>
                      <a:pt x="52472" y="1756784"/>
                      <a:pt x="117122" y="1756784"/>
                    </a:cubicBezTo>
                    <a:lnTo>
                      <a:pt x="1522549" y="1756784"/>
                    </a:lnTo>
                    <a:cubicBezTo>
                      <a:pt x="1587194" y="1756784"/>
                      <a:pt x="1639666" y="1704312"/>
                      <a:pt x="1639666" y="1639662"/>
                    </a:cubicBezTo>
                    <a:cubicBezTo>
                      <a:pt x="1639666" y="1318759"/>
                      <a:pt x="1453862" y="1041079"/>
                      <a:pt x="1184591" y="906563"/>
                    </a:cubicBezTo>
                    <a:lnTo>
                      <a:pt x="1184608" y="906563"/>
                    </a:lnTo>
                    <a:close/>
                    <a:moveTo>
                      <a:pt x="527054" y="527033"/>
                    </a:moveTo>
                    <a:cubicBezTo>
                      <a:pt x="527054" y="365583"/>
                      <a:pt x="658402" y="234235"/>
                      <a:pt x="819852" y="234235"/>
                    </a:cubicBezTo>
                    <a:cubicBezTo>
                      <a:pt x="981307" y="234235"/>
                      <a:pt x="1112650" y="365583"/>
                      <a:pt x="1112650" y="527033"/>
                    </a:cubicBezTo>
                    <a:cubicBezTo>
                      <a:pt x="1112650" y="688487"/>
                      <a:pt x="981307" y="819831"/>
                      <a:pt x="819852" y="819831"/>
                    </a:cubicBezTo>
                    <a:cubicBezTo>
                      <a:pt x="658402" y="819831"/>
                      <a:pt x="527054" y="688487"/>
                      <a:pt x="527054" y="527033"/>
                    </a:cubicBezTo>
                    <a:close/>
                    <a:moveTo>
                      <a:pt x="246031" y="1522545"/>
                    </a:moveTo>
                    <a:cubicBezTo>
                      <a:pt x="300496" y="1255575"/>
                      <a:pt x="537076" y="1054070"/>
                      <a:pt x="819852" y="1054070"/>
                    </a:cubicBezTo>
                    <a:cubicBezTo>
                      <a:pt x="1102633" y="1054070"/>
                      <a:pt x="1339269" y="1255575"/>
                      <a:pt x="1393674" y="1522545"/>
                    </a:cubicBezTo>
                    <a:lnTo>
                      <a:pt x="246031" y="152254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g2261b067dbf_0_15"/>
              <p:cNvSpPr/>
              <p:nvPr/>
            </p:nvSpPr>
            <p:spPr>
              <a:xfrm>
                <a:off x="4152581" y="799475"/>
                <a:ext cx="2528896" cy="2528887"/>
              </a:xfrm>
              <a:custGeom>
                <a:rect b="b" l="l" r="r" t="t"/>
                <a:pathLst>
                  <a:path extrusionOk="0" h="2528887" w="2528896">
                    <a:moveTo>
                      <a:pt x="270034" y="270034"/>
                    </a:moveTo>
                    <a:lnTo>
                      <a:pt x="270034" y="2258854"/>
                    </a:lnTo>
                    <a:lnTo>
                      <a:pt x="2258862" y="2258854"/>
                    </a:lnTo>
                    <a:lnTo>
                      <a:pt x="2258862" y="270034"/>
                    </a:lnTo>
                    <a:lnTo>
                      <a:pt x="270034" y="270034"/>
                    </a:lnTo>
                    <a:close/>
                    <a:moveTo>
                      <a:pt x="120015" y="0"/>
                    </a:moveTo>
                    <a:cubicBezTo>
                      <a:pt x="53732" y="0"/>
                      <a:pt x="0" y="53737"/>
                      <a:pt x="0" y="120015"/>
                    </a:cubicBezTo>
                    <a:lnTo>
                      <a:pt x="0" y="2408873"/>
                    </a:lnTo>
                    <a:cubicBezTo>
                      <a:pt x="0" y="2475155"/>
                      <a:pt x="53732" y="2528888"/>
                      <a:pt x="120015" y="2528888"/>
                    </a:cubicBezTo>
                    <a:lnTo>
                      <a:pt x="2408881" y="2528888"/>
                    </a:lnTo>
                    <a:cubicBezTo>
                      <a:pt x="2475146" y="2528888"/>
                      <a:pt x="2528896" y="2475155"/>
                      <a:pt x="2528896" y="2408873"/>
                    </a:cubicBezTo>
                    <a:lnTo>
                      <a:pt x="2528896" y="120015"/>
                    </a:lnTo>
                    <a:cubicBezTo>
                      <a:pt x="2528896" y="53737"/>
                      <a:pt x="2475146" y="0"/>
                      <a:pt x="2408881" y="0"/>
                    </a:cubicBezTo>
                    <a:lnTo>
                      <a:pt x="120015"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2261b067dbf_0_28"/>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2261b067dbf_0_2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442" name="Google Shape;442;g2261b067dbf_0_28"/>
          <p:cNvSpPr/>
          <p:nvPr/>
        </p:nvSpPr>
        <p:spPr>
          <a:xfrm>
            <a:off x="6219212"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3" name="Google Shape;443;g2261b067dbf_0_28"/>
          <p:cNvSpPr txBox="1"/>
          <p:nvPr/>
        </p:nvSpPr>
        <p:spPr>
          <a:xfrm>
            <a:off x="6429896" y="1514929"/>
            <a:ext cx="2244600" cy="2338500"/>
          </a:xfrm>
          <a:prstGeom prst="rect">
            <a:avLst/>
          </a:prstGeom>
          <a:noFill/>
          <a:ln>
            <a:noFill/>
          </a:ln>
        </p:spPr>
        <p:txBody>
          <a:bodyPr anchorCtr="0" anchor="t" bIns="91425" lIns="0" spcFirstLastPara="1" rIns="91425" wrap="square" tIns="91425">
            <a:normAutofit/>
          </a:bodyPr>
          <a:lstStyle/>
          <a:p>
            <a:pPr indent="-182880" lvl="0" marL="182880" marR="0" rtl="0" algn="l">
              <a:lnSpc>
                <a:spcPct val="100000"/>
              </a:lnSpc>
              <a:spcBef>
                <a:spcPts val="0"/>
              </a:spcBef>
              <a:spcAft>
                <a:spcPts val="0"/>
              </a:spcAft>
              <a:buClr>
                <a:schemeClr val="dk1"/>
              </a:buClr>
              <a:buSzPts val="1400"/>
              <a:buFont typeface="Noto Sans Symbols"/>
              <a:buChar char="●"/>
            </a:pPr>
            <a:r>
              <a:rPr lang="en-US">
                <a:solidFill>
                  <a:schemeClr val="dk1"/>
                </a:solidFill>
              </a:rPr>
              <a:t>Accountability</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Be clear about how you plan to change behavior</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1200"/>
              </a:spcAft>
              <a:buClr>
                <a:schemeClr val="dk1"/>
              </a:buClr>
              <a:buSzPts val="1400"/>
              <a:buFont typeface="Noto Sans Symbols"/>
              <a:buChar char="–"/>
            </a:pPr>
            <a:r>
              <a:rPr lang="en-US">
                <a:solidFill>
                  <a:schemeClr val="dk1"/>
                </a:solidFill>
              </a:rPr>
              <a:t>What did you learn? </a:t>
            </a:r>
            <a:endParaRPr b="0" i="0" sz="1400" u="none" cap="none" strike="noStrike">
              <a:solidFill>
                <a:srgbClr val="000000"/>
              </a:solidFill>
              <a:latin typeface="Arial"/>
              <a:ea typeface="Arial"/>
              <a:cs typeface="Arial"/>
              <a:sym typeface="Arial"/>
            </a:endParaRPr>
          </a:p>
        </p:txBody>
      </p:sp>
      <p:sp>
        <p:nvSpPr>
          <p:cNvPr id="444" name="Google Shape;444;g2261b067dbf_0_28"/>
          <p:cNvSpPr/>
          <p:nvPr/>
        </p:nvSpPr>
        <p:spPr>
          <a:xfrm>
            <a:off x="250837"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g2261b067dbf_0_28"/>
          <p:cNvSpPr txBox="1"/>
          <p:nvPr/>
        </p:nvSpPr>
        <p:spPr>
          <a:xfrm>
            <a:off x="461521" y="1514929"/>
            <a:ext cx="2244600" cy="2338500"/>
          </a:xfrm>
          <a:prstGeom prst="rect">
            <a:avLst/>
          </a:prstGeom>
          <a:noFill/>
          <a:ln>
            <a:noFill/>
          </a:ln>
        </p:spPr>
        <p:txBody>
          <a:bodyPr anchorCtr="0" anchor="t" bIns="91425" lIns="0" spcFirstLastPara="1" rIns="91425" wrap="square" tIns="91425">
            <a:normAutofit/>
          </a:bodyPr>
          <a:lstStyle/>
          <a:p>
            <a:pPr indent="-182880" lvl="0" marL="182880" marR="0" rtl="0" algn="l">
              <a:lnSpc>
                <a:spcPct val="100000"/>
              </a:lnSpc>
              <a:spcBef>
                <a:spcPts val="0"/>
              </a:spcBef>
              <a:spcAft>
                <a:spcPts val="0"/>
              </a:spcAft>
              <a:buClr>
                <a:schemeClr val="dk1"/>
              </a:buClr>
              <a:buSzPts val="1400"/>
              <a:buFont typeface="Noto Sans Symbols"/>
              <a:buChar char="●"/>
            </a:pPr>
            <a:r>
              <a:rPr lang="en-US">
                <a:solidFill>
                  <a:schemeClr val="dk1"/>
                </a:solidFill>
              </a:rPr>
              <a:t>Responsibility</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Acknowledge specific actions</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1200"/>
              </a:spcAft>
              <a:buClr>
                <a:schemeClr val="dk1"/>
              </a:buClr>
              <a:buSzPts val="1400"/>
              <a:buFont typeface="Noto Sans Symbols"/>
              <a:buChar char="–"/>
            </a:pPr>
            <a:r>
              <a:rPr lang="en-US">
                <a:solidFill>
                  <a:schemeClr val="dk1"/>
                </a:solidFill>
              </a:rPr>
              <a:t>What happened? </a:t>
            </a:r>
            <a:endParaRPr b="0" i="0" sz="1400" u="none" cap="none" strike="noStrike">
              <a:solidFill>
                <a:srgbClr val="000000"/>
              </a:solidFill>
              <a:latin typeface="Arial"/>
              <a:ea typeface="Arial"/>
              <a:cs typeface="Arial"/>
              <a:sym typeface="Arial"/>
            </a:endParaRPr>
          </a:p>
        </p:txBody>
      </p:sp>
      <p:sp>
        <p:nvSpPr>
          <p:cNvPr id="446" name="Google Shape;446;g2261b067dbf_0_28"/>
          <p:cNvSpPr/>
          <p:nvPr/>
        </p:nvSpPr>
        <p:spPr>
          <a:xfrm>
            <a:off x="3235025"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7" name="Google Shape;447;g2261b067dbf_0_28"/>
          <p:cNvSpPr txBox="1"/>
          <p:nvPr/>
        </p:nvSpPr>
        <p:spPr>
          <a:xfrm>
            <a:off x="3445708" y="1514929"/>
            <a:ext cx="2244600" cy="2338500"/>
          </a:xfrm>
          <a:prstGeom prst="rect">
            <a:avLst/>
          </a:prstGeom>
          <a:noFill/>
          <a:ln>
            <a:noFill/>
          </a:ln>
        </p:spPr>
        <p:txBody>
          <a:bodyPr anchorCtr="0" anchor="t" bIns="91425" lIns="0" spcFirstLastPara="1" rIns="91425" wrap="square" tIns="91425">
            <a:normAutofit/>
          </a:bodyPr>
          <a:lstStyle/>
          <a:p>
            <a:pPr indent="-317500" lvl="0" marL="457200" marR="0" rtl="0" algn="l">
              <a:lnSpc>
                <a:spcPct val="100000"/>
              </a:lnSpc>
              <a:spcBef>
                <a:spcPts val="1200"/>
              </a:spcBef>
              <a:spcAft>
                <a:spcPts val="0"/>
              </a:spcAft>
              <a:buClr>
                <a:schemeClr val="dk1"/>
              </a:buClr>
              <a:buSzPts val="1400"/>
              <a:buFont typeface="Arial"/>
              <a:buChar char="●"/>
            </a:pPr>
            <a:r>
              <a:rPr lang="en-US">
                <a:solidFill>
                  <a:schemeClr val="dk1"/>
                </a:solidFill>
              </a:rPr>
              <a:t>Acknowledge</a:t>
            </a:r>
            <a:r>
              <a:rPr lang="en-US">
                <a:solidFill>
                  <a:schemeClr val="dk1"/>
                </a:solidFill>
              </a:rPr>
              <a:t> Impact</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NOT your intent</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1200"/>
              </a:spcAft>
              <a:buClr>
                <a:schemeClr val="dk1"/>
              </a:buClr>
              <a:buSzPts val="1400"/>
              <a:buFont typeface="Noto Sans Symbols"/>
              <a:buChar char="–"/>
            </a:pPr>
            <a:r>
              <a:rPr lang="en-US">
                <a:solidFill>
                  <a:schemeClr val="dk1"/>
                </a:solidFill>
              </a:rPr>
              <a:t>How were people negatively impacted? </a:t>
            </a:r>
            <a:endParaRPr b="0" i="0" sz="1400" u="none" cap="none" strike="noStrike">
              <a:solidFill>
                <a:srgbClr val="000000"/>
              </a:solidFill>
              <a:latin typeface="Arial"/>
              <a:ea typeface="Arial"/>
              <a:cs typeface="Arial"/>
              <a:sym typeface="Arial"/>
            </a:endParaRPr>
          </a:p>
        </p:txBody>
      </p:sp>
      <p:sp>
        <p:nvSpPr>
          <p:cNvPr id="448" name="Google Shape;448;g2261b067dbf_0_2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Anatomy of an Apology</a:t>
            </a:r>
            <a:endParaRPr b="1" i="0" sz="2200" u="none" cap="none" strike="noStrike">
              <a:solidFill>
                <a:schemeClr val="dk2"/>
              </a:solidFill>
              <a:latin typeface="Arial"/>
              <a:ea typeface="Arial"/>
              <a:cs typeface="Arial"/>
              <a:sym typeface="Arial"/>
            </a:endParaRPr>
          </a:p>
        </p:txBody>
      </p:sp>
      <p:sp>
        <p:nvSpPr>
          <p:cNvPr id="449" name="Google Shape;449;g2261b067dbf_0_28"/>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2261b067dbf_0_54"/>
          <p:cNvSpPr/>
          <p:nvPr/>
        </p:nvSpPr>
        <p:spPr>
          <a:xfrm>
            <a:off x="251725" y="2298300"/>
            <a:ext cx="4050900" cy="9144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g2261b067dbf_0_5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Anatomy of An Apology</a:t>
            </a:r>
            <a:endParaRPr b="1" i="0" sz="2200" u="none" cap="none" strike="noStrike">
              <a:solidFill>
                <a:schemeClr val="dk2"/>
              </a:solidFill>
              <a:latin typeface="Arial"/>
              <a:ea typeface="Arial"/>
              <a:cs typeface="Arial"/>
              <a:sym typeface="Arial"/>
            </a:endParaRPr>
          </a:p>
        </p:txBody>
      </p:sp>
      <p:sp>
        <p:nvSpPr>
          <p:cNvPr id="456" name="Google Shape;456;g2261b067dbf_0_54"/>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7" name="Google Shape;457;g2261b067dbf_0_54"/>
          <p:cNvSpPr txBox="1"/>
          <p:nvPr/>
        </p:nvSpPr>
        <p:spPr>
          <a:xfrm>
            <a:off x="5131700" y="1366975"/>
            <a:ext cx="3402000" cy="2764200"/>
          </a:xfrm>
          <a:prstGeom prst="rect">
            <a:avLst/>
          </a:prstGeom>
          <a:noFill/>
          <a:ln>
            <a:noFill/>
          </a:ln>
        </p:spPr>
        <p:txBody>
          <a:bodyPr anchorCtr="0" anchor="t" bIns="91425" lIns="0" spcFirstLastPara="1" rIns="91425" wrap="square" tIns="91425">
            <a:noAutofit/>
          </a:bodyPr>
          <a:lstStyle/>
          <a:p>
            <a:pPr indent="-161290" lvl="0" marL="182880" marR="0" rtl="0" algn="l">
              <a:lnSpc>
                <a:spcPct val="100000"/>
              </a:lnSpc>
              <a:spcBef>
                <a:spcPts val="900"/>
              </a:spcBef>
              <a:spcAft>
                <a:spcPts val="0"/>
              </a:spcAft>
              <a:buClr>
                <a:schemeClr val="dk1"/>
              </a:buClr>
              <a:buSzPts val="1100"/>
              <a:buFont typeface="Arial"/>
              <a:buChar char="●"/>
            </a:pPr>
            <a:r>
              <a:rPr lang="en-US" sz="1100">
                <a:solidFill>
                  <a:schemeClr val="dk1"/>
                </a:solidFill>
              </a:rPr>
              <a:t>1. Empty apology: an apology that has limited to no content or substance. Examples include “I’m sorry you feel that way…” </a:t>
            </a:r>
            <a:endParaRPr sz="1100">
              <a:solidFill>
                <a:schemeClr val="dk1"/>
              </a:solidFill>
            </a:endParaRPr>
          </a:p>
          <a:p>
            <a:pPr indent="-161290" lvl="0" marL="182880" marR="0" rtl="0" algn="l">
              <a:lnSpc>
                <a:spcPct val="100000"/>
              </a:lnSpc>
              <a:spcBef>
                <a:spcPts val="900"/>
              </a:spcBef>
              <a:spcAft>
                <a:spcPts val="0"/>
              </a:spcAft>
              <a:buClr>
                <a:schemeClr val="dk1"/>
              </a:buClr>
              <a:buSzPts val="1100"/>
              <a:buFont typeface="Arial"/>
              <a:buChar char="●"/>
            </a:pPr>
            <a:r>
              <a:rPr lang="en-US" sz="1100">
                <a:solidFill>
                  <a:schemeClr val="dk1"/>
                </a:solidFill>
              </a:rPr>
              <a:t>2. Denial: it is difficult to hear that we have harmed or hurt someone or that something we were a part of negatively impacted another person. Try to take a deep breath and listen before speaking. </a:t>
            </a:r>
            <a:endParaRPr sz="1100">
              <a:solidFill>
                <a:schemeClr val="dk1"/>
              </a:solidFill>
            </a:endParaRPr>
          </a:p>
          <a:p>
            <a:pPr indent="-161290" lvl="0" marL="182880" marR="0" rtl="0" algn="l">
              <a:lnSpc>
                <a:spcPct val="100000"/>
              </a:lnSpc>
              <a:spcBef>
                <a:spcPts val="900"/>
              </a:spcBef>
              <a:spcAft>
                <a:spcPts val="0"/>
              </a:spcAft>
              <a:buClr>
                <a:schemeClr val="dk1"/>
              </a:buClr>
              <a:buSzPts val="1100"/>
              <a:buFont typeface="Arial"/>
              <a:buChar char="●"/>
            </a:pPr>
            <a:r>
              <a:rPr lang="en-US" sz="1100">
                <a:solidFill>
                  <a:schemeClr val="dk1"/>
                </a:solidFill>
              </a:rPr>
              <a:t>3. Excessive apologizing: nobody wants to keep hearing you apologize because it is still all about you! Do it right the first time and learn the lesson you need to! </a:t>
            </a:r>
            <a:endParaRPr sz="1100">
              <a:solidFill>
                <a:schemeClr val="dk1"/>
              </a:solidFill>
            </a:endParaRPr>
          </a:p>
          <a:p>
            <a:pPr indent="-161290" lvl="0" marL="182880" marR="0" rtl="0" algn="l">
              <a:lnSpc>
                <a:spcPct val="100000"/>
              </a:lnSpc>
              <a:spcBef>
                <a:spcPts val="900"/>
              </a:spcBef>
              <a:spcAft>
                <a:spcPts val="900"/>
              </a:spcAft>
              <a:buClr>
                <a:schemeClr val="dk1"/>
              </a:buClr>
              <a:buSzPts val="1100"/>
              <a:buFont typeface="Arial"/>
              <a:buChar char="●"/>
            </a:pPr>
            <a:r>
              <a:rPr lang="en-US" sz="1100">
                <a:solidFill>
                  <a:schemeClr val="dk1"/>
                </a:solidFill>
              </a:rPr>
              <a:t>4. Incomplete apologies: these are apologies that do not consider or acknowledge the components shared and therefore may be incomplete. </a:t>
            </a:r>
            <a:endParaRPr b="0" i="0" sz="1100" u="none" cap="none" strike="noStrike">
              <a:solidFill>
                <a:schemeClr val="dk1"/>
              </a:solidFill>
              <a:latin typeface="Arial"/>
              <a:ea typeface="Arial"/>
              <a:cs typeface="Arial"/>
              <a:sym typeface="Arial"/>
            </a:endParaRPr>
          </a:p>
        </p:txBody>
      </p:sp>
      <p:sp>
        <p:nvSpPr>
          <p:cNvPr id="458" name="Google Shape;458;g2261b067dbf_0_54"/>
          <p:cNvSpPr txBox="1"/>
          <p:nvPr/>
        </p:nvSpPr>
        <p:spPr>
          <a:xfrm>
            <a:off x="570150" y="2298300"/>
            <a:ext cx="3402000" cy="9144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sz="2100">
              <a:solidFill>
                <a:schemeClr val="dk1"/>
              </a:solidFill>
            </a:endParaRPr>
          </a:p>
          <a:p>
            <a:pPr indent="0" lvl="0" marL="0" marR="0" rtl="0" algn="l">
              <a:lnSpc>
                <a:spcPct val="100000"/>
              </a:lnSpc>
              <a:spcBef>
                <a:spcPts val="0"/>
              </a:spcBef>
              <a:spcAft>
                <a:spcPts val="0"/>
              </a:spcAft>
              <a:buClr>
                <a:srgbClr val="000000"/>
              </a:buClr>
              <a:buSzPts val="1100"/>
              <a:buFont typeface="Arial"/>
              <a:buNone/>
            </a:pPr>
            <a:r>
              <a:rPr b="1" lang="en-US" sz="2100"/>
              <a:t>Things to avoid: </a:t>
            </a:r>
            <a:endParaRPr b="0" i="0" sz="2400" u="none" cap="none" strike="noStrike">
              <a:solidFill>
                <a:schemeClr val="dk1"/>
              </a:solidFill>
              <a:latin typeface="Arial"/>
              <a:ea typeface="Arial"/>
              <a:cs typeface="Arial"/>
              <a:sym typeface="Arial"/>
            </a:endParaRPr>
          </a:p>
        </p:txBody>
      </p:sp>
      <p:sp>
        <p:nvSpPr>
          <p:cNvPr id="459" name="Google Shape;459;g2261b067dbf_0_5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LEARNING OBJECTIVES</a:t>
            </a:r>
            <a:endParaRPr b="1" i="0" sz="100" u="none" cap="none" strike="noStrike">
              <a:solidFill>
                <a:schemeClr val="accent1"/>
              </a:solidFill>
              <a:latin typeface="Arial"/>
              <a:ea typeface="Arial"/>
              <a:cs typeface="Arial"/>
              <a:sym typeface="Arial"/>
            </a:endParaRPr>
          </a:p>
        </p:txBody>
      </p:sp>
      <p:sp>
        <p:nvSpPr>
          <p:cNvPr id="460" name="Google Shape;460;g2261b067dbf_0_54"/>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135e875e80f_1_28"/>
          <p:cNvSpPr txBox="1"/>
          <p:nvPr/>
        </p:nvSpPr>
        <p:spPr>
          <a:xfrm>
            <a:off x="250826" y="268288"/>
            <a:ext cx="2160600" cy="1582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accent1"/>
                </a:solidFill>
                <a:latin typeface="Arial"/>
                <a:ea typeface="Arial"/>
                <a:cs typeface="Arial"/>
                <a:sym typeface="Arial"/>
              </a:rPr>
              <a:t>Agenda</a:t>
            </a:r>
            <a:endParaRPr b="0" i="0" sz="2400" u="none" cap="none" strike="noStrike">
              <a:solidFill>
                <a:schemeClr val="accent1"/>
              </a:solidFill>
              <a:latin typeface="Arial"/>
              <a:ea typeface="Arial"/>
              <a:cs typeface="Arial"/>
              <a:sym typeface="Arial"/>
            </a:endParaRPr>
          </a:p>
        </p:txBody>
      </p:sp>
      <p:grpSp>
        <p:nvGrpSpPr>
          <p:cNvPr id="253" name="Google Shape;253;g135e875e80f_1_28"/>
          <p:cNvGrpSpPr/>
          <p:nvPr/>
        </p:nvGrpSpPr>
        <p:grpSpPr>
          <a:xfrm>
            <a:off x="1331786" y="1322219"/>
            <a:ext cx="7560857" cy="2678228"/>
            <a:chOff x="3132138" y="1396723"/>
            <a:chExt cx="5616444" cy="2678228"/>
          </a:xfrm>
        </p:grpSpPr>
        <p:sp>
          <p:nvSpPr>
            <p:cNvPr id="254" name="Google Shape;254;g135e875e80f_1_28"/>
            <p:cNvSpPr txBox="1"/>
            <p:nvPr/>
          </p:nvSpPr>
          <p:spPr>
            <a:xfrm>
              <a:off x="3132138" y="1396724"/>
              <a:ext cx="4813500" cy="5289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Now What?</a:t>
              </a:r>
              <a:endParaRPr b="0" i="0" sz="1100" u="none" cap="none" strike="noStrike">
                <a:solidFill>
                  <a:srgbClr val="000000"/>
                </a:solidFill>
                <a:latin typeface="Arial"/>
                <a:ea typeface="Arial"/>
                <a:cs typeface="Arial"/>
                <a:sym typeface="Arial"/>
              </a:endParaRPr>
            </a:p>
          </p:txBody>
        </p:sp>
        <p:sp>
          <p:nvSpPr>
            <p:cNvPr id="255" name="Google Shape;255;g135e875e80f_1_28"/>
            <p:cNvSpPr txBox="1"/>
            <p:nvPr/>
          </p:nvSpPr>
          <p:spPr>
            <a:xfrm>
              <a:off x="7870482" y="1396724"/>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01</a:t>
              </a:r>
              <a:endParaRPr b="1" i="0" sz="3200" u="none" cap="none" strike="noStrike">
                <a:solidFill>
                  <a:schemeClr val="dk2"/>
                </a:solidFill>
                <a:latin typeface="Arial"/>
                <a:ea typeface="Arial"/>
                <a:cs typeface="Arial"/>
                <a:sym typeface="Arial"/>
              </a:endParaRPr>
            </a:p>
          </p:txBody>
        </p:sp>
        <p:sp>
          <p:nvSpPr>
            <p:cNvPr id="256" name="Google Shape;256;g135e875e80f_1_28"/>
            <p:cNvSpPr txBox="1"/>
            <p:nvPr/>
          </p:nvSpPr>
          <p:spPr>
            <a:xfrm>
              <a:off x="3132138" y="1925530"/>
              <a:ext cx="4813500" cy="511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rPr>
                <a:t>Let’s Practice!</a:t>
              </a:r>
              <a:endParaRPr b="0" i="0" sz="1100" u="none" cap="none" strike="noStrike">
                <a:solidFill>
                  <a:srgbClr val="000000"/>
                </a:solidFill>
                <a:latin typeface="Arial"/>
                <a:ea typeface="Arial"/>
                <a:cs typeface="Arial"/>
                <a:sym typeface="Arial"/>
              </a:endParaRPr>
            </a:p>
          </p:txBody>
        </p:sp>
        <p:sp>
          <p:nvSpPr>
            <p:cNvPr id="257" name="Google Shape;257;g135e875e80f_1_28"/>
            <p:cNvSpPr txBox="1"/>
            <p:nvPr/>
          </p:nvSpPr>
          <p:spPr>
            <a:xfrm>
              <a:off x="7870482" y="1925530"/>
              <a:ext cx="878100" cy="504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02</a:t>
              </a:r>
              <a:endParaRPr b="1" i="0" sz="3200" u="none" cap="none" strike="noStrike">
                <a:solidFill>
                  <a:schemeClr val="dk2"/>
                </a:solidFill>
                <a:latin typeface="Arial"/>
                <a:ea typeface="Arial"/>
                <a:cs typeface="Arial"/>
                <a:sym typeface="Arial"/>
              </a:endParaRPr>
            </a:p>
          </p:txBody>
        </p:sp>
        <p:sp>
          <p:nvSpPr>
            <p:cNvPr id="258" name="Google Shape;258;g135e875e80f_1_28"/>
            <p:cNvSpPr txBox="1"/>
            <p:nvPr/>
          </p:nvSpPr>
          <p:spPr>
            <a:xfrm>
              <a:off x="3132138" y="2437258"/>
              <a:ext cx="4813500" cy="5220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rPr>
                <a:t>Group Discussion</a:t>
              </a:r>
              <a:endParaRPr b="0" i="0" sz="1600" u="none" cap="none" strike="noStrike">
                <a:solidFill>
                  <a:schemeClr val="dk1"/>
                </a:solidFill>
                <a:latin typeface="Arial"/>
                <a:ea typeface="Arial"/>
                <a:cs typeface="Arial"/>
                <a:sym typeface="Arial"/>
              </a:endParaRPr>
            </a:p>
          </p:txBody>
        </p:sp>
        <p:sp>
          <p:nvSpPr>
            <p:cNvPr id="259" name="Google Shape;259;g135e875e80f_1_28"/>
            <p:cNvSpPr txBox="1"/>
            <p:nvPr/>
          </p:nvSpPr>
          <p:spPr>
            <a:xfrm>
              <a:off x="7870482" y="2430355"/>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03</a:t>
              </a:r>
              <a:endParaRPr b="1" i="0" sz="3200" u="none" cap="none" strike="noStrike">
                <a:solidFill>
                  <a:schemeClr val="dk2"/>
                </a:solidFill>
                <a:latin typeface="Arial"/>
                <a:ea typeface="Arial"/>
                <a:cs typeface="Arial"/>
                <a:sym typeface="Arial"/>
              </a:endParaRPr>
            </a:p>
          </p:txBody>
        </p:sp>
        <p:sp>
          <p:nvSpPr>
            <p:cNvPr id="260" name="Google Shape;260;g135e875e80f_1_28"/>
            <p:cNvSpPr txBox="1"/>
            <p:nvPr/>
          </p:nvSpPr>
          <p:spPr>
            <a:xfrm>
              <a:off x="3132138" y="2983358"/>
              <a:ext cx="4813500" cy="532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Decision Making Model</a:t>
              </a:r>
              <a:endParaRPr b="0" i="0" sz="1100" u="none" cap="none" strike="noStrike">
                <a:solidFill>
                  <a:srgbClr val="000000"/>
                </a:solidFill>
                <a:latin typeface="Arial"/>
                <a:ea typeface="Arial"/>
                <a:cs typeface="Arial"/>
                <a:sym typeface="Arial"/>
              </a:endParaRPr>
            </a:p>
          </p:txBody>
        </p:sp>
        <p:sp>
          <p:nvSpPr>
            <p:cNvPr id="261" name="Google Shape;261;g135e875e80f_1_28"/>
            <p:cNvSpPr txBox="1"/>
            <p:nvPr/>
          </p:nvSpPr>
          <p:spPr>
            <a:xfrm>
              <a:off x="7870482" y="2981051"/>
              <a:ext cx="878100" cy="5478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04</a:t>
              </a:r>
              <a:endParaRPr b="1" i="0" sz="3200" u="none" cap="none" strike="noStrike">
                <a:solidFill>
                  <a:schemeClr val="dk2"/>
                </a:solidFill>
                <a:latin typeface="Arial"/>
                <a:ea typeface="Arial"/>
                <a:cs typeface="Arial"/>
                <a:sym typeface="Arial"/>
              </a:endParaRPr>
            </a:p>
          </p:txBody>
        </p:sp>
        <p:grpSp>
          <p:nvGrpSpPr>
            <p:cNvPr id="262" name="Google Shape;262;g135e875e80f_1_28"/>
            <p:cNvGrpSpPr/>
            <p:nvPr/>
          </p:nvGrpSpPr>
          <p:grpSpPr>
            <a:xfrm>
              <a:off x="3132174" y="1396723"/>
              <a:ext cx="5616279" cy="2132181"/>
              <a:chOff x="409325" y="1842994"/>
              <a:chExt cx="5531100" cy="2132181"/>
            </a:xfrm>
          </p:grpSpPr>
          <p:cxnSp>
            <p:nvCxnSpPr>
              <p:cNvPr id="263" name="Google Shape;263;g135e875e80f_1_28"/>
              <p:cNvCxnSpPr/>
              <p:nvPr/>
            </p:nvCxnSpPr>
            <p:spPr>
              <a:xfrm rot="10800000">
                <a:off x="409325" y="1842994"/>
                <a:ext cx="5531100" cy="0"/>
              </a:xfrm>
              <a:prstGeom prst="straightConnector1">
                <a:avLst/>
              </a:prstGeom>
              <a:noFill/>
              <a:ln cap="flat" cmpd="sng" w="9525">
                <a:solidFill>
                  <a:srgbClr val="A5A5A5"/>
                </a:solidFill>
                <a:prstDash val="solid"/>
                <a:round/>
                <a:headEnd len="sm" w="sm" type="none"/>
                <a:tailEnd len="sm" w="sm" type="none"/>
              </a:ln>
            </p:spPr>
          </p:cxnSp>
          <p:cxnSp>
            <p:nvCxnSpPr>
              <p:cNvPr id="264" name="Google Shape;264;g135e875e80f_1_28"/>
              <p:cNvCxnSpPr/>
              <p:nvPr/>
            </p:nvCxnSpPr>
            <p:spPr>
              <a:xfrm rot="10800000">
                <a:off x="409325" y="2372412"/>
                <a:ext cx="5531100" cy="0"/>
              </a:xfrm>
              <a:prstGeom prst="straightConnector1">
                <a:avLst/>
              </a:prstGeom>
              <a:noFill/>
              <a:ln cap="flat" cmpd="sng" w="9525">
                <a:solidFill>
                  <a:srgbClr val="A5A5A5"/>
                </a:solidFill>
                <a:prstDash val="solid"/>
                <a:round/>
                <a:headEnd len="sm" w="sm" type="none"/>
                <a:tailEnd len="sm" w="sm" type="none"/>
              </a:ln>
            </p:spPr>
          </p:cxnSp>
          <p:cxnSp>
            <p:nvCxnSpPr>
              <p:cNvPr id="265" name="Google Shape;265;g135e875e80f_1_28"/>
              <p:cNvCxnSpPr/>
              <p:nvPr/>
            </p:nvCxnSpPr>
            <p:spPr>
              <a:xfrm rot="10800000">
                <a:off x="409325" y="2876625"/>
                <a:ext cx="5531100" cy="0"/>
              </a:xfrm>
              <a:prstGeom prst="straightConnector1">
                <a:avLst/>
              </a:prstGeom>
              <a:noFill/>
              <a:ln cap="flat" cmpd="sng" w="9525">
                <a:solidFill>
                  <a:srgbClr val="A5A5A5"/>
                </a:solidFill>
                <a:prstDash val="solid"/>
                <a:round/>
                <a:headEnd len="sm" w="sm" type="none"/>
                <a:tailEnd len="sm" w="sm" type="none"/>
              </a:ln>
            </p:spPr>
          </p:cxnSp>
          <p:cxnSp>
            <p:nvCxnSpPr>
              <p:cNvPr id="266" name="Google Shape;266;g135e875e80f_1_28"/>
              <p:cNvCxnSpPr/>
              <p:nvPr/>
            </p:nvCxnSpPr>
            <p:spPr>
              <a:xfrm rot="10800000">
                <a:off x="409325" y="3416375"/>
                <a:ext cx="5531100" cy="0"/>
              </a:xfrm>
              <a:prstGeom prst="straightConnector1">
                <a:avLst/>
              </a:prstGeom>
              <a:noFill/>
              <a:ln cap="flat" cmpd="sng" w="9525">
                <a:solidFill>
                  <a:srgbClr val="A5A5A5"/>
                </a:solidFill>
                <a:prstDash val="solid"/>
                <a:round/>
                <a:headEnd len="sm" w="sm" type="none"/>
                <a:tailEnd len="sm" w="sm" type="none"/>
              </a:ln>
            </p:spPr>
          </p:cxnSp>
          <p:cxnSp>
            <p:nvCxnSpPr>
              <p:cNvPr id="267" name="Google Shape;267;g135e875e80f_1_28"/>
              <p:cNvCxnSpPr/>
              <p:nvPr/>
            </p:nvCxnSpPr>
            <p:spPr>
              <a:xfrm rot="10800000">
                <a:off x="409325" y="3975175"/>
                <a:ext cx="5531100" cy="0"/>
              </a:xfrm>
              <a:prstGeom prst="straightConnector1">
                <a:avLst/>
              </a:prstGeom>
              <a:noFill/>
              <a:ln cap="flat" cmpd="sng" w="9525">
                <a:solidFill>
                  <a:srgbClr val="A5A5A5"/>
                </a:solidFill>
                <a:prstDash val="solid"/>
                <a:round/>
                <a:headEnd len="sm" w="sm" type="none"/>
                <a:tailEnd len="sm" w="sm" type="none"/>
              </a:ln>
            </p:spPr>
          </p:cxnSp>
        </p:grpSp>
        <p:sp>
          <p:nvSpPr>
            <p:cNvPr id="268" name="Google Shape;268;g135e875e80f_1_28"/>
            <p:cNvSpPr txBox="1"/>
            <p:nvPr/>
          </p:nvSpPr>
          <p:spPr>
            <a:xfrm>
              <a:off x="7870482" y="3527151"/>
              <a:ext cx="878100" cy="5478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05</a:t>
              </a:r>
              <a:endParaRPr b="1" i="0" sz="3200" u="none" cap="none" strike="noStrike">
                <a:solidFill>
                  <a:schemeClr val="dk2"/>
                </a:solidFill>
                <a:latin typeface="Arial"/>
                <a:ea typeface="Arial"/>
                <a:cs typeface="Arial"/>
                <a:sym typeface="Arial"/>
              </a:endParaRPr>
            </a:p>
          </p:txBody>
        </p:sp>
        <p:sp>
          <p:nvSpPr>
            <p:cNvPr id="269" name="Google Shape;269;g135e875e80f_1_28"/>
            <p:cNvSpPr txBox="1"/>
            <p:nvPr/>
          </p:nvSpPr>
          <p:spPr>
            <a:xfrm>
              <a:off x="3132138" y="3529458"/>
              <a:ext cx="4813500" cy="532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rPr>
                <a:t>Accountability</a:t>
              </a:r>
              <a:endParaRPr b="0" i="0" sz="1600" u="none" cap="none" strike="noStrike">
                <a:solidFill>
                  <a:schemeClr val="dk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2261b067dbf_0_6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Anatomy of An Apology</a:t>
            </a:r>
            <a:endParaRPr b="1" i="0" sz="2200" u="none" cap="none" strike="noStrike">
              <a:solidFill>
                <a:schemeClr val="dk2"/>
              </a:solidFill>
              <a:latin typeface="Arial"/>
              <a:ea typeface="Arial"/>
              <a:cs typeface="Arial"/>
              <a:sym typeface="Arial"/>
            </a:endParaRPr>
          </a:p>
        </p:txBody>
      </p:sp>
      <p:sp>
        <p:nvSpPr>
          <p:cNvPr id="466" name="Google Shape;466;g2261b067dbf_0_68"/>
          <p:cNvSpPr/>
          <p:nvPr/>
        </p:nvSpPr>
        <p:spPr>
          <a:xfrm>
            <a:off x="637150" y="1311300"/>
            <a:ext cx="74952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7" name="Google Shape;467;g2261b067dbf_0_68"/>
          <p:cNvSpPr txBox="1"/>
          <p:nvPr/>
        </p:nvSpPr>
        <p:spPr>
          <a:xfrm>
            <a:off x="776150" y="1366975"/>
            <a:ext cx="7303800" cy="2764200"/>
          </a:xfrm>
          <a:prstGeom prst="rect">
            <a:avLst/>
          </a:prstGeom>
          <a:noFill/>
          <a:ln>
            <a:noFill/>
          </a:ln>
        </p:spPr>
        <p:txBody>
          <a:bodyPr anchorCtr="0" anchor="t" bIns="91425" lIns="0" spcFirstLastPara="1" rIns="91425" wrap="square" tIns="91425">
            <a:noAutofit/>
          </a:bodyPr>
          <a:lstStyle/>
          <a:p>
            <a:pPr indent="-161290" lvl="0" marL="182880" marR="0" rtl="0" algn="l">
              <a:lnSpc>
                <a:spcPct val="100000"/>
              </a:lnSpc>
              <a:spcBef>
                <a:spcPts val="900"/>
              </a:spcBef>
              <a:spcAft>
                <a:spcPts val="0"/>
              </a:spcAft>
              <a:buClr>
                <a:schemeClr val="dk1"/>
              </a:buClr>
              <a:buSzPts val="1100"/>
              <a:buFont typeface="Arial"/>
              <a:buChar char="●"/>
            </a:pPr>
            <a:r>
              <a:rPr lang="en-US" sz="1100">
                <a:solidFill>
                  <a:schemeClr val="dk1"/>
                </a:solidFill>
              </a:rPr>
              <a:t>Take a deep breath, take another, and another and another… </a:t>
            </a:r>
            <a:endParaRPr sz="1100">
              <a:solidFill>
                <a:schemeClr val="dk1"/>
              </a:solidFill>
            </a:endParaRPr>
          </a:p>
          <a:p>
            <a:pPr indent="-161290" lvl="0" marL="182880" marR="0" rtl="0" algn="l">
              <a:lnSpc>
                <a:spcPct val="100000"/>
              </a:lnSpc>
              <a:spcBef>
                <a:spcPts val="900"/>
              </a:spcBef>
              <a:spcAft>
                <a:spcPts val="0"/>
              </a:spcAft>
              <a:buClr>
                <a:schemeClr val="dk1"/>
              </a:buClr>
              <a:buSzPts val="1100"/>
              <a:buFont typeface="Arial"/>
              <a:buChar char="●"/>
            </a:pPr>
            <a:r>
              <a:rPr lang="en-US" sz="1100">
                <a:solidFill>
                  <a:schemeClr val="dk1"/>
                </a:solidFill>
              </a:rPr>
              <a:t>Reflect  </a:t>
            </a:r>
            <a:endParaRPr sz="1100">
              <a:solidFill>
                <a:schemeClr val="dk1"/>
              </a:solidFill>
            </a:endParaRPr>
          </a:p>
          <a:p>
            <a:pPr indent="-161290" lvl="0" marL="182880" marR="0" rtl="0" algn="l">
              <a:lnSpc>
                <a:spcPct val="100000"/>
              </a:lnSpc>
              <a:spcBef>
                <a:spcPts val="900"/>
              </a:spcBef>
              <a:spcAft>
                <a:spcPts val="0"/>
              </a:spcAft>
              <a:buClr>
                <a:schemeClr val="dk1"/>
              </a:buClr>
              <a:buSzPts val="1100"/>
              <a:buFont typeface="Arial"/>
              <a:buChar char="●"/>
            </a:pPr>
            <a:r>
              <a:rPr lang="en-US" sz="1100">
                <a:solidFill>
                  <a:schemeClr val="dk1"/>
                </a:solidFill>
              </a:rPr>
              <a:t>Thank whomever has shared another point of view with you  </a:t>
            </a:r>
            <a:endParaRPr sz="1100">
              <a:solidFill>
                <a:schemeClr val="dk1"/>
              </a:solidFill>
            </a:endParaRPr>
          </a:p>
          <a:p>
            <a:pPr indent="-161290" lvl="0" marL="182880" marR="0" rtl="0" algn="l">
              <a:lnSpc>
                <a:spcPct val="100000"/>
              </a:lnSpc>
              <a:spcBef>
                <a:spcPts val="900"/>
              </a:spcBef>
              <a:spcAft>
                <a:spcPts val="0"/>
              </a:spcAft>
              <a:buClr>
                <a:schemeClr val="dk1"/>
              </a:buClr>
              <a:buSzPts val="1100"/>
              <a:buFont typeface="Arial"/>
              <a:buChar char="●"/>
            </a:pPr>
            <a:r>
              <a:rPr lang="en-US" sz="1100">
                <a:solidFill>
                  <a:schemeClr val="dk1"/>
                </a:solidFill>
              </a:rPr>
              <a:t>Drink water  </a:t>
            </a:r>
            <a:endParaRPr sz="1100">
              <a:solidFill>
                <a:schemeClr val="dk1"/>
              </a:solidFill>
            </a:endParaRPr>
          </a:p>
          <a:p>
            <a:pPr indent="-161290" lvl="0" marL="182880" marR="0" rtl="0" algn="l">
              <a:lnSpc>
                <a:spcPct val="100000"/>
              </a:lnSpc>
              <a:spcBef>
                <a:spcPts val="900"/>
              </a:spcBef>
              <a:spcAft>
                <a:spcPts val="0"/>
              </a:spcAft>
              <a:buClr>
                <a:schemeClr val="dk1"/>
              </a:buClr>
              <a:buSzPts val="1100"/>
              <a:buFont typeface="Arial"/>
              <a:buChar char="●"/>
            </a:pPr>
            <a:r>
              <a:rPr lang="en-US" sz="1100">
                <a:solidFill>
                  <a:schemeClr val="dk1"/>
                </a:solidFill>
              </a:rPr>
              <a:t>Utilize your support system  </a:t>
            </a:r>
            <a:endParaRPr sz="1100">
              <a:solidFill>
                <a:schemeClr val="dk1"/>
              </a:solidFill>
            </a:endParaRPr>
          </a:p>
          <a:p>
            <a:pPr indent="-161290" lvl="0" marL="182880" marR="0" rtl="0" algn="l">
              <a:lnSpc>
                <a:spcPct val="100000"/>
              </a:lnSpc>
              <a:spcBef>
                <a:spcPts val="900"/>
              </a:spcBef>
              <a:spcAft>
                <a:spcPts val="0"/>
              </a:spcAft>
              <a:buClr>
                <a:schemeClr val="dk1"/>
              </a:buClr>
              <a:buSzPts val="1100"/>
              <a:buFont typeface="Arial"/>
              <a:buChar char="●"/>
            </a:pPr>
            <a:r>
              <a:rPr lang="en-US" sz="1100">
                <a:solidFill>
                  <a:schemeClr val="dk1"/>
                </a:solidFill>
              </a:rPr>
              <a:t>Contact your supervisor/mentor  </a:t>
            </a:r>
            <a:endParaRPr sz="1100">
              <a:solidFill>
                <a:schemeClr val="dk1"/>
              </a:solidFill>
            </a:endParaRPr>
          </a:p>
          <a:p>
            <a:pPr indent="-161290" lvl="0" marL="182880" marR="0" rtl="0" algn="l">
              <a:lnSpc>
                <a:spcPct val="100000"/>
              </a:lnSpc>
              <a:spcBef>
                <a:spcPts val="900"/>
              </a:spcBef>
              <a:spcAft>
                <a:spcPts val="0"/>
              </a:spcAft>
              <a:buClr>
                <a:schemeClr val="dk1"/>
              </a:buClr>
              <a:buSzPts val="1100"/>
              <a:buFont typeface="Arial"/>
              <a:buChar char="●"/>
            </a:pPr>
            <a:r>
              <a:rPr lang="en-US" sz="1100">
                <a:solidFill>
                  <a:schemeClr val="dk1"/>
                </a:solidFill>
              </a:rPr>
              <a:t>Process your response</a:t>
            </a:r>
            <a:endParaRPr sz="1100">
              <a:solidFill>
                <a:schemeClr val="dk1"/>
              </a:solidFill>
            </a:endParaRPr>
          </a:p>
          <a:p>
            <a:pPr indent="-161290" lvl="0" marL="182880" marR="0" rtl="0" algn="l">
              <a:lnSpc>
                <a:spcPct val="100000"/>
              </a:lnSpc>
              <a:spcBef>
                <a:spcPts val="900"/>
              </a:spcBef>
              <a:spcAft>
                <a:spcPts val="900"/>
              </a:spcAft>
              <a:buClr>
                <a:schemeClr val="dk1"/>
              </a:buClr>
              <a:buSzPts val="1100"/>
              <a:buFont typeface="Arial"/>
              <a:buChar char="●"/>
            </a:pPr>
            <a:r>
              <a:rPr lang="en-US" sz="1100">
                <a:solidFill>
                  <a:schemeClr val="dk1"/>
                </a:solidFill>
              </a:rPr>
              <a:t>Take action!  </a:t>
            </a:r>
            <a:endParaRPr b="0" i="0" sz="1100" u="none" cap="none" strike="noStrike">
              <a:solidFill>
                <a:schemeClr val="dk1"/>
              </a:solidFill>
              <a:latin typeface="Arial"/>
              <a:ea typeface="Arial"/>
              <a:cs typeface="Arial"/>
              <a:sym typeface="Arial"/>
            </a:endParaRPr>
          </a:p>
        </p:txBody>
      </p:sp>
      <p:sp>
        <p:nvSpPr>
          <p:cNvPr id="468" name="Google Shape;468;g2261b067dbf_0_6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LEARNING OBJECTIVES</a:t>
            </a:r>
            <a:endParaRPr b="1" i="0" sz="100" u="none" cap="none" strike="noStrike">
              <a:solidFill>
                <a:schemeClr val="accent1"/>
              </a:solidFill>
              <a:latin typeface="Arial"/>
              <a:ea typeface="Arial"/>
              <a:cs typeface="Arial"/>
              <a:sym typeface="Arial"/>
            </a:endParaRPr>
          </a:p>
        </p:txBody>
      </p:sp>
      <p:sp>
        <p:nvSpPr>
          <p:cNvPr id="469" name="Google Shape;469;g2261b067dbf_0_68"/>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Strategies for Coping with Causing Harm</a:t>
            </a:r>
            <a:endParaRPr b="0" i="0" sz="1050" u="none" cap="none" strike="noStrike">
              <a:solidFill>
                <a:srgbClr val="7F7F7F"/>
              </a:solidFill>
              <a:latin typeface="Arial"/>
              <a:ea typeface="Arial"/>
              <a:cs typeface="Arial"/>
              <a:sym typeface="Arial"/>
            </a:endParaRPr>
          </a:p>
        </p:txBody>
      </p:sp>
      <p:sp>
        <p:nvSpPr>
          <p:cNvPr id="470" name="Google Shape;470;g2261b067dbf_0_68"/>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1400" u="none" cap="none" strike="noStrike">
              <a:solidFill>
                <a:srgbClr val="000000"/>
              </a:solidFill>
              <a:latin typeface="Arial"/>
              <a:ea typeface="Arial"/>
              <a:cs typeface="Arial"/>
              <a:sym typeface="Arial"/>
            </a:endParaRPr>
          </a:p>
        </p:txBody>
      </p:sp>
      <p:grpSp>
        <p:nvGrpSpPr>
          <p:cNvPr id="471" name="Google Shape;471;g2261b067dbf_0_68"/>
          <p:cNvGrpSpPr/>
          <p:nvPr/>
        </p:nvGrpSpPr>
        <p:grpSpPr>
          <a:xfrm>
            <a:off x="8206907" y="415004"/>
            <a:ext cx="658200" cy="658200"/>
            <a:chOff x="6988682" y="4094929"/>
            <a:chExt cx="658200" cy="658200"/>
          </a:xfrm>
        </p:grpSpPr>
        <p:sp>
          <p:nvSpPr>
            <p:cNvPr id="472" name="Google Shape;472;g2261b067dbf_0_68"/>
            <p:cNvSpPr/>
            <p:nvPr/>
          </p:nvSpPr>
          <p:spPr>
            <a:xfrm>
              <a:off x="6988682" y="4094929"/>
              <a:ext cx="658200" cy="658200"/>
            </a:xfrm>
            <a:prstGeom prst="ellipse">
              <a:avLst/>
            </a:prstGeom>
            <a:solidFill>
              <a:srgbClr val="D5DDD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473" name="Google Shape;473;g2261b067dbf_0_68"/>
            <p:cNvGrpSpPr/>
            <p:nvPr/>
          </p:nvGrpSpPr>
          <p:grpSpPr>
            <a:xfrm>
              <a:off x="7125092" y="4262076"/>
              <a:ext cx="385416" cy="323972"/>
              <a:chOff x="2464673" y="799475"/>
              <a:chExt cx="4216804" cy="3544553"/>
            </a:xfrm>
          </p:grpSpPr>
          <p:sp>
            <p:nvSpPr>
              <p:cNvPr id="474" name="Google Shape;474;g2261b067dbf_0_68"/>
              <p:cNvSpPr/>
              <p:nvPr/>
            </p:nvSpPr>
            <p:spPr>
              <a:xfrm>
                <a:off x="2464673" y="2308420"/>
                <a:ext cx="1899888" cy="2035608"/>
              </a:xfrm>
              <a:custGeom>
                <a:rect b="b" l="l" r="r" t="t"/>
                <a:pathLst>
                  <a:path extrusionOk="0" h="2035608" w="1899888">
                    <a:moveTo>
                      <a:pt x="1372612" y="1050444"/>
                    </a:moveTo>
                    <a:cubicBezTo>
                      <a:pt x="1488229" y="939237"/>
                      <a:pt x="1560632" y="783368"/>
                      <a:pt x="1560632" y="610683"/>
                    </a:cubicBezTo>
                    <a:cubicBezTo>
                      <a:pt x="1560632" y="273990"/>
                      <a:pt x="1286647" y="0"/>
                      <a:pt x="949953" y="0"/>
                    </a:cubicBezTo>
                    <a:cubicBezTo>
                      <a:pt x="613259" y="0"/>
                      <a:pt x="339274" y="273990"/>
                      <a:pt x="339274" y="610683"/>
                    </a:cubicBezTo>
                    <a:cubicBezTo>
                      <a:pt x="339274" y="783368"/>
                      <a:pt x="411681" y="939233"/>
                      <a:pt x="527299" y="1050444"/>
                    </a:cubicBezTo>
                    <a:cubicBezTo>
                      <a:pt x="215315" y="1206365"/>
                      <a:pt x="0" y="1528057"/>
                      <a:pt x="0" y="1899893"/>
                    </a:cubicBezTo>
                    <a:cubicBezTo>
                      <a:pt x="0" y="1974800"/>
                      <a:pt x="60796" y="2035609"/>
                      <a:pt x="135703" y="2035609"/>
                    </a:cubicBezTo>
                    <a:lnTo>
                      <a:pt x="1764182" y="2035609"/>
                    </a:lnTo>
                    <a:cubicBezTo>
                      <a:pt x="1839088" y="2035609"/>
                      <a:pt x="1899889" y="1974800"/>
                      <a:pt x="1899889" y="1899893"/>
                    </a:cubicBezTo>
                    <a:cubicBezTo>
                      <a:pt x="1899889" y="1528057"/>
                      <a:pt x="1684599" y="1206305"/>
                      <a:pt x="1372590" y="1050444"/>
                    </a:cubicBezTo>
                    <a:lnTo>
                      <a:pt x="1372612" y="1050444"/>
                    </a:lnTo>
                    <a:close/>
                    <a:moveTo>
                      <a:pt x="610701" y="610683"/>
                    </a:moveTo>
                    <a:cubicBezTo>
                      <a:pt x="610701" y="423606"/>
                      <a:pt x="762888" y="271414"/>
                      <a:pt x="949966" y="271414"/>
                    </a:cubicBezTo>
                    <a:cubicBezTo>
                      <a:pt x="1137044" y="271414"/>
                      <a:pt x="1289231" y="423606"/>
                      <a:pt x="1289231" y="610683"/>
                    </a:cubicBezTo>
                    <a:cubicBezTo>
                      <a:pt x="1289231" y="797757"/>
                      <a:pt x="1137044" y="949949"/>
                      <a:pt x="949966" y="949949"/>
                    </a:cubicBezTo>
                    <a:cubicBezTo>
                      <a:pt x="762888" y="949949"/>
                      <a:pt x="610701" y="797757"/>
                      <a:pt x="610701" y="610683"/>
                    </a:cubicBezTo>
                    <a:close/>
                    <a:moveTo>
                      <a:pt x="285074" y="1764186"/>
                    </a:moveTo>
                    <a:cubicBezTo>
                      <a:pt x="348181" y="1454848"/>
                      <a:pt x="622308" y="1221363"/>
                      <a:pt x="949966" y="1221363"/>
                    </a:cubicBezTo>
                    <a:cubicBezTo>
                      <a:pt x="1277624" y="1221363"/>
                      <a:pt x="1551815" y="1454848"/>
                      <a:pt x="1614853" y="1764186"/>
                    </a:cubicBezTo>
                    <a:lnTo>
                      <a:pt x="285074" y="176418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 name="Google Shape;475;g2261b067dbf_0_68"/>
              <p:cNvSpPr/>
              <p:nvPr/>
            </p:nvSpPr>
            <p:spPr>
              <a:xfrm>
                <a:off x="4594802" y="1185503"/>
                <a:ext cx="1639666" cy="1756783"/>
              </a:xfrm>
              <a:custGeom>
                <a:rect b="b" l="l" r="r" t="t"/>
                <a:pathLst>
                  <a:path extrusionOk="0" h="1756783" w="1639666">
                    <a:moveTo>
                      <a:pt x="1184608" y="906563"/>
                    </a:moveTo>
                    <a:cubicBezTo>
                      <a:pt x="1284392" y="810586"/>
                      <a:pt x="1346881" y="676070"/>
                      <a:pt x="1346881" y="527033"/>
                    </a:cubicBezTo>
                    <a:cubicBezTo>
                      <a:pt x="1346881" y="236455"/>
                      <a:pt x="1110422" y="0"/>
                      <a:pt x="819844" y="0"/>
                    </a:cubicBezTo>
                    <a:cubicBezTo>
                      <a:pt x="529266" y="0"/>
                      <a:pt x="292807" y="236455"/>
                      <a:pt x="292807" y="527033"/>
                    </a:cubicBezTo>
                    <a:cubicBezTo>
                      <a:pt x="292807" y="676070"/>
                      <a:pt x="355296" y="810581"/>
                      <a:pt x="455080" y="906563"/>
                    </a:cubicBezTo>
                    <a:cubicBezTo>
                      <a:pt x="185826" y="1041126"/>
                      <a:pt x="0" y="1318759"/>
                      <a:pt x="0" y="1639662"/>
                    </a:cubicBezTo>
                    <a:cubicBezTo>
                      <a:pt x="0" y="1704312"/>
                      <a:pt x="52472" y="1756784"/>
                      <a:pt x="117122" y="1756784"/>
                    </a:cubicBezTo>
                    <a:lnTo>
                      <a:pt x="1522549" y="1756784"/>
                    </a:lnTo>
                    <a:cubicBezTo>
                      <a:pt x="1587194" y="1756784"/>
                      <a:pt x="1639666" y="1704312"/>
                      <a:pt x="1639666" y="1639662"/>
                    </a:cubicBezTo>
                    <a:cubicBezTo>
                      <a:pt x="1639666" y="1318759"/>
                      <a:pt x="1453862" y="1041079"/>
                      <a:pt x="1184591" y="906563"/>
                    </a:cubicBezTo>
                    <a:lnTo>
                      <a:pt x="1184608" y="906563"/>
                    </a:lnTo>
                    <a:close/>
                    <a:moveTo>
                      <a:pt x="527054" y="527033"/>
                    </a:moveTo>
                    <a:cubicBezTo>
                      <a:pt x="527054" y="365583"/>
                      <a:pt x="658402" y="234235"/>
                      <a:pt x="819852" y="234235"/>
                    </a:cubicBezTo>
                    <a:cubicBezTo>
                      <a:pt x="981307" y="234235"/>
                      <a:pt x="1112650" y="365583"/>
                      <a:pt x="1112650" y="527033"/>
                    </a:cubicBezTo>
                    <a:cubicBezTo>
                      <a:pt x="1112650" y="688487"/>
                      <a:pt x="981307" y="819831"/>
                      <a:pt x="819852" y="819831"/>
                    </a:cubicBezTo>
                    <a:cubicBezTo>
                      <a:pt x="658402" y="819831"/>
                      <a:pt x="527054" y="688487"/>
                      <a:pt x="527054" y="527033"/>
                    </a:cubicBezTo>
                    <a:close/>
                    <a:moveTo>
                      <a:pt x="246031" y="1522545"/>
                    </a:moveTo>
                    <a:cubicBezTo>
                      <a:pt x="300496" y="1255575"/>
                      <a:pt x="537076" y="1054070"/>
                      <a:pt x="819852" y="1054070"/>
                    </a:cubicBezTo>
                    <a:cubicBezTo>
                      <a:pt x="1102633" y="1054070"/>
                      <a:pt x="1339269" y="1255575"/>
                      <a:pt x="1393674" y="1522545"/>
                    </a:cubicBezTo>
                    <a:lnTo>
                      <a:pt x="246031" y="152254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6" name="Google Shape;476;g2261b067dbf_0_68"/>
              <p:cNvSpPr/>
              <p:nvPr/>
            </p:nvSpPr>
            <p:spPr>
              <a:xfrm>
                <a:off x="4152581" y="799475"/>
                <a:ext cx="2528896" cy="2528887"/>
              </a:xfrm>
              <a:custGeom>
                <a:rect b="b" l="l" r="r" t="t"/>
                <a:pathLst>
                  <a:path extrusionOk="0" h="2528887" w="2528896">
                    <a:moveTo>
                      <a:pt x="270034" y="270034"/>
                    </a:moveTo>
                    <a:lnTo>
                      <a:pt x="270034" y="2258854"/>
                    </a:lnTo>
                    <a:lnTo>
                      <a:pt x="2258862" y="2258854"/>
                    </a:lnTo>
                    <a:lnTo>
                      <a:pt x="2258862" y="270034"/>
                    </a:lnTo>
                    <a:lnTo>
                      <a:pt x="270034" y="270034"/>
                    </a:lnTo>
                    <a:close/>
                    <a:moveTo>
                      <a:pt x="120015" y="0"/>
                    </a:moveTo>
                    <a:cubicBezTo>
                      <a:pt x="53732" y="0"/>
                      <a:pt x="0" y="53737"/>
                      <a:pt x="0" y="120015"/>
                    </a:cubicBezTo>
                    <a:lnTo>
                      <a:pt x="0" y="2408873"/>
                    </a:lnTo>
                    <a:cubicBezTo>
                      <a:pt x="0" y="2475155"/>
                      <a:pt x="53732" y="2528888"/>
                      <a:pt x="120015" y="2528888"/>
                    </a:cubicBezTo>
                    <a:lnTo>
                      <a:pt x="2408881" y="2528888"/>
                    </a:lnTo>
                    <a:cubicBezTo>
                      <a:pt x="2475146" y="2528888"/>
                      <a:pt x="2528896" y="2475155"/>
                      <a:pt x="2528896" y="2408873"/>
                    </a:cubicBezTo>
                    <a:lnTo>
                      <a:pt x="2528896" y="120015"/>
                    </a:lnTo>
                    <a:cubicBezTo>
                      <a:pt x="2528896" y="53737"/>
                      <a:pt x="2475146" y="0"/>
                      <a:pt x="2408881" y="0"/>
                    </a:cubicBezTo>
                    <a:lnTo>
                      <a:pt x="120015"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80" name="Shape 480"/>
        <p:cNvGrpSpPr/>
        <p:nvPr/>
      </p:nvGrpSpPr>
      <p:grpSpPr>
        <a:xfrm>
          <a:off x="0" y="0"/>
          <a:ext cx="0" cy="0"/>
          <a:chOff x="0" y="0"/>
          <a:chExt cx="0" cy="0"/>
        </a:xfrm>
      </p:grpSpPr>
      <p:sp>
        <p:nvSpPr>
          <p:cNvPr id="481" name="Google Shape;481;g2261b067dbf_0_91"/>
          <p:cNvSpPr txBox="1"/>
          <p:nvPr>
            <p:ph type="ctrTitle"/>
          </p:nvPr>
        </p:nvSpPr>
        <p:spPr>
          <a:xfrm>
            <a:off x="479425" y="1104900"/>
            <a:ext cx="83133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Let’s Practice! </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2261b067dbf_0_95"/>
          <p:cNvSpPr txBox="1"/>
          <p:nvPr/>
        </p:nvSpPr>
        <p:spPr>
          <a:xfrm>
            <a:off x="250826" y="268288"/>
            <a:ext cx="2730900" cy="652800"/>
          </a:xfrm>
          <a:prstGeom prst="rect">
            <a:avLst/>
          </a:prstGeom>
          <a:noFill/>
          <a:ln>
            <a:noFill/>
          </a:ln>
        </p:spPr>
        <p:txBody>
          <a:bodyPr anchorCtr="0" anchor="b"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Case Study 1</a:t>
            </a:r>
            <a:endParaRPr b="0" i="0" sz="2200" u="none" cap="none" strike="noStrike">
              <a:solidFill>
                <a:srgbClr val="000000"/>
              </a:solidFill>
              <a:latin typeface="Arial"/>
              <a:ea typeface="Arial"/>
              <a:cs typeface="Arial"/>
              <a:sym typeface="Arial"/>
            </a:endParaRPr>
          </a:p>
        </p:txBody>
      </p:sp>
      <p:sp>
        <p:nvSpPr>
          <p:cNvPr id="487" name="Google Shape;487;g2261b067dbf_0_95"/>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88" name="Google Shape;488;g2261b067dbf_0_95"/>
          <p:cNvSpPr txBox="1"/>
          <p:nvPr/>
        </p:nvSpPr>
        <p:spPr>
          <a:xfrm>
            <a:off x="3635550" y="800425"/>
            <a:ext cx="4695000" cy="3478800"/>
          </a:xfrm>
          <a:prstGeom prst="rect">
            <a:avLst/>
          </a:prstGeom>
          <a:noFill/>
          <a:ln>
            <a:noFill/>
          </a:ln>
        </p:spPr>
        <p:txBody>
          <a:bodyPr anchorCtr="0" anchor="ctr" bIns="91425" lIns="0" spcFirstLastPara="1" rIns="91425" wrap="square" tIns="91425">
            <a:noAutofit/>
          </a:bodyPr>
          <a:lstStyle/>
          <a:p>
            <a:pPr indent="0" lvl="0" marL="0" rtl="0" algn="l">
              <a:lnSpc>
                <a:spcPct val="115000"/>
              </a:lnSpc>
              <a:spcBef>
                <a:spcPts val="0"/>
              </a:spcBef>
              <a:spcAft>
                <a:spcPts val="0"/>
              </a:spcAft>
              <a:buNone/>
            </a:pPr>
            <a:r>
              <a:rPr lang="en-US" sz="1100"/>
              <a:t>In 1926, Frederick H. Rawson donated funds to the Field Museum for an expedition to the coastal regions of Labrador, Greenland, and Baffin Land. Commander Donald B. MacMillan led the expedition and it was formally designated the Rawson-MacMillan Subarctic Expedition of the Field Museum. The goal of the expedition was to collect anthropological, geological, and zoological material. MacMillian procured two vessels which carried the crewmen and scientific members (some of which were Museum staff) for three months. After their return, the Museum approached Rawson to finance a second, longer expedition to the region. The Second Rawson-MacMillan Subarctic Expedition began in June 1927 and lasted fifteen months. MacMillian commanded the expedition and procured three vessels to carry the crewmen and scientific members to Labrador and Baffin Land. The goal of this expedition was to “make explorations, collect anthropological, botanical, geological, and zoological material, conduct scientific researches, and make topographical studies.” (FM Annual Report, 1927:186) Due to the length of the expedition, a scientific station was established in Nain, Labrador. The Rawson-MacMillan Subarctic Expeditions of the Field Museum, 1926-1929, the Museum’s archival collection contains material regarding both expeditions. </a:t>
            </a:r>
            <a:endParaRPr b="0" i="0" sz="1000" u="none" cap="none" strike="noStrike">
              <a:solidFill>
                <a:schemeClr val="dk1"/>
              </a:solidFill>
              <a:latin typeface="Arial"/>
              <a:ea typeface="Arial"/>
              <a:cs typeface="Arial"/>
              <a:sym typeface="Arial"/>
            </a:endParaRPr>
          </a:p>
        </p:txBody>
      </p:sp>
      <p:sp>
        <p:nvSpPr>
          <p:cNvPr id="489" name="Google Shape;489;g2261b067dbf_0_95"/>
          <p:cNvSpPr txBox="1"/>
          <p:nvPr/>
        </p:nvSpPr>
        <p:spPr>
          <a:xfrm>
            <a:off x="327825" y="2374850"/>
            <a:ext cx="2321400" cy="21210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a:solidFill>
                  <a:schemeClr val="dk1"/>
                </a:solidFill>
              </a:rPr>
              <a:t>Discussion Questions</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What commentary might we need to provide related to this expedition? </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Who is the target audience? </a:t>
            </a:r>
            <a:endParaRPr b="0" i="0" sz="11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Is acknowledging our role important?  why or why not?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1200"/>
              </a:spcBef>
              <a:spcAft>
                <a:spcPts val="1200"/>
              </a:spcAft>
              <a:buNone/>
            </a:pPr>
            <a:r>
              <a:t/>
            </a:r>
            <a:endParaRPr b="0" i="0" sz="1100" u="none" cap="none" strike="noStrike">
              <a:solidFill>
                <a:srgbClr val="D8D8D8"/>
              </a:solidFill>
              <a:latin typeface="Arial"/>
              <a:ea typeface="Arial"/>
              <a:cs typeface="Arial"/>
              <a:sym typeface="Arial"/>
            </a:endParaRPr>
          </a:p>
        </p:txBody>
      </p:sp>
      <p:sp>
        <p:nvSpPr>
          <p:cNvPr id="490" name="Google Shape;490;g2261b067dbf_0_95"/>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i="0" lang="en-US" sz="700" u="none" cap="none" strike="noStrike">
                <a:solidFill>
                  <a:schemeClr val="accent1"/>
                </a:solidFill>
                <a:latin typeface="Arial"/>
                <a:ea typeface="Arial"/>
                <a:cs typeface="Arial"/>
                <a:sym typeface="Arial"/>
              </a:rPr>
              <a:t>EXERCISES</a:t>
            </a:r>
            <a:endParaRPr b="0" i="0" sz="100" u="none" cap="none" strike="noStrike">
              <a:solidFill>
                <a:srgbClr val="1B4036"/>
              </a:solidFill>
              <a:latin typeface="Arial"/>
              <a:ea typeface="Arial"/>
              <a:cs typeface="Arial"/>
              <a:sym typeface="Arial"/>
            </a:endParaRPr>
          </a:p>
        </p:txBody>
      </p:sp>
      <p:grpSp>
        <p:nvGrpSpPr>
          <p:cNvPr id="491" name="Google Shape;491;g2261b067dbf_0_95"/>
          <p:cNvGrpSpPr/>
          <p:nvPr/>
        </p:nvGrpSpPr>
        <p:grpSpPr>
          <a:xfrm>
            <a:off x="8206867" y="437554"/>
            <a:ext cx="658200" cy="658200"/>
            <a:chOff x="1905633" y="4094954"/>
            <a:chExt cx="658200" cy="658200"/>
          </a:xfrm>
        </p:grpSpPr>
        <p:sp>
          <p:nvSpPr>
            <p:cNvPr id="492" name="Google Shape;492;g2261b067dbf_0_95"/>
            <p:cNvSpPr/>
            <p:nvPr/>
          </p:nvSpPr>
          <p:spPr>
            <a:xfrm>
              <a:off x="1905633" y="4094954"/>
              <a:ext cx="658200" cy="658200"/>
            </a:xfrm>
            <a:prstGeom prst="ellipse">
              <a:avLst/>
            </a:prstGeom>
            <a:solidFill>
              <a:srgbClr val="F4A56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493" name="Google Shape;493;g2261b067dbf_0_95"/>
            <p:cNvSpPr/>
            <p:nvPr/>
          </p:nvSpPr>
          <p:spPr>
            <a:xfrm>
              <a:off x="2072761" y="4262082"/>
              <a:ext cx="319684" cy="319683"/>
            </a:xfrm>
            <a:custGeom>
              <a:rect b="b" l="l" r="r" t="t"/>
              <a:pathLst>
                <a:path extrusionOk="0" h="3874944" w="3874961">
                  <a:moveTo>
                    <a:pt x="1041569" y="1975106"/>
                  </a:moveTo>
                  <a:lnTo>
                    <a:pt x="602398" y="2414278"/>
                  </a:lnTo>
                  <a:cubicBezTo>
                    <a:pt x="596479" y="2420055"/>
                    <a:pt x="591121" y="2426437"/>
                    <a:pt x="586397" y="2433396"/>
                  </a:cubicBezTo>
                  <a:lnTo>
                    <a:pt x="585648" y="2434501"/>
                  </a:lnTo>
                  <a:cubicBezTo>
                    <a:pt x="579057" y="2444437"/>
                    <a:pt x="574042" y="2455118"/>
                    <a:pt x="570607" y="2466171"/>
                  </a:cubicBezTo>
                  <a:lnTo>
                    <a:pt x="192472" y="3600448"/>
                  </a:lnTo>
                  <a:cubicBezTo>
                    <a:pt x="177590" y="3645116"/>
                    <a:pt x="189209" y="3694354"/>
                    <a:pt x="222498" y="3727631"/>
                  </a:cubicBezTo>
                  <a:cubicBezTo>
                    <a:pt x="255787" y="3760950"/>
                    <a:pt x="305025" y="3772556"/>
                    <a:pt x="349698" y="3757652"/>
                  </a:cubicBezTo>
                  <a:lnTo>
                    <a:pt x="1483970" y="3379534"/>
                  </a:lnTo>
                  <a:cubicBezTo>
                    <a:pt x="1495024" y="3376100"/>
                    <a:pt x="1505709" y="3371085"/>
                    <a:pt x="1515641" y="3364494"/>
                  </a:cubicBezTo>
                  <a:lnTo>
                    <a:pt x="1516746" y="3363744"/>
                  </a:lnTo>
                  <a:cubicBezTo>
                    <a:pt x="1523705" y="3359020"/>
                    <a:pt x="1530103" y="3353654"/>
                    <a:pt x="1535864" y="3347744"/>
                  </a:cubicBezTo>
                  <a:lnTo>
                    <a:pt x="1975035" y="2908572"/>
                  </a:lnTo>
                  <a:lnTo>
                    <a:pt x="2905020" y="3838552"/>
                  </a:lnTo>
                  <a:cubicBezTo>
                    <a:pt x="2953555" y="3887075"/>
                    <a:pt x="3032241" y="3887075"/>
                    <a:pt x="3080794" y="3838552"/>
                  </a:cubicBezTo>
                  <a:lnTo>
                    <a:pt x="3838558" y="3080835"/>
                  </a:lnTo>
                  <a:cubicBezTo>
                    <a:pt x="3861856" y="3057515"/>
                    <a:pt x="3874961" y="3025896"/>
                    <a:pt x="3874961" y="2992937"/>
                  </a:cubicBezTo>
                  <a:cubicBezTo>
                    <a:pt x="3874961" y="2959977"/>
                    <a:pt x="3861856" y="2928358"/>
                    <a:pt x="3838558" y="2905043"/>
                  </a:cubicBezTo>
                  <a:lnTo>
                    <a:pt x="2908536" y="1975029"/>
                  </a:lnTo>
                  <a:cubicBezTo>
                    <a:pt x="3180083" y="1703477"/>
                    <a:pt x="3443233" y="1440294"/>
                    <a:pt x="3645743" y="1237753"/>
                  </a:cubicBezTo>
                  <a:lnTo>
                    <a:pt x="3645718" y="1237778"/>
                  </a:lnTo>
                  <a:cubicBezTo>
                    <a:pt x="3769565" y="1114043"/>
                    <a:pt x="3839072" y="946111"/>
                    <a:pt x="3839072" y="771086"/>
                  </a:cubicBezTo>
                  <a:cubicBezTo>
                    <a:pt x="3839072" y="596036"/>
                    <a:pt x="3769522" y="428116"/>
                    <a:pt x="3645718" y="304364"/>
                  </a:cubicBezTo>
                  <a:lnTo>
                    <a:pt x="3652048" y="319653"/>
                  </a:lnTo>
                  <a:cubicBezTo>
                    <a:pt x="3637559" y="299983"/>
                    <a:pt x="3623229" y="286522"/>
                    <a:pt x="3623229" y="286522"/>
                  </a:cubicBezTo>
                  <a:cubicBezTo>
                    <a:pt x="3623229" y="286522"/>
                    <a:pt x="3635362" y="294706"/>
                    <a:pt x="3643572" y="302282"/>
                  </a:cubicBezTo>
                  <a:cubicBezTo>
                    <a:pt x="3521876" y="180453"/>
                    <a:pt x="3353964" y="110928"/>
                    <a:pt x="3178936" y="110928"/>
                  </a:cubicBezTo>
                  <a:cubicBezTo>
                    <a:pt x="3003894" y="110928"/>
                    <a:pt x="2835966" y="180470"/>
                    <a:pt x="2712243" y="304295"/>
                  </a:cubicBezTo>
                  <a:lnTo>
                    <a:pt x="1975035" y="1041503"/>
                  </a:lnTo>
                  <a:lnTo>
                    <a:pt x="969937" y="36405"/>
                  </a:lnTo>
                  <a:cubicBezTo>
                    <a:pt x="921402" y="-12135"/>
                    <a:pt x="842690" y="-12135"/>
                    <a:pt x="794163" y="36405"/>
                  </a:cubicBezTo>
                  <a:lnTo>
                    <a:pt x="36407" y="794161"/>
                  </a:lnTo>
                  <a:cubicBezTo>
                    <a:pt x="13092" y="817463"/>
                    <a:pt x="0" y="849082"/>
                    <a:pt x="0" y="882042"/>
                  </a:cubicBezTo>
                  <a:cubicBezTo>
                    <a:pt x="0" y="915001"/>
                    <a:pt x="13092" y="946620"/>
                    <a:pt x="36407" y="969935"/>
                  </a:cubicBezTo>
                  <a:lnTo>
                    <a:pt x="1041535" y="1974999"/>
                  </a:lnTo>
                  <a:lnTo>
                    <a:pt x="1041569" y="1975106"/>
                  </a:lnTo>
                  <a:close/>
                  <a:moveTo>
                    <a:pt x="2329106" y="2554570"/>
                  </a:moveTo>
                  <a:lnTo>
                    <a:pt x="2150831" y="2732820"/>
                  </a:lnTo>
                  <a:lnTo>
                    <a:pt x="2484011" y="3065991"/>
                  </a:lnTo>
                  <a:lnTo>
                    <a:pt x="2774972" y="2775030"/>
                  </a:lnTo>
                  <a:cubicBezTo>
                    <a:pt x="2823469" y="2726503"/>
                    <a:pt x="2902244" y="2726503"/>
                    <a:pt x="2950746" y="2775030"/>
                  </a:cubicBezTo>
                  <a:cubicBezTo>
                    <a:pt x="2999247" y="2823527"/>
                    <a:pt x="2999247" y="2902307"/>
                    <a:pt x="2950746" y="2950808"/>
                  </a:cubicBezTo>
                  <a:lnTo>
                    <a:pt x="2659789" y="3241765"/>
                  </a:lnTo>
                  <a:lnTo>
                    <a:pt x="2992943" y="3574919"/>
                  </a:lnTo>
                  <a:lnTo>
                    <a:pt x="3574904" y="2992997"/>
                  </a:lnTo>
                  <a:lnTo>
                    <a:pt x="2732804" y="2150863"/>
                  </a:lnTo>
                  <a:lnTo>
                    <a:pt x="2329102" y="2554566"/>
                  </a:lnTo>
                  <a:lnTo>
                    <a:pt x="2329106" y="2554570"/>
                  </a:lnTo>
                  <a:close/>
                  <a:moveTo>
                    <a:pt x="506937" y="3443222"/>
                  </a:moveTo>
                  <a:lnTo>
                    <a:pt x="1216894" y="3206540"/>
                  </a:lnTo>
                  <a:lnTo>
                    <a:pt x="743602" y="2733244"/>
                  </a:lnTo>
                  <a:lnTo>
                    <a:pt x="506920" y="3443201"/>
                  </a:lnTo>
                  <a:lnTo>
                    <a:pt x="506937" y="3443222"/>
                  </a:lnTo>
                  <a:close/>
                  <a:moveTo>
                    <a:pt x="3244671" y="1287415"/>
                  </a:moveTo>
                  <a:lnTo>
                    <a:pt x="2662748" y="705488"/>
                  </a:lnTo>
                  <a:lnTo>
                    <a:pt x="865097" y="2503135"/>
                  </a:lnTo>
                  <a:lnTo>
                    <a:pt x="1447024" y="3085062"/>
                  </a:lnTo>
                  <a:cubicBezTo>
                    <a:pt x="1645248" y="2886851"/>
                    <a:pt x="2148561" y="2383524"/>
                    <a:pt x="2643481" y="1888605"/>
                  </a:cubicBezTo>
                  <a:cubicBezTo>
                    <a:pt x="2643939" y="1888133"/>
                    <a:pt x="2644401" y="1887632"/>
                    <a:pt x="2644885" y="1887170"/>
                  </a:cubicBezTo>
                  <a:cubicBezTo>
                    <a:pt x="2645361" y="1886699"/>
                    <a:pt x="2645849" y="1886211"/>
                    <a:pt x="2646333" y="1885748"/>
                  </a:cubicBezTo>
                  <a:lnTo>
                    <a:pt x="2948926" y="1583159"/>
                  </a:lnTo>
                  <a:lnTo>
                    <a:pt x="3244675" y="1287385"/>
                  </a:lnTo>
                  <a:lnTo>
                    <a:pt x="3244671" y="1287415"/>
                  </a:lnTo>
                  <a:close/>
                  <a:moveTo>
                    <a:pt x="1799326" y="1217376"/>
                  </a:moveTo>
                  <a:lnTo>
                    <a:pt x="882108" y="300158"/>
                  </a:lnTo>
                  <a:lnTo>
                    <a:pt x="300117" y="882153"/>
                  </a:lnTo>
                  <a:lnTo>
                    <a:pt x="481420" y="1063439"/>
                  </a:lnTo>
                  <a:lnTo>
                    <a:pt x="772403" y="772452"/>
                  </a:lnTo>
                  <a:cubicBezTo>
                    <a:pt x="820904" y="723955"/>
                    <a:pt x="899680" y="723955"/>
                    <a:pt x="948181" y="772452"/>
                  </a:cubicBezTo>
                  <a:cubicBezTo>
                    <a:pt x="996683" y="820949"/>
                    <a:pt x="996678" y="899729"/>
                    <a:pt x="948181" y="948231"/>
                  </a:cubicBezTo>
                  <a:lnTo>
                    <a:pt x="657195" y="1239213"/>
                  </a:lnTo>
                  <a:lnTo>
                    <a:pt x="860271" y="1442281"/>
                  </a:lnTo>
                  <a:lnTo>
                    <a:pt x="1151257" y="1151307"/>
                  </a:lnTo>
                  <a:cubicBezTo>
                    <a:pt x="1199755" y="1102810"/>
                    <a:pt x="1278534" y="1102810"/>
                    <a:pt x="1327036" y="1151307"/>
                  </a:cubicBezTo>
                  <a:cubicBezTo>
                    <a:pt x="1375533" y="1199804"/>
                    <a:pt x="1375533" y="1278580"/>
                    <a:pt x="1327036" y="1327085"/>
                  </a:cubicBezTo>
                  <a:lnTo>
                    <a:pt x="1036062" y="1618055"/>
                  </a:lnTo>
                  <a:lnTo>
                    <a:pt x="1217365" y="1799341"/>
                  </a:lnTo>
                  <a:lnTo>
                    <a:pt x="1799321" y="1217384"/>
                  </a:lnTo>
                  <a:lnTo>
                    <a:pt x="1799326" y="1217376"/>
                  </a:lnTo>
                  <a:close/>
                  <a:moveTo>
                    <a:pt x="3420466" y="1111636"/>
                  </a:moveTo>
                  <a:lnTo>
                    <a:pt x="2838544" y="529714"/>
                  </a:lnTo>
                  <a:lnTo>
                    <a:pt x="2888150" y="480108"/>
                  </a:lnTo>
                  <a:cubicBezTo>
                    <a:pt x="2965281" y="402934"/>
                    <a:pt x="3069924" y="359619"/>
                    <a:pt x="3179017" y="359619"/>
                  </a:cubicBezTo>
                  <a:cubicBezTo>
                    <a:pt x="3288123" y="359619"/>
                    <a:pt x="3392765" y="402934"/>
                    <a:pt x="3469897" y="480108"/>
                  </a:cubicBezTo>
                  <a:lnTo>
                    <a:pt x="3470081" y="480292"/>
                  </a:lnTo>
                  <a:cubicBezTo>
                    <a:pt x="3547250" y="557419"/>
                    <a:pt x="3590566" y="662066"/>
                    <a:pt x="3590566" y="771167"/>
                  </a:cubicBezTo>
                  <a:cubicBezTo>
                    <a:pt x="3590566" y="880260"/>
                    <a:pt x="3547255" y="984903"/>
                    <a:pt x="3470081" y="1062034"/>
                  </a:cubicBezTo>
                  <a:lnTo>
                    <a:pt x="3420466" y="111163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2e311d01788_0_0"/>
          <p:cNvSpPr txBox="1"/>
          <p:nvPr/>
        </p:nvSpPr>
        <p:spPr>
          <a:xfrm>
            <a:off x="250826" y="268288"/>
            <a:ext cx="2730900" cy="652800"/>
          </a:xfrm>
          <a:prstGeom prst="rect">
            <a:avLst/>
          </a:prstGeom>
          <a:noFill/>
          <a:ln>
            <a:noFill/>
          </a:ln>
        </p:spPr>
        <p:txBody>
          <a:bodyPr anchorCtr="0" anchor="b"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Case Study 2</a:t>
            </a:r>
            <a:endParaRPr b="0" i="0" sz="2200" u="none" cap="none" strike="noStrike">
              <a:solidFill>
                <a:srgbClr val="000000"/>
              </a:solidFill>
              <a:latin typeface="Arial"/>
              <a:ea typeface="Arial"/>
              <a:cs typeface="Arial"/>
              <a:sym typeface="Arial"/>
            </a:endParaRPr>
          </a:p>
        </p:txBody>
      </p:sp>
      <p:sp>
        <p:nvSpPr>
          <p:cNvPr id="499" name="Google Shape;499;g2e311d01788_0_0"/>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00" name="Google Shape;500;g2e311d01788_0_0"/>
          <p:cNvSpPr txBox="1"/>
          <p:nvPr/>
        </p:nvSpPr>
        <p:spPr>
          <a:xfrm>
            <a:off x="3635550" y="800425"/>
            <a:ext cx="4695000" cy="3478800"/>
          </a:xfrm>
          <a:prstGeom prst="rect">
            <a:avLst/>
          </a:prstGeom>
          <a:noFill/>
          <a:ln>
            <a:noFill/>
          </a:ln>
        </p:spPr>
        <p:txBody>
          <a:bodyPr anchorCtr="0" anchor="ctr" bIns="91425" lIns="0" spcFirstLastPara="1" rIns="91425" wrap="square" tIns="91425">
            <a:noAutofit/>
          </a:bodyPr>
          <a:lstStyle/>
          <a:p>
            <a:pPr indent="0" lvl="0" marL="0" rtl="0" algn="l">
              <a:lnSpc>
                <a:spcPct val="115000"/>
              </a:lnSpc>
              <a:spcBef>
                <a:spcPts val="1200"/>
              </a:spcBef>
              <a:spcAft>
                <a:spcPts val="0"/>
              </a:spcAft>
              <a:buNone/>
            </a:pPr>
            <a:r>
              <a:rPr b="1" lang="en-US" sz="1100"/>
              <a:t>Background</a:t>
            </a:r>
            <a:endParaRPr b="1" sz="1100"/>
          </a:p>
          <a:p>
            <a:pPr indent="0" lvl="0" marL="0" rtl="0" algn="l">
              <a:lnSpc>
                <a:spcPct val="115000"/>
              </a:lnSpc>
              <a:spcBef>
                <a:spcPts val="1200"/>
              </a:spcBef>
              <a:spcAft>
                <a:spcPts val="0"/>
              </a:spcAft>
              <a:buNone/>
            </a:pPr>
            <a:r>
              <a:rPr lang="en-US" sz="1100"/>
              <a:t>The Nagoya Protocol on Access to Genetic Resources and the Fair and Equitable Sharing of Benefits Arising from their Utilization (ABS) to the Convention on Biological Diversity (CBD) is an international agreement aimed at ensuring that benefits arising from the use of genetic resources are shared fairly and equitably. It was adopted in 2010 and came into force in 2014. The protocol provides a legal framework for the implementation of the third objective of the CBD: the fair and equitable sharing of benefits arising out of the utilization of genetic resources.</a:t>
            </a:r>
            <a:endParaRPr sz="1100"/>
          </a:p>
          <a:p>
            <a:pPr indent="0" lvl="0" marL="0" rtl="0" algn="l">
              <a:lnSpc>
                <a:spcPct val="115000"/>
              </a:lnSpc>
              <a:spcBef>
                <a:spcPts val="1200"/>
              </a:spcBef>
              <a:spcAft>
                <a:spcPts val="0"/>
              </a:spcAft>
              <a:buNone/>
            </a:pPr>
            <a:r>
              <a:rPr b="1" lang="en-US" sz="1100"/>
              <a:t>Scenario</a:t>
            </a:r>
            <a:endParaRPr b="1" sz="1100"/>
          </a:p>
          <a:p>
            <a:pPr indent="0" lvl="0" marL="0" rtl="0" algn="l">
              <a:lnSpc>
                <a:spcPct val="115000"/>
              </a:lnSpc>
              <a:spcBef>
                <a:spcPts val="1200"/>
              </a:spcBef>
              <a:spcAft>
                <a:spcPts val="0"/>
              </a:spcAft>
              <a:buNone/>
            </a:pPr>
            <a:r>
              <a:rPr lang="en-US" sz="1100"/>
              <a:t>The Museum of Natural Diversity (MND) is a well-known institution that houses extensive collections of botanical, zoological, and microbial specimens. These collections include genetic material that has been gathered from various countries over many decades. Recently, MND has been approached by a biotech company interested in researching some of these specimens for potential pharmaceutical applications. This development raises several questions regarding the compliance with the Nagoya Protocol and the ethical considerations involved in using these genetic resources.</a:t>
            </a:r>
            <a:endParaRPr sz="1100"/>
          </a:p>
          <a:p>
            <a:pPr indent="0" lvl="0" marL="0" rtl="0" algn="l">
              <a:lnSpc>
                <a:spcPct val="115000"/>
              </a:lnSpc>
              <a:spcBef>
                <a:spcPts val="1200"/>
              </a:spcBef>
              <a:spcAft>
                <a:spcPts val="0"/>
              </a:spcAft>
              <a:buNone/>
            </a:pPr>
            <a:r>
              <a:t/>
            </a:r>
            <a:endParaRPr sz="1100"/>
          </a:p>
        </p:txBody>
      </p:sp>
      <p:sp>
        <p:nvSpPr>
          <p:cNvPr id="501" name="Google Shape;501;g2e311d01788_0_0"/>
          <p:cNvSpPr txBox="1"/>
          <p:nvPr/>
        </p:nvSpPr>
        <p:spPr>
          <a:xfrm>
            <a:off x="327825" y="2374850"/>
            <a:ext cx="2321400" cy="21210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a:solidFill>
                  <a:schemeClr val="dk1"/>
                </a:solidFill>
              </a:rPr>
              <a:t>Discussion Questions</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From your role or perspective, what are the key issues to address? </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Who are the key stakeholders?  </a:t>
            </a:r>
            <a:endParaRPr b="0" i="0" sz="11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What is a feasible action plan to address the key issues you’ve identified?</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1200"/>
              </a:spcBef>
              <a:spcAft>
                <a:spcPts val="1200"/>
              </a:spcAft>
              <a:buNone/>
            </a:pPr>
            <a:r>
              <a:t/>
            </a:r>
            <a:endParaRPr b="0" i="0" sz="1100" u="none" cap="none" strike="noStrike">
              <a:solidFill>
                <a:srgbClr val="D8D8D8"/>
              </a:solidFill>
              <a:latin typeface="Arial"/>
              <a:ea typeface="Arial"/>
              <a:cs typeface="Arial"/>
              <a:sym typeface="Arial"/>
            </a:endParaRPr>
          </a:p>
        </p:txBody>
      </p:sp>
      <p:sp>
        <p:nvSpPr>
          <p:cNvPr id="502" name="Google Shape;502;g2e311d01788_0_0"/>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i="0" lang="en-US" sz="700" u="none" cap="none" strike="noStrike">
                <a:solidFill>
                  <a:schemeClr val="accent1"/>
                </a:solidFill>
                <a:latin typeface="Arial"/>
                <a:ea typeface="Arial"/>
                <a:cs typeface="Arial"/>
                <a:sym typeface="Arial"/>
              </a:rPr>
              <a:t>EXERCISES</a:t>
            </a:r>
            <a:endParaRPr b="0" i="0" sz="100" u="none" cap="none" strike="noStrike">
              <a:solidFill>
                <a:srgbClr val="1B4036"/>
              </a:solidFill>
              <a:latin typeface="Arial"/>
              <a:ea typeface="Arial"/>
              <a:cs typeface="Arial"/>
              <a:sym typeface="Arial"/>
            </a:endParaRPr>
          </a:p>
        </p:txBody>
      </p:sp>
      <p:grpSp>
        <p:nvGrpSpPr>
          <p:cNvPr id="503" name="Google Shape;503;g2e311d01788_0_0"/>
          <p:cNvGrpSpPr/>
          <p:nvPr/>
        </p:nvGrpSpPr>
        <p:grpSpPr>
          <a:xfrm>
            <a:off x="8206867" y="437554"/>
            <a:ext cx="658200" cy="658200"/>
            <a:chOff x="1905633" y="4094954"/>
            <a:chExt cx="658200" cy="658200"/>
          </a:xfrm>
        </p:grpSpPr>
        <p:sp>
          <p:nvSpPr>
            <p:cNvPr id="504" name="Google Shape;504;g2e311d01788_0_0"/>
            <p:cNvSpPr/>
            <p:nvPr/>
          </p:nvSpPr>
          <p:spPr>
            <a:xfrm>
              <a:off x="1905633" y="4094954"/>
              <a:ext cx="658200" cy="658200"/>
            </a:xfrm>
            <a:prstGeom prst="ellipse">
              <a:avLst/>
            </a:prstGeom>
            <a:solidFill>
              <a:srgbClr val="F4A56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505" name="Google Shape;505;g2e311d01788_0_0"/>
            <p:cNvSpPr/>
            <p:nvPr/>
          </p:nvSpPr>
          <p:spPr>
            <a:xfrm>
              <a:off x="2072761" y="4262082"/>
              <a:ext cx="319684" cy="319683"/>
            </a:xfrm>
            <a:custGeom>
              <a:rect b="b" l="l" r="r" t="t"/>
              <a:pathLst>
                <a:path extrusionOk="0" h="3874944" w="3874961">
                  <a:moveTo>
                    <a:pt x="1041569" y="1975106"/>
                  </a:moveTo>
                  <a:lnTo>
                    <a:pt x="602398" y="2414278"/>
                  </a:lnTo>
                  <a:cubicBezTo>
                    <a:pt x="596479" y="2420055"/>
                    <a:pt x="591121" y="2426437"/>
                    <a:pt x="586397" y="2433396"/>
                  </a:cubicBezTo>
                  <a:lnTo>
                    <a:pt x="585648" y="2434501"/>
                  </a:lnTo>
                  <a:cubicBezTo>
                    <a:pt x="579057" y="2444437"/>
                    <a:pt x="574042" y="2455118"/>
                    <a:pt x="570607" y="2466171"/>
                  </a:cubicBezTo>
                  <a:lnTo>
                    <a:pt x="192472" y="3600448"/>
                  </a:lnTo>
                  <a:cubicBezTo>
                    <a:pt x="177590" y="3645116"/>
                    <a:pt x="189209" y="3694354"/>
                    <a:pt x="222498" y="3727631"/>
                  </a:cubicBezTo>
                  <a:cubicBezTo>
                    <a:pt x="255787" y="3760950"/>
                    <a:pt x="305025" y="3772556"/>
                    <a:pt x="349698" y="3757652"/>
                  </a:cubicBezTo>
                  <a:lnTo>
                    <a:pt x="1483970" y="3379534"/>
                  </a:lnTo>
                  <a:cubicBezTo>
                    <a:pt x="1495024" y="3376100"/>
                    <a:pt x="1505709" y="3371085"/>
                    <a:pt x="1515641" y="3364494"/>
                  </a:cubicBezTo>
                  <a:lnTo>
                    <a:pt x="1516746" y="3363744"/>
                  </a:lnTo>
                  <a:cubicBezTo>
                    <a:pt x="1523705" y="3359020"/>
                    <a:pt x="1530103" y="3353654"/>
                    <a:pt x="1535864" y="3347744"/>
                  </a:cubicBezTo>
                  <a:lnTo>
                    <a:pt x="1975035" y="2908572"/>
                  </a:lnTo>
                  <a:lnTo>
                    <a:pt x="2905020" y="3838552"/>
                  </a:lnTo>
                  <a:cubicBezTo>
                    <a:pt x="2953555" y="3887075"/>
                    <a:pt x="3032241" y="3887075"/>
                    <a:pt x="3080794" y="3838552"/>
                  </a:cubicBezTo>
                  <a:lnTo>
                    <a:pt x="3838558" y="3080835"/>
                  </a:lnTo>
                  <a:cubicBezTo>
                    <a:pt x="3861856" y="3057515"/>
                    <a:pt x="3874961" y="3025896"/>
                    <a:pt x="3874961" y="2992937"/>
                  </a:cubicBezTo>
                  <a:cubicBezTo>
                    <a:pt x="3874961" y="2959977"/>
                    <a:pt x="3861856" y="2928358"/>
                    <a:pt x="3838558" y="2905043"/>
                  </a:cubicBezTo>
                  <a:lnTo>
                    <a:pt x="2908536" y="1975029"/>
                  </a:lnTo>
                  <a:cubicBezTo>
                    <a:pt x="3180083" y="1703477"/>
                    <a:pt x="3443233" y="1440294"/>
                    <a:pt x="3645743" y="1237753"/>
                  </a:cubicBezTo>
                  <a:lnTo>
                    <a:pt x="3645718" y="1237778"/>
                  </a:lnTo>
                  <a:cubicBezTo>
                    <a:pt x="3769565" y="1114043"/>
                    <a:pt x="3839072" y="946111"/>
                    <a:pt x="3839072" y="771086"/>
                  </a:cubicBezTo>
                  <a:cubicBezTo>
                    <a:pt x="3839072" y="596036"/>
                    <a:pt x="3769522" y="428116"/>
                    <a:pt x="3645718" y="304364"/>
                  </a:cubicBezTo>
                  <a:lnTo>
                    <a:pt x="3652048" y="319653"/>
                  </a:lnTo>
                  <a:cubicBezTo>
                    <a:pt x="3637559" y="299983"/>
                    <a:pt x="3623229" y="286522"/>
                    <a:pt x="3623229" y="286522"/>
                  </a:cubicBezTo>
                  <a:cubicBezTo>
                    <a:pt x="3623229" y="286522"/>
                    <a:pt x="3635362" y="294706"/>
                    <a:pt x="3643572" y="302282"/>
                  </a:cubicBezTo>
                  <a:cubicBezTo>
                    <a:pt x="3521876" y="180453"/>
                    <a:pt x="3353964" y="110928"/>
                    <a:pt x="3178936" y="110928"/>
                  </a:cubicBezTo>
                  <a:cubicBezTo>
                    <a:pt x="3003894" y="110928"/>
                    <a:pt x="2835966" y="180470"/>
                    <a:pt x="2712243" y="304295"/>
                  </a:cubicBezTo>
                  <a:lnTo>
                    <a:pt x="1975035" y="1041503"/>
                  </a:lnTo>
                  <a:lnTo>
                    <a:pt x="969937" y="36405"/>
                  </a:lnTo>
                  <a:cubicBezTo>
                    <a:pt x="921402" y="-12135"/>
                    <a:pt x="842690" y="-12135"/>
                    <a:pt x="794163" y="36405"/>
                  </a:cubicBezTo>
                  <a:lnTo>
                    <a:pt x="36407" y="794161"/>
                  </a:lnTo>
                  <a:cubicBezTo>
                    <a:pt x="13092" y="817463"/>
                    <a:pt x="0" y="849082"/>
                    <a:pt x="0" y="882042"/>
                  </a:cubicBezTo>
                  <a:cubicBezTo>
                    <a:pt x="0" y="915001"/>
                    <a:pt x="13092" y="946620"/>
                    <a:pt x="36407" y="969935"/>
                  </a:cubicBezTo>
                  <a:lnTo>
                    <a:pt x="1041535" y="1974999"/>
                  </a:lnTo>
                  <a:lnTo>
                    <a:pt x="1041569" y="1975106"/>
                  </a:lnTo>
                  <a:close/>
                  <a:moveTo>
                    <a:pt x="2329106" y="2554570"/>
                  </a:moveTo>
                  <a:lnTo>
                    <a:pt x="2150831" y="2732820"/>
                  </a:lnTo>
                  <a:lnTo>
                    <a:pt x="2484011" y="3065991"/>
                  </a:lnTo>
                  <a:lnTo>
                    <a:pt x="2774972" y="2775030"/>
                  </a:lnTo>
                  <a:cubicBezTo>
                    <a:pt x="2823469" y="2726503"/>
                    <a:pt x="2902244" y="2726503"/>
                    <a:pt x="2950746" y="2775030"/>
                  </a:cubicBezTo>
                  <a:cubicBezTo>
                    <a:pt x="2999247" y="2823527"/>
                    <a:pt x="2999247" y="2902307"/>
                    <a:pt x="2950746" y="2950808"/>
                  </a:cubicBezTo>
                  <a:lnTo>
                    <a:pt x="2659789" y="3241765"/>
                  </a:lnTo>
                  <a:lnTo>
                    <a:pt x="2992943" y="3574919"/>
                  </a:lnTo>
                  <a:lnTo>
                    <a:pt x="3574904" y="2992997"/>
                  </a:lnTo>
                  <a:lnTo>
                    <a:pt x="2732804" y="2150863"/>
                  </a:lnTo>
                  <a:lnTo>
                    <a:pt x="2329102" y="2554566"/>
                  </a:lnTo>
                  <a:lnTo>
                    <a:pt x="2329106" y="2554570"/>
                  </a:lnTo>
                  <a:close/>
                  <a:moveTo>
                    <a:pt x="506937" y="3443222"/>
                  </a:moveTo>
                  <a:lnTo>
                    <a:pt x="1216894" y="3206540"/>
                  </a:lnTo>
                  <a:lnTo>
                    <a:pt x="743602" y="2733244"/>
                  </a:lnTo>
                  <a:lnTo>
                    <a:pt x="506920" y="3443201"/>
                  </a:lnTo>
                  <a:lnTo>
                    <a:pt x="506937" y="3443222"/>
                  </a:lnTo>
                  <a:close/>
                  <a:moveTo>
                    <a:pt x="3244671" y="1287415"/>
                  </a:moveTo>
                  <a:lnTo>
                    <a:pt x="2662748" y="705488"/>
                  </a:lnTo>
                  <a:lnTo>
                    <a:pt x="865097" y="2503135"/>
                  </a:lnTo>
                  <a:lnTo>
                    <a:pt x="1447024" y="3085062"/>
                  </a:lnTo>
                  <a:cubicBezTo>
                    <a:pt x="1645248" y="2886851"/>
                    <a:pt x="2148561" y="2383524"/>
                    <a:pt x="2643481" y="1888605"/>
                  </a:cubicBezTo>
                  <a:cubicBezTo>
                    <a:pt x="2643939" y="1888133"/>
                    <a:pt x="2644401" y="1887632"/>
                    <a:pt x="2644885" y="1887170"/>
                  </a:cubicBezTo>
                  <a:cubicBezTo>
                    <a:pt x="2645361" y="1886699"/>
                    <a:pt x="2645849" y="1886211"/>
                    <a:pt x="2646333" y="1885748"/>
                  </a:cubicBezTo>
                  <a:lnTo>
                    <a:pt x="2948926" y="1583159"/>
                  </a:lnTo>
                  <a:lnTo>
                    <a:pt x="3244675" y="1287385"/>
                  </a:lnTo>
                  <a:lnTo>
                    <a:pt x="3244671" y="1287415"/>
                  </a:lnTo>
                  <a:close/>
                  <a:moveTo>
                    <a:pt x="1799326" y="1217376"/>
                  </a:moveTo>
                  <a:lnTo>
                    <a:pt x="882108" y="300158"/>
                  </a:lnTo>
                  <a:lnTo>
                    <a:pt x="300117" y="882153"/>
                  </a:lnTo>
                  <a:lnTo>
                    <a:pt x="481420" y="1063439"/>
                  </a:lnTo>
                  <a:lnTo>
                    <a:pt x="772403" y="772452"/>
                  </a:lnTo>
                  <a:cubicBezTo>
                    <a:pt x="820904" y="723955"/>
                    <a:pt x="899680" y="723955"/>
                    <a:pt x="948181" y="772452"/>
                  </a:cubicBezTo>
                  <a:cubicBezTo>
                    <a:pt x="996683" y="820949"/>
                    <a:pt x="996678" y="899729"/>
                    <a:pt x="948181" y="948231"/>
                  </a:cubicBezTo>
                  <a:lnTo>
                    <a:pt x="657195" y="1239213"/>
                  </a:lnTo>
                  <a:lnTo>
                    <a:pt x="860271" y="1442281"/>
                  </a:lnTo>
                  <a:lnTo>
                    <a:pt x="1151257" y="1151307"/>
                  </a:lnTo>
                  <a:cubicBezTo>
                    <a:pt x="1199755" y="1102810"/>
                    <a:pt x="1278534" y="1102810"/>
                    <a:pt x="1327036" y="1151307"/>
                  </a:cubicBezTo>
                  <a:cubicBezTo>
                    <a:pt x="1375533" y="1199804"/>
                    <a:pt x="1375533" y="1278580"/>
                    <a:pt x="1327036" y="1327085"/>
                  </a:cubicBezTo>
                  <a:lnTo>
                    <a:pt x="1036062" y="1618055"/>
                  </a:lnTo>
                  <a:lnTo>
                    <a:pt x="1217365" y="1799341"/>
                  </a:lnTo>
                  <a:lnTo>
                    <a:pt x="1799321" y="1217384"/>
                  </a:lnTo>
                  <a:lnTo>
                    <a:pt x="1799326" y="1217376"/>
                  </a:lnTo>
                  <a:close/>
                  <a:moveTo>
                    <a:pt x="3420466" y="1111636"/>
                  </a:moveTo>
                  <a:lnTo>
                    <a:pt x="2838544" y="529714"/>
                  </a:lnTo>
                  <a:lnTo>
                    <a:pt x="2888150" y="480108"/>
                  </a:lnTo>
                  <a:cubicBezTo>
                    <a:pt x="2965281" y="402934"/>
                    <a:pt x="3069924" y="359619"/>
                    <a:pt x="3179017" y="359619"/>
                  </a:cubicBezTo>
                  <a:cubicBezTo>
                    <a:pt x="3288123" y="359619"/>
                    <a:pt x="3392765" y="402934"/>
                    <a:pt x="3469897" y="480108"/>
                  </a:cubicBezTo>
                  <a:lnTo>
                    <a:pt x="3470081" y="480292"/>
                  </a:lnTo>
                  <a:cubicBezTo>
                    <a:pt x="3547250" y="557419"/>
                    <a:pt x="3590566" y="662066"/>
                    <a:pt x="3590566" y="771167"/>
                  </a:cubicBezTo>
                  <a:cubicBezTo>
                    <a:pt x="3590566" y="880260"/>
                    <a:pt x="3547255" y="984903"/>
                    <a:pt x="3470081" y="1062034"/>
                  </a:cubicBezTo>
                  <a:lnTo>
                    <a:pt x="3420466" y="111163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2261b067dbf_0_80"/>
          <p:cNvSpPr/>
          <p:nvPr/>
        </p:nvSpPr>
        <p:spPr>
          <a:xfrm>
            <a:off x="3399451" y="2162629"/>
            <a:ext cx="2345100" cy="1764300"/>
          </a:xfrm>
          <a:prstGeom prst="roundRect">
            <a:avLst>
              <a:gd fmla="val 3742" name="adj"/>
            </a:avLst>
          </a:prstGeom>
          <a:solidFill>
            <a:schemeClr val="accent2"/>
          </a:solidFill>
          <a:ln>
            <a:noFill/>
          </a:ln>
        </p:spPr>
        <p:txBody>
          <a:bodyPr anchorCtr="0" anchor="ctr" bIns="45700" lIns="182875" spcFirstLastPara="1" rIns="18287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F0F14"/>
                </a:solidFill>
              </a:rPr>
              <a:t>At what level (individual, team, organization) are you authorized to address or apologize?</a:t>
            </a:r>
            <a:endParaRPr b="0" i="0" sz="1400" u="none" cap="none" strike="noStrike">
              <a:solidFill>
                <a:srgbClr val="000000"/>
              </a:solidFill>
              <a:latin typeface="Arial"/>
              <a:ea typeface="Arial"/>
              <a:cs typeface="Arial"/>
              <a:sym typeface="Arial"/>
            </a:endParaRPr>
          </a:p>
        </p:txBody>
      </p:sp>
      <p:sp>
        <p:nvSpPr>
          <p:cNvPr id="511" name="Google Shape;511;g2261b067dbf_0_80"/>
          <p:cNvSpPr/>
          <p:nvPr/>
        </p:nvSpPr>
        <p:spPr>
          <a:xfrm>
            <a:off x="5956163" y="2162629"/>
            <a:ext cx="2345100" cy="1764300"/>
          </a:xfrm>
          <a:prstGeom prst="roundRect">
            <a:avLst>
              <a:gd fmla="val 3742" name="adj"/>
            </a:avLst>
          </a:prstGeom>
          <a:solidFill>
            <a:schemeClr val="accent2"/>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0F0F14"/>
                </a:solidFill>
              </a:rPr>
              <a:t>Begin writing:  </a:t>
            </a:r>
            <a:endParaRPr sz="1600">
              <a:solidFill>
                <a:srgbClr val="0F0F14"/>
              </a:solidFill>
            </a:endParaRPr>
          </a:p>
          <a:p>
            <a:pPr indent="0" lvl="0" marL="0" marR="0" rtl="0" algn="l">
              <a:lnSpc>
                <a:spcPct val="100000"/>
              </a:lnSpc>
              <a:spcBef>
                <a:spcPts val="0"/>
              </a:spcBef>
              <a:spcAft>
                <a:spcPts val="0"/>
              </a:spcAft>
              <a:buClr>
                <a:srgbClr val="000000"/>
              </a:buClr>
              <a:buSzPts val="1600"/>
              <a:buFont typeface="Arial"/>
              <a:buNone/>
            </a:pPr>
            <a:r>
              <a:rPr lang="en-US" sz="1600">
                <a:solidFill>
                  <a:srgbClr val="0F0F14"/>
                </a:solidFill>
              </a:rPr>
              <a:t>- apology? </a:t>
            </a:r>
            <a:endParaRPr sz="1600">
              <a:solidFill>
                <a:srgbClr val="0F0F14"/>
              </a:solidFill>
            </a:endParaRPr>
          </a:p>
          <a:p>
            <a:pPr indent="0" lvl="0" marL="0" marR="0" rtl="0" algn="l">
              <a:lnSpc>
                <a:spcPct val="100000"/>
              </a:lnSpc>
              <a:spcBef>
                <a:spcPts val="0"/>
              </a:spcBef>
              <a:spcAft>
                <a:spcPts val="0"/>
              </a:spcAft>
              <a:buClr>
                <a:srgbClr val="000000"/>
              </a:buClr>
              <a:buSzPts val="1600"/>
              <a:buFont typeface="Arial"/>
              <a:buNone/>
            </a:pPr>
            <a:r>
              <a:rPr lang="en-US" sz="1600">
                <a:solidFill>
                  <a:srgbClr val="0F0F14"/>
                </a:solidFill>
              </a:rPr>
              <a:t>- disclaimer?</a:t>
            </a:r>
            <a:endParaRPr sz="1600">
              <a:solidFill>
                <a:srgbClr val="0F0F14"/>
              </a:solidFill>
            </a:endParaRPr>
          </a:p>
          <a:p>
            <a:pPr indent="0" lvl="0" marL="0" marR="0" rtl="0" algn="l">
              <a:lnSpc>
                <a:spcPct val="100000"/>
              </a:lnSpc>
              <a:spcBef>
                <a:spcPts val="0"/>
              </a:spcBef>
              <a:spcAft>
                <a:spcPts val="0"/>
              </a:spcAft>
              <a:buClr>
                <a:srgbClr val="000000"/>
              </a:buClr>
              <a:buSzPts val="1600"/>
              <a:buFont typeface="Arial"/>
              <a:buNone/>
            </a:pPr>
            <a:r>
              <a:rPr lang="en-US" sz="1600">
                <a:solidFill>
                  <a:srgbClr val="0F0F14"/>
                </a:solidFill>
              </a:rPr>
              <a:t>- content warning?</a:t>
            </a:r>
            <a:endParaRPr sz="1600">
              <a:solidFill>
                <a:srgbClr val="0F0F14"/>
              </a:solidFill>
            </a:endParaRPr>
          </a:p>
          <a:p>
            <a:pPr indent="0" lvl="0" marL="0" marR="0" rtl="0" algn="l">
              <a:lnSpc>
                <a:spcPct val="100000"/>
              </a:lnSpc>
              <a:spcBef>
                <a:spcPts val="0"/>
              </a:spcBef>
              <a:spcAft>
                <a:spcPts val="0"/>
              </a:spcAft>
              <a:buClr>
                <a:srgbClr val="000000"/>
              </a:buClr>
              <a:buSzPts val="1600"/>
              <a:buFont typeface="Arial"/>
              <a:buNone/>
            </a:pPr>
            <a:r>
              <a:rPr lang="en-US" sz="1600">
                <a:solidFill>
                  <a:srgbClr val="0F0F14"/>
                </a:solidFill>
              </a:rPr>
              <a:t>- other.</a:t>
            </a:r>
            <a:endParaRPr sz="1600">
              <a:solidFill>
                <a:srgbClr val="0F0F14"/>
              </a:solidFill>
            </a:endParaRPr>
          </a:p>
        </p:txBody>
      </p:sp>
      <p:sp>
        <p:nvSpPr>
          <p:cNvPr id="512" name="Google Shape;512;g2261b067dbf_0_80"/>
          <p:cNvSpPr/>
          <p:nvPr/>
        </p:nvSpPr>
        <p:spPr>
          <a:xfrm>
            <a:off x="842738" y="2162629"/>
            <a:ext cx="2345100" cy="1764300"/>
          </a:xfrm>
          <a:prstGeom prst="roundRect">
            <a:avLst>
              <a:gd fmla="val 3742" name="adj"/>
            </a:avLst>
          </a:prstGeom>
          <a:solidFill>
            <a:schemeClr val="accent2"/>
          </a:solidFill>
          <a:ln>
            <a:noFill/>
          </a:ln>
        </p:spPr>
        <p:txBody>
          <a:bodyPr anchorCtr="0" anchor="ctr" bIns="45700" lIns="182875" spcFirstLastPara="1" rIns="18287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F0F14"/>
                </a:solidFill>
              </a:rPr>
              <a:t>Are there concerns to be addressed? </a:t>
            </a:r>
            <a:endParaRPr sz="1600">
              <a:solidFill>
                <a:srgbClr val="0F0F14"/>
              </a:solidFill>
            </a:endParaRPr>
          </a:p>
          <a:p>
            <a:pPr indent="0" lvl="0" marL="0" marR="0" rtl="0" algn="ctr">
              <a:lnSpc>
                <a:spcPct val="100000"/>
              </a:lnSpc>
              <a:spcBef>
                <a:spcPts val="0"/>
              </a:spcBef>
              <a:spcAft>
                <a:spcPts val="0"/>
              </a:spcAft>
              <a:buClr>
                <a:srgbClr val="000000"/>
              </a:buClr>
              <a:buSzPts val="1600"/>
              <a:buFont typeface="Arial"/>
              <a:buNone/>
            </a:pPr>
            <a:r>
              <a:t/>
            </a:r>
            <a:endParaRPr sz="1600">
              <a:solidFill>
                <a:srgbClr val="0F0F14"/>
              </a:solidFill>
            </a:endParaRPr>
          </a:p>
          <a:p>
            <a:pPr indent="0" lvl="0" marL="0" marR="0" rtl="0" algn="ctr">
              <a:lnSpc>
                <a:spcPct val="100000"/>
              </a:lnSpc>
              <a:spcBef>
                <a:spcPts val="0"/>
              </a:spcBef>
              <a:spcAft>
                <a:spcPts val="0"/>
              </a:spcAft>
              <a:buClr>
                <a:srgbClr val="000000"/>
              </a:buClr>
              <a:buSzPts val="1600"/>
              <a:buFont typeface="Arial"/>
              <a:buNone/>
            </a:pPr>
            <a:r>
              <a:rPr lang="en-US" sz="1600">
                <a:solidFill>
                  <a:srgbClr val="0F0F14"/>
                </a:solidFill>
              </a:rPr>
              <a:t>There may be many, choose one.</a:t>
            </a:r>
            <a:endParaRPr sz="1600">
              <a:solidFill>
                <a:srgbClr val="0F0F14"/>
              </a:solidFill>
            </a:endParaRPr>
          </a:p>
        </p:txBody>
      </p:sp>
      <p:sp>
        <p:nvSpPr>
          <p:cNvPr id="513" name="Google Shape;513;g2261b067dbf_0_80"/>
          <p:cNvSpPr txBox="1"/>
          <p:nvPr/>
        </p:nvSpPr>
        <p:spPr>
          <a:xfrm>
            <a:off x="1761288" y="1785787"/>
            <a:ext cx="5079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a:ea typeface="Arial"/>
                <a:cs typeface="Arial"/>
                <a:sym typeface="Arial"/>
              </a:rPr>
              <a:t>1</a:t>
            </a:r>
            <a:endParaRPr b="1" i="0" sz="1200" u="none" cap="none" strike="noStrike">
              <a:solidFill>
                <a:schemeClr val="accent1"/>
              </a:solidFill>
              <a:latin typeface="Arial"/>
              <a:ea typeface="Arial"/>
              <a:cs typeface="Arial"/>
              <a:sym typeface="Arial"/>
            </a:endParaRPr>
          </a:p>
        </p:txBody>
      </p:sp>
      <p:sp>
        <p:nvSpPr>
          <p:cNvPr id="514" name="Google Shape;514;g2261b067dbf_0_80"/>
          <p:cNvSpPr txBox="1"/>
          <p:nvPr/>
        </p:nvSpPr>
        <p:spPr>
          <a:xfrm>
            <a:off x="4318000" y="1785787"/>
            <a:ext cx="5079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a:ea typeface="Arial"/>
                <a:cs typeface="Arial"/>
                <a:sym typeface="Arial"/>
              </a:rPr>
              <a:t>2</a:t>
            </a:r>
            <a:endParaRPr b="1" i="0" sz="1200" u="none" cap="none" strike="noStrike">
              <a:solidFill>
                <a:schemeClr val="accent1"/>
              </a:solidFill>
              <a:latin typeface="Arial"/>
              <a:ea typeface="Arial"/>
              <a:cs typeface="Arial"/>
              <a:sym typeface="Arial"/>
            </a:endParaRPr>
          </a:p>
        </p:txBody>
      </p:sp>
      <p:sp>
        <p:nvSpPr>
          <p:cNvPr id="515" name="Google Shape;515;g2261b067dbf_0_80"/>
          <p:cNvSpPr txBox="1"/>
          <p:nvPr/>
        </p:nvSpPr>
        <p:spPr>
          <a:xfrm>
            <a:off x="6874712" y="1785787"/>
            <a:ext cx="5079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a:ea typeface="Arial"/>
                <a:cs typeface="Arial"/>
                <a:sym typeface="Arial"/>
              </a:rPr>
              <a:t>3</a:t>
            </a:r>
            <a:endParaRPr b="1" i="0" sz="1200" u="none" cap="none" strike="noStrike">
              <a:solidFill>
                <a:schemeClr val="accent1"/>
              </a:solidFill>
              <a:latin typeface="Arial"/>
              <a:ea typeface="Arial"/>
              <a:cs typeface="Arial"/>
              <a:sym typeface="Arial"/>
            </a:endParaRPr>
          </a:p>
        </p:txBody>
      </p:sp>
      <p:sp>
        <p:nvSpPr>
          <p:cNvPr id="516" name="Google Shape;516;g2261b067dbf_0_8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Practice Writing</a:t>
            </a:r>
            <a:endParaRPr b="1" i="0" sz="2200" u="none" cap="none" strike="noStrike">
              <a:solidFill>
                <a:schemeClr val="dk2"/>
              </a:solidFill>
              <a:latin typeface="Arial"/>
              <a:ea typeface="Arial"/>
              <a:cs typeface="Arial"/>
              <a:sym typeface="Arial"/>
            </a:endParaRPr>
          </a:p>
        </p:txBody>
      </p:sp>
      <p:sp>
        <p:nvSpPr>
          <p:cNvPr id="517" name="Google Shape;517;g2261b067dbf_0_80"/>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2261b067dbf_0_103"/>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Chapman, A. D. 2005. Principles of Data Quality, version 1.0. Report for GBIF, Copenhagen. ISBN 87-92020-03-8. </a:t>
            </a:r>
            <a:endParaRPr b="0" i="0" sz="1400" u="none" cap="none" strike="noStrike">
              <a:solidFill>
                <a:srgbClr val="000000"/>
              </a:solidFill>
              <a:latin typeface="Arial"/>
              <a:ea typeface="Arial"/>
              <a:cs typeface="Arial"/>
              <a:sym typeface="Arial"/>
            </a:endParaRPr>
          </a:p>
        </p:txBody>
      </p:sp>
      <p:sp>
        <p:nvSpPr>
          <p:cNvPr id="523" name="Google Shape;523;g2261b067dbf_0_10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Example</a:t>
            </a:r>
            <a:endParaRPr b="1" i="0" sz="2200" u="none" cap="none" strike="noStrike">
              <a:solidFill>
                <a:schemeClr val="dk2"/>
              </a:solidFill>
              <a:latin typeface="Arial"/>
              <a:ea typeface="Arial"/>
              <a:cs typeface="Arial"/>
              <a:sym typeface="Arial"/>
            </a:endParaRPr>
          </a:p>
        </p:txBody>
      </p:sp>
      <p:sp>
        <p:nvSpPr>
          <p:cNvPr id="524" name="Google Shape;524;g2261b067dbf_0_103"/>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
        <p:nvSpPr>
          <p:cNvPr id="525" name="Google Shape;525;g2261b067dbf_0_103"/>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6" name="Google Shape;526;g2261b067dbf_0_103"/>
          <p:cNvSpPr txBox="1"/>
          <p:nvPr/>
        </p:nvSpPr>
        <p:spPr>
          <a:xfrm>
            <a:off x="5131700" y="1514950"/>
            <a:ext cx="3402000" cy="2562000"/>
          </a:xfrm>
          <a:prstGeom prst="rect">
            <a:avLst/>
          </a:prstGeom>
          <a:noFill/>
          <a:ln>
            <a:noFill/>
          </a:ln>
        </p:spPr>
        <p:txBody>
          <a:bodyPr anchorCtr="0" anchor="t" bIns="91425" lIns="0" spcFirstLastPara="1" rIns="91425" wrap="square" tIns="91425">
            <a:normAutofit fontScale="92500" lnSpcReduction="20000"/>
          </a:bodyPr>
          <a:lstStyle/>
          <a:p>
            <a:pPr indent="-176212" lvl="0" marL="182880" marR="0" rtl="0" algn="l">
              <a:lnSpc>
                <a:spcPct val="100000"/>
              </a:lnSpc>
              <a:spcBef>
                <a:spcPts val="0"/>
              </a:spcBef>
              <a:spcAft>
                <a:spcPts val="0"/>
              </a:spcAft>
              <a:buClr>
                <a:schemeClr val="dk1"/>
              </a:buClr>
              <a:buSzPct val="100000"/>
              <a:buFont typeface="Noto Sans Symbols"/>
              <a:buChar char="●"/>
            </a:pPr>
            <a:r>
              <a:rPr lang="en-US">
                <a:solidFill>
                  <a:schemeClr val="dk1"/>
                </a:solidFill>
              </a:rPr>
              <a:t>Considerations when writing signage:</a:t>
            </a:r>
            <a:endParaRPr b="0" i="0" sz="1400" u="none" cap="none" strike="noStrike">
              <a:solidFill>
                <a:srgbClr val="000000"/>
              </a:solidFill>
              <a:latin typeface="Arial"/>
              <a:ea typeface="Arial"/>
              <a:cs typeface="Arial"/>
              <a:sym typeface="Arial"/>
            </a:endParaRPr>
          </a:p>
          <a:p>
            <a:pPr indent="-228533" lvl="1" marL="448056" marR="0" rtl="0" algn="l">
              <a:lnSpc>
                <a:spcPct val="100000"/>
              </a:lnSpc>
              <a:spcBef>
                <a:spcPts val="1200"/>
              </a:spcBef>
              <a:spcAft>
                <a:spcPts val="0"/>
              </a:spcAft>
              <a:buClr>
                <a:schemeClr val="dk1"/>
              </a:buClr>
              <a:buSzPct val="100000"/>
              <a:buFont typeface="Noto Sans Symbols"/>
              <a:buChar char="–"/>
            </a:pPr>
            <a:r>
              <a:rPr lang="en-US">
                <a:solidFill>
                  <a:schemeClr val="dk1"/>
                </a:solidFill>
              </a:rPr>
              <a:t>What?  </a:t>
            </a:r>
            <a:r>
              <a:rPr i="1" lang="en-US">
                <a:solidFill>
                  <a:schemeClr val="dk1"/>
                </a:solidFill>
              </a:rPr>
              <a:t>what are you referencing?  an item? display text? a policy?   </a:t>
            </a:r>
            <a:endParaRPr b="0" i="1" sz="1400" u="none" cap="none" strike="noStrike">
              <a:solidFill>
                <a:srgbClr val="000000"/>
              </a:solidFill>
              <a:latin typeface="Arial"/>
              <a:ea typeface="Arial"/>
              <a:cs typeface="Arial"/>
              <a:sym typeface="Arial"/>
            </a:endParaRPr>
          </a:p>
          <a:p>
            <a:pPr indent="-228533" lvl="1" marL="448056" marR="0" rtl="0" algn="l">
              <a:lnSpc>
                <a:spcPct val="100000"/>
              </a:lnSpc>
              <a:spcBef>
                <a:spcPts val="1200"/>
              </a:spcBef>
              <a:spcAft>
                <a:spcPts val="0"/>
              </a:spcAft>
              <a:buClr>
                <a:schemeClr val="dk1"/>
              </a:buClr>
              <a:buSzPct val="100000"/>
              <a:buFont typeface="Noto Sans Symbols"/>
              <a:buChar char="–"/>
            </a:pPr>
            <a:r>
              <a:rPr lang="en-US">
                <a:solidFill>
                  <a:schemeClr val="dk1"/>
                </a:solidFill>
              </a:rPr>
              <a:t>Why? </a:t>
            </a:r>
            <a:r>
              <a:rPr i="1" lang="en-US">
                <a:solidFill>
                  <a:schemeClr val="dk1"/>
                </a:solidFill>
              </a:rPr>
              <a:t>why a change? is it legal? ethical? </a:t>
            </a:r>
            <a:endParaRPr i="1">
              <a:solidFill>
                <a:schemeClr val="dk1"/>
              </a:solidFill>
            </a:endParaRPr>
          </a:p>
          <a:p>
            <a:pPr indent="-228533" lvl="1" marL="448056" marR="0" rtl="0" algn="l">
              <a:lnSpc>
                <a:spcPct val="100000"/>
              </a:lnSpc>
              <a:spcBef>
                <a:spcPts val="1200"/>
              </a:spcBef>
              <a:spcAft>
                <a:spcPts val="0"/>
              </a:spcAft>
              <a:buClr>
                <a:schemeClr val="dk1"/>
              </a:buClr>
              <a:buSzPct val="100000"/>
              <a:buChar char="–"/>
            </a:pPr>
            <a:r>
              <a:rPr lang="en-US">
                <a:solidFill>
                  <a:schemeClr val="dk1"/>
                </a:solidFill>
              </a:rPr>
              <a:t>To what end? </a:t>
            </a:r>
            <a:r>
              <a:rPr i="1" lang="en-US">
                <a:solidFill>
                  <a:schemeClr val="dk1"/>
                </a:solidFill>
              </a:rPr>
              <a:t>what is the intended goal? repatriation? research? consultation? </a:t>
            </a:r>
            <a:endParaRPr i="1">
              <a:solidFill>
                <a:schemeClr val="dk1"/>
              </a:solidFill>
            </a:endParaRPr>
          </a:p>
          <a:p>
            <a:pPr indent="-310832" lvl="0" marL="457200" marR="0" rtl="0" algn="l">
              <a:lnSpc>
                <a:spcPct val="100000"/>
              </a:lnSpc>
              <a:spcBef>
                <a:spcPts val="1200"/>
              </a:spcBef>
              <a:spcAft>
                <a:spcPts val="1200"/>
              </a:spcAft>
              <a:buClr>
                <a:schemeClr val="dk1"/>
              </a:buClr>
              <a:buSzPct val="100000"/>
              <a:buChar char="●"/>
            </a:pPr>
            <a:r>
              <a:rPr lang="en-US">
                <a:solidFill>
                  <a:schemeClr val="dk1"/>
                </a:solidFill>
              </a:rPr>
              <a:t>Consider the goal to give the most thorough information within the constraints present. </a:t>
            </a:r>
            <a:endParaRPr>
              <a:solidFill>
                <a:schemeClr val="dk1"/>
              </a:solidFill>
            </a:endParaRPr>
          </a:p>
        </p:txBody>
      </p:sp>
      <p:sp>
        <p:nvSpPr>
          <p:cNvPr id="527" name="Google Shape;527;g2261b067dbf_0_103"/>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8" name="Google Shape;528;g2261b067dbf_0_103"/>
          <p:cNvSpPr txBox="1"/>
          <p:nvPr/>
        </p:nvSpPr>
        <p:spPr>
          <a:xfrm>
            <a:off x="570139" y="1514954"/>
            <a:ext cx="3402000" cy="2338500"/>
          </a:xfrm>
          <a:prstGeom prst="rect">
            <a:avLst/>
          </a:prstGeom>
          <a:noFill/>
          <a:ln>
            <a:noFill/>
          </a:ln>
        </p:spPr>
        <p:txBody>
          <a:bodyPr anchorCtr="0" anchor="t" bIns="91425" lIns="0" spcFirstLastPara="1" rIns="91425" wrap="square" tIns="91425">
            <a:normAutofit/>
          </a:bodyPr>
          <a:lstStyle/>
          <a:p>
            <a:pPr indent="0" lvl="0" marL="457200" marR="0" rtl="0" algn="l">
              <a:lnSpc>
                <a:spcPct val="100000"/>
              </a:lnSpc>
              <a:spcBef>
                <a:spcPts val="0"/>
              </a:spcBef>
              <a:spcAft>
                <a:spcPts val="0"/>
              </a:spcAft>
              <a:buNone/>
            </a:pPr>
            <a:r>
              <a:t/>
            </a:r>
            <a:endParaRPr>
              <a:solidFill>
                <a:schemeClr val="dk1"/>
              </a:solidFill>
            </a:endParaRPr>
          </a:p>
          <a:p>
            <a:pPr indent="0" lvl="0" marL="457200" marR="0" rtl="0" algn="l">
              <a:lnSpc>
                <a:spcPct val="100000"/>
              </a:lnSpc>
              <a:spcBef>
                <a:spcPts val="0"/>
              </a:spcBef>
              <a:spcAft>
                <a:spcPts val="0"/>
              </a:spcAft>
              <a:buNone/>
            </a:pPr>
            <a:r>
              <a:rPr lang="en-US">
                <a:solidFill>
                  <a:schemeClr val="dk1"/>
                </a:solidFill>
              </a:rPr>
              <a:t>This item was removed as part of ongoing legal and ethical considerations related to the display and repatriation of potential funerary and sacred objects.</a:t>
            </a:r>
            <a:endParaRPr>
              <a:solidFill>
                <a:schemeClr val="dk1"/>
              </a:solidFill>
            </a:endParaRPr>
          </a:p>
        </p:txBody>
      </p:sp>
      <p:sp>
        <p:nvSpPr>
          <p:cNvPr id="529" name="Google Shape;529;g2261b067dbf_0_10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2e50731d934_0_126"/>
          <p:cNvSpPr/>
          <p:nvPr/>
        </p:nvSpPr>
        <p:spPr>
          <a:xfrm>
            <a:off x="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5" name="Google Shape;535;g2e50731d934_0_126"/>
          <p:cNvSpPr txBox="1"/>
          <p:nvPr/>
        </p:nvSpPr>
        <p:spPr>
          <a:xfrm>
            <a:off x="125413" y="1779587"/>
            <a:ext cx="4321200" cy="1584300"/>
          </a:xfrm>
          <a:prstGeom prst="rect">
            <a:avLst/>
          </a:prstGeom>
          <a:noFill/>
          <a:ln>
            <a:noFill/>
          </a:ln>
        </p:spPr>
        <p:txBody>
          <a:bodyPr anchorCtr="0" anchor="ctr" bIns="0" lIns="0" spcFirstLastPara="1" rIns="91425" wrap="square" tIns="91425">
            <a:normAutofit/>
          </a:bodyPr>
          <a:lstStyle/>
          <a:p>
            <a:pPr indent="0" lvl="0" marL="0" marR="0" rtl="0" algn="ctr">
              <a:lnSpc>
                <a:spcPct val="90000"/>
              </a:lnSpc>
              <a:spcBef>
                <a:spcPts val="0"/>
              </a:spcBef>
              <a:spcAft>
                <a:spcPts val="0"/>
              </a:spcAft>
              <a:buClr>
                <a:schemeClr val="dk1"/>
              </a:buClr>
              <a:buSzPts val="4400"/>
              <a:buFont typeface="Arial"/>
              <a:buNone/>
            </a:pPr>
            <a:r>
              <a:rPr b="1" i="0" lang="en-US" sz="4400" u="none" cap="none" strike="noStrike">
                <a:solidFill>
                  <a:schemeClr val="accent1"/>
                </a:solidFill>
                <a:latin typeface="Arial"/>
                <a:ea typeface="Arial"/>
                <a:cs typeface="Arial"/>
                <a:sym typeface="Arial"/>
              </a:rPr>
              <a:t>Thank you!</a:t>
            </a:r>
            <a:endParaRPr b="0" i="0" sz="1400" u="none" cap="none" strike="noStrike">
              <a:solidFill>
                <a:schemeClr val="accent1"/>
              </a:solidFill>
              <a:latin typeface="Arial"/>
              <a:ea typeface="Arial"/>
              <a:cs typeface="Arial"/>
              <a:sym typeface="Arial"/>
            </a:endParaRPr>
          </a:p>
        </p:txBody>
      </p:sp>
      <p:sp>
        <p:nvSpPr>
          <p:cNvPr id="536" name="Google Shape;536;g2e50731d934_0_126"/>
          <p:cNvSpPr txBox="1"/>
          <p:nvPr/>
        </p:nvSpPr>
        <p:spPr>
          <a:xfrm>
            <a:off x="5366775" y="842723"/>
            <a:ext cx="3241800" cy="468600"/>
          </a:xfrm>
          <a:prstGeom prst="rect">
            <a:avLst/>
          </a:prstGeom>
          <a:noFill/>
          <a:ln>
            <a:noFill/>
          </a:ln>
        </p:spPr>
        <p:txBody>
          <a:bodyPr anchorCtr="0" anchor="t" bIns="91425" lIns="0" spcFirstLastPara="1" rIns="91425" wrap="square" tIns="0">
            <a:normAutofit/>
          </a:bodyPr>
          <a:lstStyle/>
          <a:p>
            <a:pPr indent="0" lvl="0" marL="114300" marR="0" rtl="0" algn="l">
              <a:lnSpc>
                <a:spcPct val="100000"/>
              </a:lnSpc>
              <a:spcBef>
                <a:spcPts val="0"/>
              </a:spcBef>
              <a:spcAft>
                <a:spcPts val="0"/>
              </a:spcAft>
              <a:buClr>
                <a:schemeClr val="dk1"/>
              </a:buClr>
              <a:buSzPts val="2000"/>
              <a:buFont typeface="Arial"/>
              <a:buNone/>
            </a:pPr>
            <a:r>
              <a:rPr b="1" lang="en-US" sz="1200">
                <a:solidFill>
                  <a:schemeClr val="accent1"/>
                </a:solidFill>
              </a:rPr>
              <a:t>Sara Furr</a:t>
            </a:r>
            <a:endParaRPr b="1" sz="1200">
              <a:solidFill>
                <a:schemeClr val="accent1"/>
              </a:solidFill>
            </a:endParaRPr>
          </a:p>
          <a:p>
            <a:pPr indent="0" lvl="0" marL="114300" marR="0" rtl="0" algn="l">
              <a:lnSpc>
                <a:spcPct val="100000"/>
              </a:lnSpc>
              <a:spcBef>
                <a:spcPts val="0"/>
              </a:spcBef>
              <a:spcAft>
                <a:spcPts val="0"/>
              </a:spcAft>
              <a:buClr>
                <a:schemeClr val="dk1"/>
              </a:buClr>
              <a:buSzPts val="2000"/>
              <a:buFont typeface="Arial"/>
              <a:buNone/>
            </a:pPr>
            <a:r>
              <a:rPr lang="en-US" sz="1200">
                <a:solidFill>
                  <a:schemeClr val="dk2"/>
                </a:solidFill>
              </a:rPr>
              <a:t>www.fieldmuseum.org</a:t>
            </a:r>
            <a:endParaRPr b="0" i="0" sz="1200" u="none" cap="none" strike="noStrike">
              <a:solidFill>
                <a:schemeClr val="dk2"/>
              </a:solidFill>
              <a:latin typeface="Arial"/>
              <a:ea typeface="Arial"/>
              <a:cs typeface="Arial"/>
              <a:sym typeface="Arial"/>
            </a:endParaRPr>
          </a:p>
        </p:txBody>
      </p:sp>
      <p:sp>
        <p:nvSpPr>
          <p:cNvPr id="537" name="Google Shape;537;g2e50731d934_0_126"/>
          <p:cNvSpPr txBox="1"/>
          <p:nvPr/>
        </p:nvSpPr>
        <p:spPr>
          <a:xfrm>
            <a:off x="5366775" y="1529316"/>
            <a:ext cx="3241800" cy="915300"/>
          </a:xfrm>
          <a:prstGeom prst="rect">
            <a:avLst/>
          </a:prstGeom>
          <a:noFill/>
          <a:ln>
            <a:noFill/>
          </a:ln>
        </p:spPr>
        <p:txBody>
          <a:bodyPr anchorCtr="0" anchor="t" bIns="91425" lIns="0" spcFirstLastPara="1" rIns="91425" wrap="square" tIns="0">
            <a:normAutofit/>
          </a:bodyPr>
          <a:lstStyle/>
          <a:p>
            <a:pPr indent="0" lvl="0" marL="114300" rtl="0" algn="l">
              <a:spcBef>
                <a:spcPts val="0"/>
              </a:spcBef>
              <a:spcAft>
                <a:spcPts val="0"/>
              </a:spcAft>
              <a:buClr>
                <a:schemeClr val="dk1"/>
              </a:buClr>
              <a:buSzPts val="2000"/>
              <a:buFont typeface="Arial"/>
              <a:buNone/>
            </a:pPr>
            <a:r>
              <a:rPr b="1" lang="en-US" sz="1200">
                <a:solidFill>
                  <a:schemeClr val="accent1"/>
                </a:solidFill>
              </a:rPr>
              <a:t>Sharon Grant</a:t>
            </a:r>
            <a:endParaRPr b="1" sz="1200">
              <a:solidFill>
                <a:schemeClr val="accent1"/>
              </a:solidFill>
            </a:endParaRPr>
          </a:p>
          <a:p>
            <a:pPr indent="0" lvl="0" marL="114300" rtl="0" algn="l">
              <a:spcBef>
                <a:spcPts val="0"/>
              </a:spcBef>
              <a:spcAft>
                <a:spcPts val="0"/>
              </a:spcAft>
              <a:buClr>
                <a:schemeClr val="dk1"/>
              </a:buClr>
              <a:buSzPts val="2000"/>
              <a:buFont typeface="Arial"/>
              <a:buNone/>
            </a:pPr>
            <a:r>
              <a:rPr lang="en-US" sz="1200">
                <a:solidFill>
                  <a:schemeClr val="dk1"/>
                </a:solidFill>
              </a:rPr>
              <a:t>www.fieldmuseum.org</a:t>
            </a:r>
            <a:endParaRPr b="1" sz="1200">
              <a:solidFill>
                <a:schemeClr val="accent1"/>
              </a:solidFill>
            </a:endParaRPr>
          </a:p>
          <a:p>
            <a:pPr indent="0" lvl="0" marL="0" rtl="0" algn="l">
              <a:spcBef>
                <a:spcPts val="0"/>
              </a:spcBef>
              <a:spcAft>
                <a:spcPts val="0"/>
              </a:spcAft>
              <a:buClr>
                <a:schemeClr val="dk1"/>
              </a:buClr>
              <a:buSzPts val="2000"/>
              <a:buFont typeface="Arial"/>
              <a:buNone/>
            </a:pPr>
            <a:r>
              <a:t/>
            </a:r>
            <a:endParaRPr b="1" sz="1200">
              <a:solidFill>
                <a:schemeClr val="accent1"/>
              </a:solidFill>
            </a:endParaRPr>
          </a:p>
        </p:txBody>
      </p:sp>
      <p:sp>
        <p:nvSpPr>
          <p:cNvPr id="538" name="Google Shape;538;g2e50731d934_0_126"/>
          <p:cNvSpPr txBox="1"/>
          <p:nvPr/>
        </p:nvSpPr>
        <p:spPr>
          <a:xfrm>
            <a:off x="5366775" y="3457878"/>
            <a:ext cx="3241800" cy="602400"/>
          </a:xfrm>
          <a:prstGeom prst="rect">
            <a:avLst/>
          </a:prstGeom>
          <a:noFill/>
          <a:ln>
            <a:noFill/>
          </a:ln>
        </p:spPr>
        <p:txBody>
          <a:bodyPr anchorCtr="0" anchor="t" bIns="91425" lIns="114300" spcFirstLastPara="1" rIns="91425" wrap="square" tIns="0">
            <a:normAutofit/>
          </a:bodyPr>
          <a:lstStyle/>
          <a:p>
            <a:pPr indent="0" lvl="0" marL="0" rtl="0" algn="l">
              <a:spcBef>
                <a:spcPts val="0"/>
              </a:spcBef>
              <a:spcAft>
                <a:spcPts val="0"/>
              </a:spcAft>
              <a:buClr>
                <a:schemeClr val="dk1"/>
              </a:buClr>
              <a:buSzPts val="2000"/>
              <a:buFont typeface="Arial"/>
              <a:buNone/>
            </a:pPr>
            <a:r>
              <a:rPr b="1" lang="en-US" sz="1200">
                <a:solidFill>
                  <a:schemeClr val="accent1"/>
                </a:solidFill>
              </a:rPr>
              <a:t>Kate Webbink</a:t>
            </a:r>
            <a:endParaRPr b="1" sz="1200">
              <a:solidFill>
                <a:schemeClr val="accent1"/>
              </a:solidFill>
            </a:endParaRPr>
          </a:p>
          <a:p>
            <a:pPr indent="0" lvl="0" marL="0" rtl="0" algn="l">
              <a:spcBef>
                <a:spcPts val="0"/>
              </a:spcBef>
              <a:spcAft>
                <a:spcPts val="0"/>
              </a:spcAft>
              <a:buClr>
                <a:schemeClr val="dk1"/>
              </a:buClr>
              <a:buSzPts val="2000"/>
              <a:buFont typeface="Arial"/>
              <a:buNone/>
            </a:pPr>
            <a:r>
              <a:rPr lang="en-US" sz="1200">
                <a:solidFill>
                  <a:schemeClr val="dk1"/>
                </a:solidFill>
              </a:rPr>
              <a:t>www.fieldmuseum.org</a:t>
            </a:r>
            <a:endParaRPr b="1" sz="1200">
              <a:solidFill>
                <a:schemeClr val="accent1"/>
              </a:solidFill>
            </a:endParaRPr>
          </a:p>
        </p:txBody>
      </p:sp>
      <p:pic>
        <p:nvPicPr>
          <p:cNvPr id="539" name="Google Shape;539;g2e50731d934_0_126"/>
          <p:cNvPicPr preferRelativeResize="0"/>
          <p:nvPr/>
        </p:nvPicPr>
        <p:blipFill rotWithShape="1">
          <a:blip r:embed="rId3">
            <a:alphaModFix/>
          </a:blip>
          <a:srcRect b="0" l="0" r="0" t="0"/>
          <a:stretch/>
        </p:blipFill>
        <p:spPr>
          <a:xfrm>
            <a:off x="250825" y="268308"/>
            <a:ext cx="602326" cy="602326"/>
          </a:xfrm>
          <a:prstGeom prst="rect">
            <a:avLst/>
          </a:prstGeom>
          <a:noFill/>
          <a:ln>
            <a:noFill/>
          </a:ln>
        </p:spPr>
      </p:pic>
      <p:sp>
        <p:nvSpPr>
          <p:cNvPr id="540" name="Google Shape;540;g2e50731d934_0_126"/>
          <p:cNvSpPr txBox="1"/>
          <p:nvPr/>
        </p:nvSpPr>
        <p:spPr>
          <a:xfrm>
            <a:off x="5366775" y="2057367"/>
            <a:ext cx="324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000"/>
              <a:buFont typeface="Arial"/>
              <a:buNone/>
            </a:pPr>
            <a:r>
              <a:rPr b="1" lang="en-US" sz="1200">
                <a:solidFill>
                  <a:schemeClr val="accent1"/>
                </a:solidFill>
              </a:rPr>
              <a:t>Janeen Jones</a:t>
            </a:r>
            <a:endParaRPr b="1" sz="1200">
              <a:solidFill>
                <a:schemeClr val="accent1"/>
              </a:solidFill>
            </a:endParaRPr>
          </a:p>
          <a:p>
            <a:pPr indent="0" lvl="0" marL="0" rtl="0" algn="l">
              <a:spcBef>
                <a:spcPts val="0"/>
              </a:spcBef>
              <a:spcAft>
                <a:spcPts val="0"/>
              </a:spcAft>
              <a:buClr>
                <a:schemeClr val="dk1"/>
              </a:buClr>
              <a:buSzPts val="2000"/>
              <a:buFont typeface="Arial"/>
              <a:buNone/>
            </a:pPr>
            <a:r>
              <a:rPr lang="en-US" sz="1200">
                <a:solidFill>
                  <a:schemeClr val="dk1"/>
                </a:solidFill>
              </a:rPr>
              <a:t>www.fieldmuseum.org</a:t>
            </a:r>
            <a:endParaRPr/>
          </a:p>
        </p:txBody>
      </p:sp>
      <p:sp>
        <p:nvSpPr>
          <p:cNvPr id="541" name="Google Shape;541;g2e50731d934_0_126"/>
          <p:cNvSpPr txBox="1"/>
          <p:nvPr/>
        </p:nvSpPr>
        <p:spPr>
          <a:xfrm>
            <a:off x="5366775" y="2757625"/>
            <a:ext cx="324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000"/>
              <a:buFont typeface="Arial"/>
              <a:buNone/>
            </a:pPr>
            <a:r>
              <a:rPr b="1" lang="en-US" sz="1200">
                <a:solidFill>
                  <a:schemeClr val="accent1"/>
                </a:solidFill>
              </a:rPr>
              <a:t>Helen Robbins</a:t>
            </a:r>
            <a:endParaRPr b="1" sz="1200">
              <a:solidFill>
                <a:schemeClr val="accent1"/>
              </a:solidFill>
            </a:endParaRPr>
          </a:p>
          <a:p>
            <a:pPr indent="0" lvl="0" marL="0" rtl="0" algn="l">
              <a:spcBef>
                <a:spcPts val="0"/>
              </a:spcBef>
              <a:spcAft>
                <a:spcPts val="0"/>
              </a:spcAft>
              <a:buClr>
                <a:schemeClr val="dk1"/>
              </a:buClr>
              <a:buSzPts val="2000"/>
              <a:buFont typeface="Arial"/>
              <a:buNone/>
            </a:pPr>
            <a:r>
              <a:rPr lang="en-US" sz="1200">
                <a:solidFill>
                  <a:schemeClr val="dk1"/>
                </a:solidFill>
              </a:rPr>
              <a:t>www.fieldmuseum.org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50" name="Shape 550"/>
        <p:cNvGrpSpPr/>
        <p:nvPr/>
      </p:nvGrpSpPr>
      <p:grpSpPr>
        <a:xfrm>
          <a:off x="0" y="0"/>
          <a:ext cx="0" cy="0"/>
          <a:chOff x="0" y="0"/>
          <a:chExt cx="0" cy="0"/>
        </a:xfrm>
      </p:grpSpPr>
      <p:sp>
        <p:nvSpPr>
          <p:cNvPr id="551" name="Google Shape;551;g1348323866e_4_110"/>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Misc. Other Slides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1348323866e_4_105"/>
          <p:cNvSpPr txBox="1"/>
          <p:nvPr/>
        </p:nvSpPr>
        <p:spPr>
          <a:xfrm>
            <a:off x="332150" y="268300"/>
            <a:ext cx="63207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conflicts of interest &amp; other hidden influences -- broader ethical issues tied to cultural sensitivity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What does our/your previous training/education/history of your discipline mean when it comes to working with collections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Selectively censoring/redacting;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Take into account historical roots of discipline → consider more intersectional approach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Critical pedagogy for an integrated framework/epistemology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for future research possibly)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2ee52dba9b_0_0"/>
          <p:cNvSpPr/>
          <p:nvPr/>
        </p:nvSpPr>
        <p:spPr>
          <a:xfrm>
            <a:off x="914400" y="1841105"/>
            <a:ext cx="7315200" cy="2638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22ee52dba9b_0_0"/>
          <p:cNvSpPr txBox="1"/>
          <p:nvPr/>
        </p:nvSpPr>
        <p:spPr>
          <a:xfrm>
            <a:off x="2286000" y="2192075"/>
            <a:ext cx="5486400" cy="1945500"/>
          </a:xfrm>
          <a:prstGeom prst="rect">
            <a:avLst/>
          </a:prstGeom>
          <a:noFill/>
          <a:ln>
            <a:noFill/>
          </a:ln>
        </p:spPr>
        <p:txBody>
          <a:bodyPr anchorCtr="0" anchor="t" bIns="0" lIns="91425" spcFirstLastPara="1" rIns="91425" wrap="square" tIns="0">
            <a:spAutoFit/>
          </a:bodyPr>
          <a:lstStyle/>
          <a:p>
            <a:pPr indent="0" lvl="0" marL="0" marR="0" rtl="0" algn="l">
              <a:lnSpc>
                <a:spcPct val="115000"/>
              </a:lnSpc>
              <a:spcBef>
                <a:spcPts val="0"/>
              </a:spcBef>
              <a:spcAft>
                <a:spcPts val="0"/>
              </a:spcAft>
              <a:buClr>
                <a:srgbClr val="000000"/>
              </a:buClr>
              <a:buSzPts val="1200"/>
              <a:buFont typeface="Arial"/>
              <a:buNone/>
            </a:pPr>
            <a:r>
              <a:rPr b="0" i="0" lang="en-US" sz="1600" u="none" cap="none" strike="noStrike">
                <a:solidFill>
                  <a:srgbClr val="000000"/>
                </a:solidFill>
                <a:latin typeface="Arial"/>
                <a:ea typeface="Arial"/>
                <a:cs typeface="Arial"/>
                <a:sym typeface="Arial"/>
              </a:rPr>
              <a:t>It is presumed that all issues of copyright and access around the specimens, items and researcher’s archives have been taken care of. You should know whether or not your institution has clear title to what it has in its possession and if there is doubt that should be investigated before sharing or making data/information available.</a:t>
            </a:r>
            <a:endParaRPr b="0" i="0" sz="1600" u="none" cap="none" strike="noStrike">
              <a:solidFill>
                <a:srgbClr val="000000"/>
              </a:solidFill>
              <a:latin typeface="Arial"/>
              <a:ea typeface="Arial"/>
              <a:cs typeface="Arial"/>
              <a:sym typeface="Arial"/>
            </a:endParaRPr>
          </a:p>
        </p:txBody>
      </p:sp>
      <p:sp>
        <p:nvSpPr>
          <p:cNvPr id="277" name="Google Shape;277;g22ee52dba9b_0_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First a disclaimer…</a:t>
            </a:r>
            <a:endParaRPr b="1" i="0" sz="2200" u="none" cap="none" strike="noStrike">
              <a:solidFill>
                <a:schemeClr val="dk2"/>
              </a:solidFill>
              <a:latin typeface="Arial"/>
              <a:ea typeface="Arial"/>
              <a:cs typeface="Arial"/>
              <a:sym typeface="Arial"/>
            </a:endParaRPr>
          </a:p>
        </p:txBody>
      </p:sp>
      <p:sp>
        <p:nvSpPr>
          <p:cNvPr id="278" name="Google Shape;278;g22ee52dba9b_0_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PREAMBLE</a:t>
            </a:r>
            <a:endParaRPr b="1" i="0" sz="100" u="none" cap="none" strike="noStrike">
              <a:solidFill>
                <a:schemeClr val="accent1"/>
              </a:solidFill>
              <a:latin typeface="Arial"/>
              <a:ea typeface="Arial"/>
              <a:cs typeface="Arial"/>
              <a:sym typeface="Arial"/>
            </a:endParaRPr>
          </a:p>
        </p:txBody>
      </p:sp>
      <p:sp>
        <p:nvSpPr>
          <p:cNvPr id="279" name="Google Shape;279;g22ee52dba9b_0_0"/>
          <p:cNvSpPr txBox="1"/>
          <p:nvPr/>
        </p:nvSpPr>
        <p:spPr>
          <a:xfrm>
            <a:off x="251601" y="808009"/>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If you take away only one thing? It’s this.</a:t>
            </a:r>
            <a:endParaRPr b="0" i="0" sz="1050" u="none" cap="none" strike="noStrike">
              <a:solidFill>
                <a:srgbClr val="7F7F7F"/>
              </a:solidFill>
              <a:latin typeface="Arial"/>
              <a:ea typeface="Arial"/>
              <a:cs typeface="Arial"/>
              <a:sym typeface="Arial"/>
            </a:endParaRPr>
          </a:p>
        </p:txBody>
      </p:sp>
      <p:grpSp>
        <p:nvGrpSpPr>
          <p:cNvPr id="280" name="Google Shape;280;g22ee52dba9b_0_0"/>
          <p:cNvGrpSpPr/>
          <p:nvPr/>
        </p:nvGrpSpPr>
        <p:grpSpPr>
          <a:xfrm>
            <a:off x="1371600" y="2522125"/>
            <a:ext cx="352425" cy="466725"/>
            <a:chOff x="7613240" y="2136371"/>
            <a:chExt cx="352425" cy="466725"/>
          </a:xfrm>
        </p:grpSpPr>
        <p:sp>
          <p:nvSpPr>
            <p:cNvPr id="281" name="Google Shape;281;g22ee52dba9b_0_0"/>
            <p:cNvSpPr/>
            <p:nvPr/>
          </p:nvSpPr>
          <p:spPr>
            <a:xfrm>
              <a:off x="7613240" y="2136371"/>
              <a:ext cx="352425" cy="466725"/>
            </a:xfrm>
            <a:custGeom>
              <a:rect b="b" l="l" r="r" t="t"/>
              <a:pathLst>
                <a:path extrusionOk="0" h="466725" w="352425">
                  <a:moveTo>
                    <a:pt x="352139" y="106680"/>
                  </a:moveTo>
                  <a:cubicBezTo>
                    <a:pt x="351882" y="105461"/>
                    <a:pt x="351462" y="104282"/>
                    <a:pt x="350891" y="103175"/>
                  </a:cubicBezTo>
                  <a:cubicBezTo>
                    <a:pt x="350768" y="102918"/>
                    <a:pt x="350634" y="102680"/>
                    <a:pt x="350491" y="102432"/>
                  </a:cubicBezTo>
                  <a:cubicBezTo>
                    <a:pt x="349873" y="101320"/>
                    <a:pt x="349114" y="100293"/>
                    <a:pt x="348234" y="99374"/>
                  </a:cubicBezTo>
                  <a:lnTo>
                    <a:pt x="252984" y="4124"/>
                  </a:lnTo>
                  <a:cubicBezTo>
                    <a:pt x="252072" y="3251"/>
                    <a:pt x="251047" y="2504"/>
                    <a:pt x="249936" y="1905"/>
                  </a:cubicBezTo>
                  <a:cubicBezTo>
                    <a:pt x="249688" y="1762"/>
                    <a:pt x="249460" y="1629"/>
                    <a:pt x="249212" y="1505"/>
                  </a:cubicBezTo>
                  <a:cubicBezTo>
                    <a:pt x="248098" y="935"/>
                    <a:pt x="246913" y="515"/>
                    <a:pt x="245688" y="257"/>
                  </a:cubicBezTo>
                  <a:lnTo>
                    <a:pt x="245574" y="257"/>
                  </a:lnTo>
                  <a:cubicBezTo>
                    <a:pt x="244688" y="90"/>
                    <a:pt x="243789" y="3"/>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78"/>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g22ee52dba9b_0_0"/>
            <p:cNvSpPr/>
            <p:nvPr/>
          </p:nvSpPr>
          <p:spPr>
            <a:xfrm>
              <a:off x="7703728" y="2269721"/>
              <a:ext cx="171450" cy="238125"/>
            </a:xfrm>
            <a:custGeom>
              <a:rect b="b" l="l" r="r" t="t"/>
              <a:pathLst>
                <a:path extrusionOk="0" h="238125" w="171450">
                  <a:moveTo>
                    <a:pt x="157163" y="95250"/>
                  </a:moveTo>
                  <a:lnTo>
                    <a:pt x="145599" y="95250"/>
                  </a:lnTo>
                  <a:lnTo>
                    <a:pt x="145599" y="55112"/>
                  </a:lnTo>
                  <a:cubicBezTo>
                    <a:pt x="145599" y="24674"/>
                    <a:pt x="120925" y="0"/>
                    <a:pt x="90488" y="0"/>
                  </a:cubicBezTo>
                  <a:cubicBezTo>
                    <a:pt x="60050" y="0"/>
                    <a:pt x="35376" y="24674"/>
                    <a:pt x="35376" y="55112"/>
                  </a:cubicBezTo>
                  <a:cubicBezTo>
                    <a:pt x="35376" y="63002"/>
                    <a:pt x="41773" y="69399"/>
                    <a:pt x="49663" y="69399"/>
                  </a:cubicBezTo>
                  <a:cubicBezTo>
                    <a:pt x="57554" y="69399"/>
                    <a:pt x="63951" y="63002"/>
                    <a:pt x="63951" y="55112"/>
                  </a:cubicBezTo>
                  <a:cubicBezTo>
                    <a:pt x="63951" y="40456"/>
                    <a:pt x="75832" y="28575"/>
                    <a:pt x="90488" y="28575"/>
                  </a:cubicBezTo>
                  <a:cubicBezTo>
                    <a:pt x="105143" y="28575"/>
                    <a:pt x="117024" y="40456"/>
                    <a:pt x="117024" y="55112"/>
                  </a:cubicBezTo>
                  <a:lnTo>
                    <a:pt x="117024" y="95250"/>
                  </a:lnTo>
                  <a:lnTo>
                    <a:pt x="14288" y="95250"/>
                  </a:lnTo>
                  <a:cubicBezTo>
                    <a:pt x="6397" y="95250"/>
                    <a:pt x="0" y="101647"/>
                    <a:pt x="0" y="109538"/>
                  </a:cubicBezTo>
                  <a:lnTo>
                    <a:pt x="0" y="223838"/>
                  </a:lnTo>
                  <a:cubicBezTo>
                    <a:pt x="0" y="231728"/>
                    <a:pt x="6397" y="238125"/>
                    <a:pt x="14288" y="238125"/>
                  </a:cubicBezTo>
                  <a:lnTo>
                    <a:pt x="157163" y="238125"/>
                  </a:lnTo>
                  <a:cubicBezTo>
                    <a:pt x="165053" y="238125"/>
                    <a:pt x="171450" y="231728"/>
                    <a:pt x="171450" y="223838"/>
                  </a:cubicBezTo>
                  <a:lnTo>
                    <a:pt x="171450" y="109538"/>
                  </a:lnTo>
                  <a:cubicBezTo>
                    <a:pt x="171450" y="101647"/>
                    <a:pt x="165053" y="95250"/>
                    <a:pt x="157163" y="95250"/>
                  </a:cubicBezTo>
                  <a:close/>
                  <a:moveTo>
                    <a:pt x="142875" y="209550"/>
                  </a:moveTo>
                  <a:lnTo>
                    <a:pt x="28575" y="209550"/>
                  </a:lnTo>
                  <a:lnTo>
                    <a:pt x="28575" y="123825"/>
                  </a:lnTo>
                  <a:lnTo>
                    <a:pt x="142875" y="1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61" name="Shape 561"/>
        <p:cNvGrpSpPr/>
        <p:nvPr/>
      </p:nvGrpSpPr>
      <p:grpSpPr>
        <a:xfrm>
          <a:off x="0" y="0"/>
          <a:ext cx="0" cy="0"/>
          <a:chOff x="0" y="0"/>
          <a:chExt cx="0" cy="0"/>
        </a:xfrm>
      </p:grpSpPr>
      <p:sp>
        <p:nvSpPr>
          <p:cNvPr id="562" name="Google Shape;562;p1"/>
          <p:cNvSpPr/>
          <p:nvPr/>
        </p:nvSpPr>
        <p:spPr>
          <a:xfrm>
            <a:off x="0" y="-11400"/>
            <a:ext cx="9144000" cy="5166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
          <p:cNvSpPr txBox="1"/>
          <p:nvPr/>
        </p:nvSpPr>
        <p:spPr>
          <a:xfrm>
            <a:off x="311700" y="1820850"/>
            <a:ext cx="8520600" cy="15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000"/>
              <a:buFont typeface="Arial"/>
              <a:buNone/>
            </a:pPr>
            <a:r>
              <a:rPr b="1" i="0" lang="en-US" sz="4200" u="none" cap="none" strike="noStrike">
                <a:solidFill>
                  <a:schemeClr val="accent1"/>
                </a:solidFill>
                <a:latin typeface="Arial"/>
                <a:ea typeface="Arial"/>
                <a:cs typeface="Arial"/>
                <a:sym typeface="Arial"/>
              </a:rPr>
              <a:t>Master Slides </a:t>
            </a:r>
            <a:br>
              <a:rPr b="1" i="0" lang="en-US" sz="4200" u="none" cap="none" strike="noStrike">
                <a:solidFill>
                  <a:schemeClr val="accent1"/>
                </a:solidFill>
                <a:latin typeface="Arial"/>
                <a:ea typeface="Arial"/>
                <a:cs typeface="Arial"/>
                <a:sym typeface="Arial"/>
              </a:rPr>
            </a:br>
            <a:r>
              <a:rPr b="1" i="0" lang="en-US" sz="4200" u="none" cap="none" strike="noStrike">
                <a:solidFill>
                  <a:schemeClr val="accent1"/>
                </a:solidFill>
                <a:latin typeface="Arial"/>
                <a:ea typeface="Arial"/>
                <a:cs typeface="Arial"/>
                <a:sym typeface="Arial"/>
              </a:rPr>
              <a:t>&amp; Asset Library</a:t>
            </a:r>
            <a:endParaRPr b="1" i="0" sz="3600" u="none" cap="none" strike="noStrike">
              <a:solidFill>
                <a:schemeClr val="accent1"/>
              </a:solidFill>
              <a:latin typeface="Arial"/>
              <a:ea typeface="Arial"/>
              <a:cs typeface="Arial"/>
              <a:sym typeface="Arial"/>
            </a:endParaRPr>
          </a:p>
        </p:txBody>
      </p:sp>
      <p:pic>
        <p:nvPicPr>
          <p:cNvPr id="564" name="Google Shape;564;p1"/>
          <p:cNvPicPr preferRelativeResize="0"/>
          <p:nvPr/>
        </p:nvPicPr>
        <p:blipFill rotWithShape="1">
          <a:blip r:embed="rId3">
            <a:alphaModFix/>
          </a:blip>
          <a:srcRect b="0" l="0" r="0" t="0"/>
          <a:stretch/>
        </p:blipFill>
        <p:spPr>
          <a:xfrm>
            <a:off x="4220825" y="507397"/>
            <a:ext cx="702351" cy="702351"/>
          </a:xfrm>
          <a:prstGeom prst="rect">
            <a:avLst/>
          </a:prstGeom>
          <a:noFill/>
          <a:ln>
            <a:noFill/>
          </a:ln>
        </p:spPr>
      </p:pic>
      <p:sp>
        <p:nvSpPr>
          <p:cNvPr id="565" name="Google Shape;565;p1"/>
          <p:cNvSpPr txBox="1"/>
          <p:nvPr/>
        </p:nvSpPr>
        <p:spPr>
          <a:xfrm>
            <a:off x="2901150" y="4551875"/>
            <a:ext cx="3341700" cy="400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US" sz="800" u="none" cap="none" strike="noStrike">
                <a:solidFill>
                  <a:srgbClr val="000000"/>
                </a:solidFill>
                <a:latin typeface="Arial"/>
                <a:ea typeface="Arial"/>
                <a:cs typeface="Arial"/>
                <a:sym typeface="Arial"/>
              </a:rPr>
              <a:t>Last updated on 2nd March 2022</a:t>
            </a:r>
            <a:endParaRPr b="0" i="1" sz="8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grpSp>
        <p:nvGrpSpPr>
          <p:cNvPr id="570" name="Google Shape;570;g11554ccd43f_0_23"/>
          <p:cNvGrpSpPr/>
          <p:nvPr/>
        </p:nvGrpSpPr>
        <p:grpSpPr>
          <a:xfrm>
            <a:off x="250822" y="2895598"/>
            <a:ext cx="5832879" cy="1883434"/>
            <a:chOff x="405222" y="2081648"/>
            <a:chExt cx="5832879" cy="1883434"/>
          </a:xfrm>
        </p:grpSpPr>
        <p:sp>
          <p:nvSpPr>
            <p:cNvPr id="571" name="Google Shape;571;g11554ccd43f_0_23"/>
            <p:cNvSpPr/>
            <p:nvPr/>
          </p:nvSpPr>
          <p:spPr>
            <a:xfrm>
              <a:off x="409150" y="2081648"/>
              <a:ext cx="1869900" cy="1020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0F0F14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Use for text</a:t>
              </a:r>
              <a:endParaRPr b="0" i="0" sz="1400" u="none" cap="none" strike="noStrike">
                <a:solidFill>
                  <a:srgbClr val="000000"/>
                </a:solidFill>
                <a:latin typeface="Arial"/>
                <a:ea typeface="Arial"/>
                <a:cs typeface="Arial"/>
                <a:sym typeface="Arial"/>
              </a:endParaRPr>
            </a:p>
          </p:txBody>
        </p:sp>
        <p:sp>
          <p:nvSpPr>
            <p:cNvPr id="572" name="Google Shape;572;g11554ccd43f_0_23"/>
            <p:cNvSpPr/>
            <p:nvPr/>
          </p:nvSpPr>
          <p:spPr>
            <a:xfrm>
              <a:off x="2366851" y="2081648"/>
              <a:ext cx="1869900" cy="1020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37816E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Use as main highlight color</a:t>
              </a:r>
              <a:endParaRPr b="0" i="0" sz="1400" u="none" cap="none" strike="noStrike">
                <a:solidFill>
                  <a:srgbClr val="000000"/>
                </a:solidFill>
                <a:latin typeface="Arial"/>
                <a:ea typeface="Arial"/>
                <a:cs typeface="Arial"/>
                <a:sym typeface="Arial"/>
              </a:endParaRPr>
            </a:p>
          </p:txBody>
        </p:sp>
        <p:sp>
          <p:nvSpPr>
            <p:cNvPr id="573" name="Google Shape;573;g11554ccd43f_0_23"/>
            <p:cNvSpPr/>
            <p:nvPr/>
          </p:nvSpPr>
          <p:spPr>
            <a:xfrm>
              <a:off x="405222" y="3222582"/>
              <a:ext cx="1869900" cy="742500"/>
            </a:xfrm>
            <a:prstGeom prst="rect">
              <a:avLst/>
            </a:prstGeom>
            <a:solidFill>
              <a:srgbClr val="B35F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B35F96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Secondary</a:t>
              </a:r>
              <a:endParaRPr b="0" i="0" sz="1400" u="none" cap="none" strike="noStrike">
                <a:solidFill>
                  <a:srgbClr val="000000"/>
                </a:solidFill>
                <a:latin typeface="Arial"/>
                <a:ea typeface="Arial"/>
                <a:cs typeface="Arial"/>
                <a:sym typeface="Arial"/>
              </a:endParaRPr>
            </a:p>
          </p:txBody>
        </p:sp>
        <p:sp>
          <p:nvSpPr>
            <p:cNvPr id="574" name="Google Shape;574;g11554ccd43f_0_23"/>
            <p:cNvSpPr/>
            <p:nvPr/>
          </p:nvSpPr>
          <p:spPr>
            <a:xfrm>
              <a:off x="2362924" y="3222582"/>
              <a:ext cx="1869900" cy="742500"/>
            </a:xfrm>
            <a:prstGeom prst="rect">
              <a:avLst/>
            </a:prstGeom>
            <a:solidFill>
              <a:srgbClr val="F4A5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F4A562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Secondary</a:t>
              </a:r>
              <a:endParaRPr b="0" i="0" sz="1400" u="none" cap="none" strike="noStrike">
                <a:solidFill>
                  <a:srgbClr val="000000"/>
                </a:solidFill>
                <a:latin typeface="Arial"/>
                <a:ea typeface="Arial"/>
                <a:cs typeface="Arial"/>
                <a:sym typeface="Arial"/>
              </a:endParaRPr>
            </a:p>
          </p:txBody>
        </p:sp>
        <p:sp>
          <p:nvSpPr>
            <p:cNvPr id="575" name="Google Shape;575;g11554ccd43f_0_23"/>
            <p:cNvSpPr/>
            <p:nvPr/>
          </p:nvSpPr>
          <p:spPr>
            <a:xfrm>
              <a:off x="4368200" y="3222582"/>
              <a:ext cx="1869900" cy="742500"/>
            </a:xfrm>
            <a:prstGeom prst="rect">
              <a:avLst/>
            </a:prstGeom>
            <a:solidFill>
              <a:srgbClr val="446DC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446DCD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Secondary</a:t>
              </a:r>
              <a:endParaRPr b="0" i="0" sz="1400" u="none" cap="none" strike="noStrike">
                <a:solidFill>
                  <a:srgbClr val="000000"/>
                </a:solidFill>
                <a:latin typeface="Arial"/>
                <a:ea typeface="Arial"/>
                <a:cs typeface="Arial"/>
                <a:sym typeface="Arial"/>
              </a:endParaRPr>
            </a:p>
          </p:txBody>
        </p:sp>
        <p:sp>
          <p:nvSpPr>
            <p:cNvPr id="576" name="Google Shape;576;g11554ccd43f_0_23"/>
            <p:cNvSpPr/>
            <p:nvPr/>
          </p:nvSpPr>
          <p:spPr>
            <a:xfrm>
              <a:off x="4368201" y="2081648"/>
              <a:ext cx="1869900" cy="1020900"/>
            </a:xfrm>
            <a:prstGeom prst="rect">
              <a:avLst/>
            </a:prstGeom>
            <a:solidFill>
              <a:srgbClr val="F0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F0F3F3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Use for subtle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shape highlights</a:t>
              </a:r>
              <a:endParaRPr b="0" i="0" sz="1400" u="none" cap="none" strike="noStrike">
                <a:solidFill>
                  <a:srgbClr val="000000"/>
                </a:solidFill>
                <a:latin typeface="Arial"/>
                <a:ea typeface="Arial"/>
                <a:cs typeface="Arial"/>
                <a:sym typeface="Arial"/>
              </a:endParaRPr>
            </a:p>
          </p:txBody>
        </p:sp>
      </p:grpSp>
      <p:sp>
        <p:nvSpPr>
          <p:cNvPr id="577" name="Google Shape;577;g11554ccd43f_0_23"/>
          <p:cNvSpPr txBox="1"/>
          <p:nvPr>
            <p:ph type="title"/>
          </p:nvPr>
        </p:nvSpPr>
        <p:spPr>
          <a:xfrm>
            <a:off x="250825" y="297293"/>
            <a:ext cx="7983300" cy="59430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SzPts val="2200"/>
              <a:buNone/>
            </a:pPr>
            <a:r>
              <a:rPr lang="en-US"/>
              <a:t>Template Guidelines</a:t>
            </a:r>
            <a:endParaRPr/>
          </a:p>
        </p:txBody>
      </p:sp>
      <p:sp>
        <p:nvSpPr>
          <p:cNvPr id="578" name="Google Shape;578;g11554ccd43f_0_23"/>
          <p:cNvSpPr txBox="1"/>
          <p:nvPr/>
        </p:nvSpPr>
        <p:spPr>
          <a:xfrm>
            <a:off x="262675" y="964950"/>
            <a:ext cx="4297500" cy="1215900"/>
          </a:xfrm>
          <a:prstGeom prst="rect">
            <a:avLst/>
          </a:prstGeom>
          <a:noFill/>
          <a:ln>
            <a:noFill/>
          </a:ln>
        </p:spPr>
        <p:txBody>
          <a:bodyPr anchorCtr="0" anchor="t" bIns="91425" lIns="0" spcFirstLastPara="1" rIns="0"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A5A5A5"/>
                </a:solidFill>
                <a:latin typeface="Arial"/>
                <a:ea typeface="Arial"/>
                <a:cs typeface="Arial"/>
                <a:sym typeface="Arial"/>
              </a:rPr>
              <a:t>Font</a:t>
            </a:r>
            <a:endParaRPr b="0" i="0" sz="1500" u="none" cap="none" strike="noStrike">
              <a:solidFill>
                <a:srgbClr val="A5A5A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Arial</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Arial"/>
                <a:ea typeface="Arial"/>
                <a:cs typeface="Arial"/>
                <a:sym typeface="Arial"/>
              </a:rPr>
              <a:t>Arial Bold</a:t>
            </a:r>
            <a:endParaRPr b="1" i="0" sz="2600" u="none" cap="none" strike="noStrike">
              <a:solidFill>
                <a:srgbClr val="000000"/>
              </a:solidFill>
              <a:latin typeface="Arial"/>
              <a:ea typeface="Arial"/>
              <a:cs typeface="Arial"/>
              <a:sym typeface="Arial"/>
            </a:endParaRPr>
          </a:p>
        </p:txBody>
      </p:sp>
      <p:sp>
        <p:nvSpPr>
          <p:cNvPr id="579" name="Google Shape;579;g11554ccd43f_0_23"/>
          <p:cNvSpPr txBox="1"/>
          <p:nvPr/>
        </p:nvSpPr>
        <p:spPr>
          <a:xfrm>
            <a:off x="262675" y="2400825"/>
            <a:ext cx="5211000" cy="415500"/>
          </a:xfrm>
          <a:prstGeom prst="rect">
            <a:avLst/>
          </a:prstGeom>
          <a:noFill/>
          <a:ln>
            <a:noFill/>
          </a:ln>
        </p:spPr>
        <p:txBody>
          <a:bodyPr anchorCtr="0" anchor="t" bIns="91425" lIns="0" spcFirstLastPara="1" rIns="0"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A5A5A5"/>
                </a:solidFill>
                <a:latin typeface="Arial"/>
                <a:ea typeface="Arial"/>
                <a:cs typeface="Arial"/>
                <a:sym typeface="Arial"/>
              </a:rPr>
              <a:t>Color palette (already set in master palette)</a:t>
            </a:r>
            <a:endParaRPr b="1" i="0" sz="26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83" name="Shape 583"/>
        <p:cNvGrpSpPr/>
        <p:nvPr/>
      </p:nvGrpSpPr>
      <p:grpSpPr>
        <a:xfrm>
          <a:off x="0" y="0"/>
          <a:ext cx="0" cy="0"/>
          <a:chOff x="0" y="0"/>
          <a:chExt cx="0" cy="0"/>
        </a:xfrm>
      </p:grpSpPr>
      <p:sp>
        <p:nvSpPr>
          <p:cNvPr id="584" name="Google Shape;584;g14558a3ccdd_7_10"/>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Asset library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3"/>
          <p:cNvSpPr txBox="1"/>
          <p:nvPr/>
        </p:nvSpPr>
        <p:spPr>
          <a:xfrm>
            <a:off x="347296" y="297293"/>
            <a:ext cx="7886700" cy="594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F0F14"/>
              </a:buClr>
              <a:buSzPts val="1600"/>
              <a:buFont typeface="Arial"/>
              <a:buNone/>
            </a:pPr>
            <a:r>
              <a:rPr b="1" i="0" lang="en-US" sz="2100" u="none" cap="none" strike="noStrike">
                <a:solidFill>
                  <a:srgbClr val="0F0F14"/>
                </a:solidFill>
                <a:latin typeface="Arial"/>
                <a:ea typeface="Arial"/>
                <a:cs typeface="Arial"/>
                <a:sym typeface="Arial"/>
              </a:rPr>
              <a:t>Icon set</a:t>
            </a:r>
            <a:endParaRPr b="0" i="0" sz="1900" u="none" cap="none" strike="noStrike">
              <a:solidFill>
                <a:srgbClr val="000000"/>
              </a:solidFill>
              <a:latin typeface="Arial"/>
              <a:ea typeface="Arial"/>
              <a:cs typeface="Arial"/>
              <a:sym typeface="Arial"/>
            </a:endParaRPr>
          </a:p>
        </p:txBody>
      </p:sp>
      <p:grpSp>
        <p:nvGrpSpPr>
          <p:cNvPr id="590" name="Google Shape;590;p3"/>
          <p:cNvGrpSpPr/>
          <p:nvPr/>
        </p:nvGrpSpPr>
        <p:grpSpPr>
          <a:xfrm>
            <a:off x="7900168" y="1192961"/>
            <a:ext cx="352425" cy="466726"/>
            <a:chOff x="8120896" y="2136370"/>
            <a:chExt cx="352425" cy="466726"/>
          </a:xfrm>
        </p:grpSpPr>
        <p:sp>
          <p:nvSpPr>
            <p:cNvPr id="591" name="Google Shape;591;p3"/>
            <p:cNvSpPr/>
            <p:nvPr/>
          </p:nvSpPr>
          <p:spPr>
            <a:xfrm>
              <a:off x="8120896" y="2136370"/>
              <a:ext cx="352425" cy="466726"/>
            </a:xfrm>
            <a:custGeom>
              <a:rect b="b" l="l" r="r" t="t"/>
              <a:pathLst>
                <a:path extrusionOk="0" h="466726" w="352425">
                  <a:moveTo>
                    <a:pt x="352139" y="106681"/>
                  </a:moveTo>
                  <a:cubicBezTo>
                    <a:pt x="351884" y="105466"/>
                    <a:pt x="351467" y="104291"/>
                    <a:pt x="350901" y="103185"/>
                  </a:cubicBezTo>
                  <a:lnTo>
                    <a:pt x="350491" y="102423"/>
                  </a:lnTo>
                  <a:cubicBezTo>
                    <a:pt x="349872" y="101313"/>
                    <a:pt x="349110" y="100288"/>
                    <a:pt x="348225" y="99375"/>
                  </a:cubicBezTo>
                  <a:lnTo>
                    <a:pt x="252974" y="4125"/>
                  </a:lnTo>
                  <a:cubicBezTo>
                    <a:pt x="252064" y="3240"/>
                    <a:pt x="251039" y="2481"/>
                    <a:pt x="249926" y="1868"/>
                  </a:cubicBezTo>
                  <a:cubicBezTo>
                    <a:pt x="249669" y="1716"/>
                    <a:pt x="249422" y="1582"/>
                    <a:pt x="249164" y="1449"/>
                  </a:cubicBezTo>
                  <a:cubicBezTo>
                    <a:pt x="248065" y="886"/>
                    <a:pt x="246896" y="469"/>
                    <a:pt x="245688" y="211"/>
                  </a:cubicBezTo>
                  <a:lnTo>
                    <a:pt x="245469" y="211"/>
                  </a:lnTo>
                  <a:cubicBezTo>
                    <a:pt x="244617" y="60"/>
                    <a:pt x="243753" y="-10"/>
                    <a:pt x="242888" y="1"/>
                  </a:cubicBezTo>
                  <a:lnTo>
                    <a:pt x="14288" y="1"/>
                  </a:lnTo>
                  <a:cubicBezTo>
                    <a:pt x="6397" y="1"/>
                    <a:pt x="0" y="6398"/>
                    <a:pt x="0" y="14289"/>
                  </a:cubicBezTo>
                  <a:lnTo>
                    <a:pt x="0" y="452439"/>
                  </a:lnTo>
                  <a:cubicBezTo>
                    <a:pt x="0" y="460329"/>
                    <a:pt x="6397" y="466726"/>
                    <a:pt x="14288" y="466726"/>
                  </a:cubicBezTo>
                  <a:lnTo>
                    <a:pt x="338138" y="466726"/>
                  </a:lnTo>
                  <a:cubicBezTo>
                    <a:pt x="346028" y="466726"/>
                    <a:pt x="352425" y="460329"/>
                    <a:pt x="352425" y="452439"/>
                  </a:cubicBezTo>
                  <a:lnTo>
                    <a:pt x="352425" y="109539"/>
                  </a:lnTo>
                  <a:cubicBezTo>
                    <a:pt x="352419" y="108650"/>
                    <a:pt x="352329" y="107763"/>
                    <a:pt x="352158" y="106891"/>
                  </a:cubicBezTo>
                  <a:close/>
                  <a:moveTo>
                    <a:pt x="257175" y="48779"/>
                  </a:moveTo>
                  <a:lnTo>
                    <a:pt x="303648" y="95251"/>
                  </a:lnTo>
                  <a:lnTo>
                    <a:pt x="257175" y="95251"/>
                  </a:lnTo>
                  <a:close/>
                  <a:moveTo>
                    <a:pt x="28575" y="438151"/>
                  </a:moveTo>
                  <a:lnTo>
                    <a:pt x="28575" y="28576"/>
                  </a:lnTo>
                  <a:lnTo>
                    <a:pt x="228600" y="28576"/>
                  </a:lnTo>
                  <a:lnTo>
                    <a:pt x="228600" y="109539"/>
                  </a:lnTo>
                  <a:cubicBezTo>
                    <a:pt x="228600" y="117429"/>
                    <a:pt x="234997" y="123826"/>
                    <a:pt x="242888" y="123826"/>
                  </a:cubicBezTo>
                  <a:lnTo>
                    <a:pt x="323850" y="123826"/>
                  </a:lnTo>
                  <a:lnTo>
                    <a:pt x="323850" y="43815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3"/>
            <p:cNvSpPr/>
            <p:nvPr/>
          </p:nvSpPr>
          <p:spPr>
            <a:xfrm>
              <a:off x="8211384" y="2269721"/>
              <a:ext cx="171450" cy="238125"/>
            </a:xfrm>
            <a:custGeom>
              <a:rect b="b" l="l" r="r" t="t"/>
              <a:pathLst>
                <a:path extrusionOk="0" h="238125" w="171450">
                  <a:moveTo>
                    <a:pt x="157163" y="95250"/>
                  </a:moveTo>
                  <a:lnTo>
                    <a:pt x="145599" y="95250"/>
                  </a:lnTo>
                  <a:lnTo>
                    <a:pt x="145599" y="55112"/>
                  </a:lnTo>
                  <a:cubicBezTo>
                    <a:pt x="145599" y="24674"/>
                    <a:pt x="120925" y="0"/>
                    <a:pt x="90488" y="0"/>
                  </a:cubicBezTo>
                  <a:cubicBezTo>
                    <a:pt x="60050" y="0"/>
                    <a:pt x="35376" y="24674"/>
                    <a:pt x="35376" y="55112"/>
                  </a:cubicBezTo>
                  <a:lnTo>
                    <a:pt x="35376" y="95250"/>
                  </a:lnTo>
                  <a:lnTo>
                    <a:pt x="14288" y="95250"/>
                  </a:lnTo>
                  <a:cubicBezTo>
                    <a:pt x="6397" y="95250"/>
                    <a:pt x="0" y="101647"/>
                    <a:pt x="0" y="109538"/>
                  </a:cubicBezTo>
                  <a:lnTo>
                    <a:pt x="0" y="223838"/>
                  </a:lnTo>
                  <a:cubicBezTo>
                    <a:pt x="0" y="231728"/>
                    <a:pt x="6397" y="238125"/>
                    <a:pt x="14288" y="238125"/>
                  </a:cubicBezTo>
                  <a:lnTo>
                    <a:pt x="157163" y="238125"/>
                  </a:lnTo>
                  <a:cubicBezTo>
                    <a:pt x="165053" y="238125"/>
                    <a:pt x="171450" y="231728"/>
                    <a:pt x="171450" y="223838"/>
                  </a:cubicBezTo>
                  <a:lnTo>
                    <a:pt x="171450" y="109538"/>
                  </a:lnTo>
                  <a:cubicBezTo>
                    <a:pt x="171450" y="101647"/>
                    <a:pt x="165053" y="95250"/>
                    <a:pt x="157163" y="95250"/>
                  </a:cubicBezTo>
                  <a:close/>
                  <a:moveTo>
                    <a:pt x="63951" y="55112"/>
                  </a:moveTo>
                  <a:cubicBezTo>
                    <a:pt x="63951" y="40456"/>
                    <a:pt x="75832" y="28575"/>
                    <a:pt x="90488" y="28575"/>
                  </a:cubicBezTo>
                  <a:cubicBezTo>
                    <a:pt x="105143" y="28575"/>
                    <a:pt x="117024" y="40456"/>
                    <a:pt x="117024" y="55112"/>
                  </a:cubicBezTo>
                  <a:lnTo>
                    <a:pt x="117024" y="95250"/>
                  </a:lnTo>
                  <a:lnTo>
                    <a:pt x="63951" y="95250"/>
                  </a:lnTo>
                  <a:close/>
                  <a:moveTo>
                    <a:pt x="142875" y="209550"/>
                  </a:moveTo>
                  <a:lnTo>
                    <a:pt x="28575" y="209550"/>
                  </a:lnTo>
                  <a:lnTo>
                    <a:pt x="28575" y="123825"/>
                  </a:lnTo>
                  <a:lnTo>
                    <a:pt x="142875" y="1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3" name="Google Shape;593;p3"/>
          <p:cNvGrpSpPr/>
          <p:nvPr/>
        </p:nvGrpSpPr>
        <p:grpSpPr>
          <a:xfrm>
            <a:off x="7367925" y="1192962"/>
            <a:ext cx="352425" cy="466725"/>
            <a:chOff x="7613240" y="2136371"/>
            <a:chExt cx="352425" cy="466725"/>
          </a:xfrm>
        </p:grpSpPr>
        <p:sp>
          <p:nvSpPr>
            <p:cNvPr id="594" name="Google Shape;594;p3"/>
            <p:cNvSpPr/>
            <p:nvPr/>
          </p:nvSpPr>
          <p:spPr>
            <a:xfrm>
              <a:off x="7613240" y="2136371"/>
              <a:ext cx="352425" cy="466725"/>
            </a:xfrm>
            <a:custGeom>
              <a:rect b="b" l="l" r="r" t="t"/>
              <a:pathLst>
                <a:path extrusionOk="0" h="466725" w="352425">
                  <a:moveTo>
                    <a:pt x="352139" y="106680"/>
                  </a:moveTo>
                  <a:cubicBezTo>
                    <a:pt x="351882" y="105461"/>
                    <a:pt x="351462" y="104282"/>
                    <a:pt x="350891" y="103175"/>
                  </a:cubicBezTo>
                  <a:cubicBezTo>
                    <a:pt x="350768" y="102918"/>
                    <a:pt x="350634" y="102680"/>
                    <a:pt x="350491" y="102432"/>
                  </a:cubicBezTo>
                  <a:cubicBezTo>
                    <a:pt x="349873" y="101320"/>
                    <a:pt x="349114" y="100293"/>
                    <a:pt x="348234" y="99374"/>
                  </a:cubicBezTo>
                  <a:lnTo>
                    <a:pt x="252984" y="4124"/>
                  </a:lnTo>
                  <a:cubicBezTo>
                    <a:pt x="252072" y="3251"/>
                    <a:pt x="251047" y="2504"/>
                    <a:pt x="249936" y="1905"/>
                  </a:cubicBezTo>
                  <a:cubicBezTo>
                    <a:pt x="249688" y="1762"/>
                    <a:pt x="249460" y="1629"/>
                    <a:pt x="249212" y="1505"/>
                  </a:cubicBezTo>
                  <a:cubicBezTo>
                    <a:pt x="248098" y="935"/>
                    <a:pt x="246913" y="515"/>
                    <a:pt x="245688" y="257"/>
                  </a:cubicBezTo>
                  <a:lnTo>
                    <a:pt x="245574" y="257"/>
                  </a:lnTo>
                  <a:cubicBezTo>
                    <a:pt x="244688" y="90"/>
                    <a:pt x="243789" y="3"/>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78"/>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3"/>
            <p:cNvSpPr/>
            <p:nvPr/>
          </p:nvSpPr>
          <p:spPr>
            <a:xfrm>
              <a:off x="7703728" y="2269721"/>
              <a:ext cx="171450" cy="238125"/>
            </a:xfrm>
            <a:custGeom>
              <a:rect b="b" l="l" r="r" t="t"/>
              <a:pathLst>
                <a:path extrusionOk="0" h="238125" w="171450">
                  <a:moveTo>
                    <a:pt x="157163" y="95250"/>
                  </a:moveTo>
                  <a:lnTo>
                    <a:pt x="145599" y="95250"/>
                  </a:lnTo>
                  <a:lnTo>
                    <a:pt x="145599" y="55112"/>
                  </a:lnTo>
                  <a:cubicBezTo>
                    <a:pt x="145599" y="24674"/>
                    <a:pt x="120925" y="0"/>
                    <a:pt x="90488" y="0"/>
                  </a:cubicBezTo>
                  <a:cubicBezTo>
                    <a:pt x="60050" y="0"/>
                    <a:pt x="35376" y="24674"/>
                    <a:pt x="35376" y="55112"/>
                  </a:cubicBezTo>
                  <a:cubicBezTo>
                    <a:pt x="35376" y="63002"/>
                    <a:pt x="41773" y="69399"/>
                    <a:pt x="49663" y="69399"/>
                  </a:cubicBezTo>
                  <a:cubicBezTo>
                    <a:pt x="57554" y="69399"/>
                    <a:pt x="63951" y="63002"/>
                    <a:pt x="63951" y="55112"/>
                  </a:cubicBezTo>
                  <a:cubicBezTo>
                    <a:pt x="63951" y="40456"/>
                    <a:pt x="75832" y="28575"/>
                    <a:pt x="90488" y="28575"/>
                  </a:cubicBezTo>
                  <a:cubicBezTo>
                    <a:pt x="105143" y="28575"/>
                    <a:pt x="117024" y="40456"/>
                    <a:pt x="117024" y="55112"/>
                  </a:cubicBezTo>
                  <a:lnTo>
                    <a:pt x="117024" y="95250"/>
                  </a:lnTo>
                  <a:lnTo>
                    <a:pt x="14288" y="95250"/>
                  </a:lnTo>
                  <a:cubicBezTo>
                    <a:pt x="6397" y="95250"/>
                    <a:pt x="0" y="101647"/>
                    <a:pt x="0" y="109538"/>
                  </a:cubicBezTo>
                  <a:lnTo>
                    <a:pt x="0" y="223838"/>
                  </a:lnTo>
                  <a:cubicBezTo>
                    <a:pt x="0" y="231728"/>
                    <a:pt x="6397" y="238125"/>
                    <a:pt x="14288" y="238125"/>
                  </a:cubicBezTo>
                  <a:lnTo>
                    <a:pt x="157163" y="238125"/>
                  </a:lnTo>
                  <a:cubicBezTo>
                    <a:pt x="165053" y="238125"/>
                    <a:pt x="171450" y="231728"/>
                    <a:pt x="171450" y="223838"/>
                  </a:cubicBezTo>
                  <a:lnTo>
                    <a:pt x="171450" y="109538"/>
                  </a:lnTo>
                  <a:cubicBezTo>
                    <a:pt x="171450" y="101647"/>
                    <a:pt x="165053" y="95250"/>
                    <a:pt x="157163" y="95250"/>
                  </a:cubicBezTo>
                  <a:close/>
                  <a:moveTo>
                    <a:pt x="142875" y="209550"/>
                  </a:moveTo>
                  <a:lnTo>
                    <a:pt x="28575" y="209550"/>
                  </a:lnTo>
                  <a:lnTo>
                    <a:pt x="28575" y="123825"/>
                  </a:lnTo>
                  <a:lnTo>
                    <a:pt x="142875" y="1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6" name="Google Shape;596;p3"/>
          <p:cNvGrpSpPr/>
          <p:nvPr/>
        </p:nvGrpSpPr>
        <p:grpSpPr>
          <a:xfrm>
            <a:off x="6835682" y="1192961"/>
            <a:ext cx="352425" cy="466726"/>
            <a:chOff x="7105577" y="2136369"/>
            <a:chExt cx="352425" cy="466726"/>
          </a:xfrm>
        </p:grpSpPr>
        <p:sp>
          <p:nvSpPr>
            <p:cNvPr id="597" name="Google Shape;597;p3"/>
            <p:cNvSpPr/>
            <p:nvPr/>
          </p:nvSpPr>
          <p:spPr>
            <a:xfrm>
              <a:off x="7105577" y="2136369"/>
              <a:ext cx="352425" cy="466726"/>
            </a:xfrm>
            <a:custGeom>
              <a:rect b="b" l="l" r="r" t="t"/>
              <a:pathLst>
                <a:path extrusionOk="0" h="466726" w="352425">
                  <a:moveTo>
                    <a:pt x="352139" y="106682"/>
                  </a:moveTo>
                  <a:cubicBezTo>
                    <a:pt x="351883" y="105465"/>
                    <a:pt x="351463" y="104289"/>
                    <a:pt x="350891" y="103186"/>
                  </a:cubicBezTo>
                  <a:cubicBezTo>
                    <a:pt x="350768" y="102925"/>
                    <a:pt x="350631" y="102671"/>
                    <a:pt x="350482" y="102424"/>
                  </a:cubicBezTo>
                  <a:cubicBezTo>
                    <a:pt x="349870" y="101319"/>
                    <a:pt x="349118" y="100297"/>
                    <a:pt x="348244" y="99385"/>
                  </a:cubicBezTo>
                  <a:lnTo>
                    <a:pt x="252994" y="4135"/>
                  </a:lnTo>
                  <a:cubicBezTo>
                    <a:pt x="252078" y="3259"/>
                    <a:pt x="251053" y="2503"/>
                    <a:pt x="249946" y="1887"/>
                  </a:cubicBezTo>
                  <a:cubicBezTo>
                    <a:pt x="249698" y="1745"/>
                    <a:pt x="249460" y="1611"/>
                    <a:pt x="249212" y="1487"/>
                  </a:cubicBezTo>
                  <a:cubicBezTo>
                    <a:pt x="248093" y="918"/>
                    <a:pt x="246905" y="495"/>
                    <a:pt x="245678" y="230"/>
                  </a:cubicBezTo>
                  <a:lnTo>
                    <a:pt x="245678" y="230"/>
                  </a:lnTo>
                  <a:cubicBezTo>
                    <a:pt x="244758" y="65"/>
                    <a:pt x="243823" y="-12"/>
                    <a:pt x="242888" y="2"/>
                  </a:cubicBezTo>
                  <a:lnTo>
                    <a:pt x="14288" y="2"/>
                  </a:lnTo>
                  <a:cubicBezTo>
                    <a:pt x="6397" y="2"/>
                    <a:pt x="0" y="6398"/>
                    <a:pt x="0" y="14289"/>
                  </a:cubicBezTo>
                  <a:lnTo>
                    <a:pt x="0" y="452439"/>
                  </a:lnTo>
                  <a:cubicBezTo>
                    <a:pt x="0" y="460330"/>
                    <a:pt x="6397" y="466727"/>
                    <a:pt x="14288" y="466727"/>
                  </a:cubicBezTo>
                  <a:lnTo>
                    <a:pt x="338138" y="466727"/>
                  </a:lnTo>
                  <a:cubicBezTo>
                    <a:pt x="346028" y="466727"/>
                    <a:pt x="352425" y="460330"/>
                    <a:pt x="352425" y="452439"/>
                  </a:cubicBezTo>
                  <a:lnTo>
                    <a:pt x="352425" y="109539"/>
                  </a:lnTo>
                  <a:cubicBezTo>
                    <a:pt x="352419" y="108641"/>
                    <a:pt x="352330" y="107745"/>
                    <a:pt x="352158" y="106862"/>
                  </a:cubicBezTo>
                  <a:close/>
                  <a:moveTo>
                    <a:pt x="257175" y="48779"/>
                  </a:moveTo>
                  <a:lnTo>
                    <a:pt x="303648" y="95252"/>
                  </a:lnTo>
                  <a:lnTo>
                    <a:pt x="257175" y="95252"/>
                  </a:lnTo>
                  <a:close/>
                  <a:moveTo>
                    <a:pt x="28575" y="438152"/>
                  </a:moveTo>
                  <a:lnTo>
                    <a:pt x="28575" y="28577"/>
                  </a:lnTo>
                  <a:lnTo>
                    <a:pt x="228600" y="28577"/>
                  </a:lnTo>
                  <a:lnTo>
                    <a:pt x="228600" y="109539"/>
                  </a:lnTo>
                  <a:cubicBezTo>
                    <a:pt x="228600" y="117430"/>
                    <a:pt x="234997" y="123827"/>
                    <a:pt x="242888" y="123827"/>
                  </a:cubicBezTo>
                  <a:lnTo>
                    <a:pt x="323850" y="123827"/>
                  </a:lnTo>
                  <a:lnTo>
                    <a:pt x="323850" y="43815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3"/>
            <p:cNvSpPr/>
            <p:nvPr/>
          </p:nvSpPr>
          <p:spPr>
            <a:xfrm>
              <a:off x="7210352" y="2384021"/>
              <a:ext cx="28575" cy="66675"/>
            </a:xfrm>
            <a:custGeom>
              <a:rect b="b" l="l" r="r" t="t"/>
              <a:pathLst>
                <a:path extrusionOk="0" h="66675" w="28575">
                  <a:moveTo>
                    <a:pt x="14288" y="0"/>
                  </a:moveTo>
                  <a:cubicBezTo>
                    <a:pt x="6397" y="0"/>
                    <a:pt x="0" y="6397"/>
                    <a:pt x="0" y="14288"/>
                  </a:cubicBezTo>
                  <a:lnTo>
                    <a:pt x="0" y="52388"/>
                  </a:lnTo>
                  <a:cubicBezTo>
                    <a:pt x="0" y="60278"/>
                    <a:pt x="6397" y="66675"/>
                    <a:pt x="14288" y="66675"/>
                  </a:cubicBezTo>
                  <a:cubicBezTo>
                    <a:pt x="22178" y="66675"/>
                    <a:pt x="28575" y="60278"/>
                    <a:pt x="28575" y="52388"/>
                  </a:cubicBezTo>
                  <a:lnTo>
                    <a:pt x="28575" y="14288"/>
                  </a:lnTo>
                  <a:cubicBezTo>
                    <a:pt x="28575" y="6397"/>
                    <a:pt x="22178" y="0"/>
                    <a:pt x="14288"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3"/>
            <p:cNvSpPr/>
            <p:nvPr/>
          </p:nvSpPr>
          <p:spPr>
            <a:xfrm>
              <a:off x="7267502" y="2345921"/>
              <a:ext cx="28575" cy="104775"/>
            </a:xfrm>
            <a:custGeom>
              <a:rect b="b" l="l" r="r" t="t"/>
              <a:pathLst>
                <a:path extrusionOk="0" h="104775" w="28575">
                  <a:moveTo>
                    <a:pt x="14288" y="0"/>
                  </a:moveTo>
                  <a:cubicBezTo>
                    <a:pt x="6397" y="0"/>
                    <a:pt x="0" y="6397"/>
                    <a:pt x="0" y="14288"/>
                  </a:cubicBezTo>
                  <a:lnTo>
                    <a:pt x="0" y="90488"/>
                  </a:lnTo>
                  <a:cubicBezTo>
                    <a:pt x="0" y="98378"/>
                    <a:pt x="6397" y="104775"/>
                    <a:pt x="14288" y="104775"/>
                  </a:cubicBezTo>
                  <a:cubicBezTo>
                    <a:pt x="22178" y="104775"/>
                    <a:pt x="28575" y="98378"/>
                    <a:pt x="28575" y="90488"/>
                  </a:cubicBezTo>
                  <a:lnTo>
                    <a:pt x="28575" y="14288"/>
                  </a:lnTo>
                  <a:cubicBezTo>
                    <a:pt x="28575" y="6397"/>
                    <a:pt x="22178" y="0"/>
                    <a:pt x="14288"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3"/>
            <p:cNvSpPr/>
            <p:nvPr/>
          </p:nvSpPr>
          <p:spPr>
            <a:xfrm>
              <a:off x="7324652" y="2307821"/>
              <a:ext cx="28575" cy="142875"/>
            </a:xfrm>
            <a:custGeom>
              <a:rect b="b" l="l" r="r" t="t"/>
              <a:pathLst>
                <a:path extrusionOk="0" h="142875" w="28575">
                  <a:moveTo>
                    <a:pt x="14288" y="0"/>
                  </a:moveTo>
                  <a:cubicBezTo>
                    <a:pt x="6397" y="0"/>
                    <a:pt x="0" y="6397"/>
                    <a:pt x="0" y="14288"/>
                  </a:cubicBezTo>
                  <a:lnTo>
                    <a:pt x="0" y="128588"/>
                  </a:lnTo>
                  <a:cubicBezTo>
                    <a:pt x="0" y="136478"/>
                    <a:pt x="6397" y="142875"/>
                    <a:pt x="14288" y="142875"/>
                  </a:cubicBezTo>
                  <a:cubicBezTo>
                    <a:pt x="22178" y="142875"/>
                    <a:pt x="28575" y="136478"/>
                    <a:pt x="28575" y="128588"/>
                  </a:cubicBezTo>
                  <a:lnTo>
                    <a:pt x="28575" y="14288"/>
                  </a:lnTo>
                  <a:cubicBezTo>
                    <a:pt x="28575" y="6397"/>
                    <a:pt x="22178" y="0"/>
                    <a:pt x="14288"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1" name="Google Shape;601;p3"/>
          <p:cNvGrpSpPr/>
          <p:nvPr/>
        </p:nvGrpSpPr>
        <p:grpSpPr>
          <a:xfrm>
            <a:off x="3109981" y="1192961"/>
            <a:ext cx="352425" cy="466726"/>
            <a:chOff x="3551936" y="2136369"/>
            <a:chExt cx="352425" cy="466726"/>
          </a:xfrm>
        </p:grpSpPr>
        <p:sp>
          <p:nvSpPr>
            <p:cNvPr id="602" name="Google Shape;602;p3"/>
            <p:cNvSpPr/>
            <p:nvPr/>
          </p:nvSpPr>
          <p:spPr>
            <a:xfrm>
              <a:off x="3551936" y="2136369"/>
              <a:ext cx="352425" cy="466726"/>
            </a:xfrm>
            <a:custGeom>
              <a:rect b="b" l="l" r="r" t="t"/>
              <a:pathLst>
                <a:path extrusionOk="0" h="466726" w="352425">
                  <a:moveTo>
                    <a:pt x="352139" y="106682"/>
                  </a:moveTo>
                  <a:cubicBezTo>
                    <a:pt x="351882" y="105463"/>
                    <a:pt x="351462" y="104284"/>
                    <a:pt x="350891" y="103176"/>
                  </a:cubicBezTo>
                  <a:cubicBezTo>
                    <a:pt x="350768" y="102919"/>
                    <a:pt x="350634" y="102681"/>
                    <a:pt x="350491" y="102433"/>
                  </a:cubicBezTo>
                  <a:cubicBezTo>
                    <a:pt x="349873" y="101322"/>
                    <a:pt x="349114" y="100294"/>
                    <a:pt x="348234" y="99376"/>
                  </a:cubicBezTo>
                  <a:lnTo>
                    <a:pt x="252984" y="4126"/>
                  </a:lnTo>
                  <a:cubicBezTo>
                    <a:pt x="252071" y="3244"/>
                    <a:pt x="251046" y="2485"/>
                    <a:pt x="249936" y="1868"/>
                  </a:cubicBezTo>
                  <a:cubicBezTo>
                    <a:pt x="249688" y="1726"/>
                    <a:pt x="249450" y="1592"/>
                    <a:pt x="249193" y="1468"/>
                  </a:cubicBezTo>
                  <a:cubicBezTo>
                    <a:pt x="248083" y="897"/>
                    <a:pt x="246901" y="477"/>
                    <a:pt x="245678" y="221"/>
                  </a:cubicBezTo>
                  <a:lnTo>
                    <a:pt x="245602" y="221"/>
                  </a:lnTo>
                  <a:cubicBezTo>
                    <a:pt x="244706" y="61"/>
                    <a:pt x="243797" y="-12"/>
                    <a:pt x="242888" y="2"/>
                  </a:cubicBezTo>
                  <a:lnTo>
                    <a:pt x="14288" y="2"/>
                  </a:lnTo>
                  <a:cubicBezTo>
                    <a:pt x="6397" y="2"/>
                    <a:pt x="0" y="6398"/>
                    <a:pt x="0" y="14289"/>
                  </a:cubicBezTo>
                  <a:lnTo>
                    <a:pt x="0" y="452439"/>
                  </a:lnTo>
                  <a:cubicBezTo>
                    <a:pt x="0" y="460330"/>
                    <a:pt x="6397" y="466727"/>
                    <a:pt x="14288" y="466727"/>
                  </a:cubicBezTo>
                  <a:lnTo>
                    <a:pt x="338138" y="466727"/>
                  </a:lnTo>
                  <a:cubicBezTo>
                    <a:pt x="346028" y="466727"/>
                    <a:pt x="352425" y="460330"/>
                    <a:pt x="352425" y="452439"/>
                  </a:cubicBezTo>
                  <a:lnTo>
                    <a:pt x="352425" y="109539"/>
                  </a:lnTo>
                  <a:cubicBezTo>
                    <a:pt x="352418" y="108637"/>
                    <a:pt x="352329" y="107738"/>
                    <a:pt x="352158" y="106853"/>
                  </a:cubicBezTo>
                  <a:close/>
                  <a:moveTo>
                    <a:pt x="257175" y="48779"/>
                  </a:moveTo>
                  <a:lnTo>
                    <a:pt x="303648" y="95252"/>
                  </a:lnTo>
                  <a:lnTo>
                    <a:pt x="257175" y="95252"/>
                  </a:lnTo>
                  <a:close/>
                  <a:moveTo>
                    <a:pt x="28575" y="438152"/>
                  </a:moveTo>
                  <a:lnTo>
                    <a:pt x="28575" y="28577"/>
                  </a:lnTo>
                  <a:lnTo>
                    <a:pt x="228600" y="28577"/>
                  </a:lnTo>
                  <a:lnTo>
                    <a:pt x="228600" y="109539"/>
                  </a:lnTo>
                  <a:cubicBezTo>
                    <a:pt x="228600" y="117430"/>
                    <a:pt x="234997" y="123827"/>
                    <a:pt x="242888" y="123827"/>
                  </a:cubicBezTo>
                  <a:lnTo>
                    <a:pt x="323850" y="123827"/>
                  </a:lnTo>
                  <a:lnTo>
                    <a:pt x="323850" y="43815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3"/>
            <p:cNvSpPr/>
            <p:nvPr/>
          </p:nvSpPr>
          <p:spPr>
            <a:xfrm>
              <a:off x="3623793" y="2312079"/>
              <a:ext cx="208883" cy="143406"/>
            </a:xfrm>
            <a:custGeom>
              <a:rect b="b" l="l" r="r" t="t"/>
              <a:pathLst>
                <a:path extrusionOk="0" h="143406" w="208883">
                  <a:moveTo>
                    <a:pt x="194596" y="57235"/>
                  </a:moveTo>
                  <a:lnTo>
                    <a:pt x="48863" y="57235"/>
                  </a:lnTo>
                  <a:lnTo>
                    <a:pt x="81534" y="24564"/>
                  </a:lnTo>
                  <a:cubicBezTo>
                    <a:pt x="87210" y="19083"/>
                    <a:pt x="87367" y="10038"/>
                    <a:pt x="81885" y="4362"/>
                  </a:cubicBezTo>
                  <a:cubicBezTo>
                    <a:pt x="76403" y="-1314"/>
                    <a:pt x="67358" y="-1471"/>
                    <a:pt x="61683" y="4011"/>
                  </a:cubicBezTo>
                  <a:cubicBezTo>
                    <a:pt x="61564" y="4126"/>
                    <a:pt x="61446" y="4243"/>
                    <a:pt x="61331" y="4362"/>
                  </a:cubicBezTo>
                  <a:lnTo>
                    <a:pt x="4696" y="60998"/>
                  </a:lnTo>
                  <a:cubicBezTo>
                    <a:pt x="1712" y="63684"/>
                    <a:pt x="6" y="67508"/>
                    <a:pt x="0" y="71523"/>
                  </a:cubicBezTo>
                  <a:lnTo>
                    <a:pt x="0" y="71704"/>
                  </a:lnTo>
                  <a:cubicBezTo>
                    <a:pt x="26" y="73376"/>
                    <a:pt x="348" y="75030"/>
                    <a:pt x="953" y="76590"/>
                  </a:cubicBezTo>
                  <a:cubicBezTo>
                    <a:pt x="1019" y="76790"/>
                    <a:pt x="1076" y="76990"/>
                    <a:pt x="1162" y="77190"/>
                  </a:cubicBezTo>
                  <a:cubicBezTo>
                    <a:pt x="1824" y="78694"/>
                    <a:pt x="2739" y="80073"/>
                    <a:pt x="3867" y="81267"/>
                  </a:cubicBezTo>
                  <a:cubicBezTo>
                    <a:pt x="4001" y="81400"/>
                    <a:pt x="4039" y="81581"/>
                    <a:pt x="4162" y="81714"/>
                  </a:cubicBezTo>
                  <a:lnTo>
                    <a:pt x="61312" y="138864"/>
                  </a:lnTo>
                  <a:cubicBezTo>
                    <a:pt x="66694" y="144635"/>
                    <a:pt x="75735" y="144950"/>
                    <a:pt x="81506" y="139568"/>
                  </a:cubicBezTo>
                  <a:cubicBezTo>
                    <a:pt x="87276" y="134186"/>
                    <a:pt x="87591" y="125145"/>
                    <a:pt x="82209" y="119374"/>
                  </a:cubicBezTo>
                  <a:cubicBezTo>
                    <a:pt x="81980" y="119128"/>
                    <a:pt x="81742" y="118891"/>
                    <a:pt x="81496" y="118662"/>
                  </a:cubicBezTo>
                  <a:lnTo>
                    <a:pt x="48654" y="85810"/>
                  </a:lnTo>
                  <a:lnTo>
                    <a:pt x="194596" y="85810"/>
                  </a:lnTo>
                  <a:cubicBezTo>
                    <a:pt x="202487" y="85810"/>
                    <a:pt x="208883" y="79413"/>
                    <a:pt x="208883" y="71523"/>
                  </a:cubicBezTo>
                  <a:cubicBezTo>
                    <a:pt x="208883" y="63632"/>
                    <a:pt x="202487" y="57235"/>
                    <a:pt x="194596" y="572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4" name="Google Shape;604;p3"/>
          <p:cNvGrpSpPr/>
          <p:nvPr/>
        </p:nvGrpSpPr>
        <p:grpSpPr>
          <a:xfrm>
            <a:off x="1513252" y="1192962"/>
            <a:ext cx="352425" cy="466725"/>
            <a:chOff x="6597914" y="2136371"/>
            <a:chExt cx="352425" cy="466725"/>
          </a:xfrm>
        </p:grpSpPr>
        <p:sp>
          <p:nvSpPr>
            <p:cNvPr id="605" name="Google Shape;605;p3"/>
            <p:cNvSpPr/>
            <p:nvPr/>
          </p:nvSpPr>
          <p:spPr>
            <a:xfrm>
              <a:off x="6597914" y="2136371"/>
              <a:ext cx="352425" cy="466725"/>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79"/>
                  </a:cubicBezTo>
                  <a:cubicBezTo>
                    <a:pt x="349892" y="101368"/>
                    <a:pt x="349133" y="100340"/>
                    <a:pt x="348253" y="99422"/>
                  </a:cubicBezTo>
                  <a:lnTo>
                    <a:pt x="253003" y="4172"/>
                  </a:lnTo>
                  <a:cubicBezTo>
                    <a:pt x="252090" y="3290"/>
                    <a:pt x="251065" y="2531"/>
                    <a:pt x="249955" y="1915"/>
                  </a:cubicBezTo>
                  <a:cubicBezTo>
                    <a:pt x="249707" y="1772"/>
                    <a:pt x="249460" y="1638"/>
                    <a:pt x="249203" y="1514"/>
                  </a:cubicBezTo>
                  <a:cubicBezTo>
                    <a:pt x="248110" y="952"/>
                    <a:pt x="246947" y="539"/>
                    <a:pt x="245745" y="286"/>
                  </a:cubicBezTo>
                  <a:lnTo>
                    <a:pt x="245583" y="286"/>
                  </a:lnTo>
                  <a:cubicBezTo>
                    <a:pt x="244696" y="105"/>
                    <a:pt x="243793" y="10"/>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3"/>
            <p:cNvSpPr/>
            <p:nvPr/>
          </p:nvSpPr>
          <p:spPr>
            <a:xfrm>
              <a:off x="6683810" y="2365142"/>
              <a:ext cx="180632" cy="28575"/>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7" name="Google Shape;607;p3"/>
          <p:cNvGrpSpPr/>
          <p:nvPr/>
        </p:nvGrpSpPr>
        <p:grpSpPr>
          <a:xfrm>
            <a:off x="448766" y="1192962"/>
            <a:ext cx="352425" cy="466725"/>
            <a:chOff x="2028947" y="2136371"/>
            <a:chExt cx="352425" cy="466725"/>
          </a:xfrm>
        </p:grpSpPr>
        <p:sp>
          <p:nvSpPr>
            <p:cNvPr id="608" name="Google Shape;608;p3"/>
            <p:cNvSpPr/>
            <p:nvPr/>
          </p:nvSpPr>
          <p:spPr>
            <a:xfrm>
              <a:off x="2028947" y="2136371"/>
              <a:ext cx="352425" cy="466725"/>
            </a:xfrm>
            <a:custGeom>
              <a:rect b="b" l="l" r="r" t="t"/>
              <a:pathLst>
                <a:path extrusionOk="0" h="466725" w="352425">
                  <a:moveTo>
                    <a:pt x="352139" y="106680"/>
                  </a:moveTo>
                  <a:cubicBezTo>
                    <a:pt x="351884" y="105465"/>
                    <a:pt x="351467" y="104289"/>
                    <a:pt x="350901" y="103184"/>
                  </a:cubicBezTo>
                  <a:lnTo>
                    <a:pt x="350491" y="102422"/>
                  </a:lnTo>
                  <a:cubicBezTo>
                    <a:pt x="349872" y="101312"/>
                    <a:pt x="349110" y="100287"/>
                    <a:pt x="348225" y="99374"/>
                  </a:cubicBezTo>
                  <a:lnTo>
                    <a:pt x="252974" y="4124"/>
                  </a:lnTo>
                  <a:cubicBezTo>
                    <a:pt x="252060" y="3237"/>
                    <a:pt x="251032" y="2474"/>
                    <a:pt x="249917" y="1857"/>
                  </a:cubicBezTo>
                  <a:cubicBezTo>
                    <a:pt x="249669" y="1714"/>
                    <a:pt x="249431" y="1581"/>
                    <a:pt x="249174" y="1457"/>
                  </a:cubicBezTo>
                  <a:cubicBezTo>
                    <a:pt x="248087" y="919"/>
                    <a:pt x="246934" y="525"/>
                    <a:pt x="245745" y="286"/>
                  </a:cubicBezTo>
                  <a:lnTo>
                    <a:pt x="245574" y="286"/>
                  </a:lnTo>
                  <a:cubicBezTo>
                    <a:pt x="244689" y="106"/>
                    <a:pt x="243790" y="11"/>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9" y="108648"/>
                    <a:pt x="352329" y="107762"/>
                    <a:pt x="352158" y="106890"/>
                  </a:cubicBezTo>
                  <a:close/>
                  <a:moveTo>
                    <a:pt x="257175" y="48778"/>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3"/>
            <p:cNvSpPr/>
            <p:nvPr/>
          </p:nvSpPr>
          <p:spPr>
            <a:xfrm>
              <a:off x="2115560" y="2294164"/>
              <a:ext cx="165723" cy="165723"/>
            </a:xfrm>
            <a:custGeom>
              <a:rect b="b" l="l" r="r" t="t"/>
              <a:pathLst>
                <a:path extrusionOk="0" h="165723" w="165723">
                  <a:moveTo>
                    <a:pt x="125528" y="105326"/>
                  </a:moveTo>
                  <a:cubicBezTo>
                    <a:pt x="146007" y="73689"/>
                    <a:pt x="136962" y="31441"/>
                    <a:pt x="105326" y="10962"/>
                  </a:cubicBezTo>
                  <a:cubicBezTo>
                    <a:pt x="73689" y="-9517"/>
                    <a:pt x="31441" y="-472"/>
                    <a:pt x="10962" y="31165"/>
                  </a:cubicBezTo>
                  <a:cubicBezTo>
                    <a:pt x="-9517" y="62801"/>
                    <a:pt x="-472" y="105049"/>
                    <a:pt x="31165" y="125528"/>
                  </a:cubicBezTo>
                  <a:cubicBezTo>
                    <a:pt x="53728" y="140134"/>
                    <a:pt x="82763" y="140134"/>
                    <a:pt x="105326" y="125528"/>
                  </a:cubicBezTo>
                  <a:lnTo>
                    <a:pt x="141159" y="161361"/>
                  </a:lnTo>
                  <a:cubicBezTo>
                    <a:pt x="146641" y="167037"/>
                    <a:pt x="155686" y="167194"/>
                    <a:pt x="161361" y="161712"/>
                  </a:cubicBezTo>
                  <a:cubicBezTo>
                    <a:pt x="167037" y="156231"/>
                    <a:pt x="167194" y="147186"/>
                    <a:pt x="161712" y="141510"/>
                  </a:cubicBezTo>
                  <a:cubicBezTo>
                    <a:pt x="161597" y="141391"/>
                    <a:pt x="161480" y="141274"/>
                    <a:pt x="161361" y="141159"/>
                  </a:cubicBezTo>
                  <a:close/>
                  <a:moveTo>
                    <a:pt x="40298" y="96305"/>
                  </a:moveTo>
                  <a:cubicBezTo>
                    <a:pt x="24831" y="80840"/>
                    <a:pt x="24830" y="55763"/>
                    <a:pt x="40296" y="40296"/>
                  </a:cubicBezTo>
                  <a:cubicBezTo>
                    <a:pt x="55762" y="24828"/>
                    <a:pt x="80838" y="24827"/>
                    <a:pt x="96305" y="40293"/>
                  </a:cubicBezTo>
                  <a:cubicBezTo>
                    <a:pt x="111773" y="55759"/>
                    <a:pt x="111774" y="80835"/>
                    <a:pt x="96308" y="96303"/>
                  </a:cubicBezTo>
                  <a:cubicBezTo>
                    <a:pt x="96307" y="96304"/>
                    <a:pt x="96306" y="96305"/>
                    <a:pt x="96305" y="96305"/>
                  </a:cubicBezTo>
                  <a:cubicBezTo>
                    <a:pt x="80828" y="111744"/>
                    <a:pt x="55776" y="111744"/>
                    <a:pt x="40298" y="9630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0" name="Google Shape;610;p3"/>
          <p:cNvGrpSpPr/>
          <p:nvPr/>
        </p:nvGrpSpPr>
        <p:grpSpPr>
          <a:xfrm>
            <a:off x="2045495" y="1192961"/>
            <a:ext cx="352425" cy="466726"/>
            <a:chOff x="505958" y="2136369"/>
            <a:chExt cx="352425" cy="466726"/>
          </a:xfrm>
        </p:grpSpPr>
        <p:sp>
          <p:nvSpPr>
            <p:cNvPr id="611" name="Google Shape;611;p3"/>
            <p:cNvSpPr/>
            <p:nvPr/>
          </p:nvSpPr>
          <p:spPr>
            <a:xfrm>
              <a:off x="505958" y="2136369"/>
              <a:ext cx="352425" cy="466726"/>
            </a:xfrm>
            <a:custGeom>
              <a:rect b="b" l="l" r="r" t="t"/>
              <a:pathLst>
                <a:path extrusionOk="0" h="466726" w="352425">
                  <a:moveTo>
                    <a:pt x="352139" y="106682"/>
                  </a:moveTo>
                  <a:cubicBezTo>
                    <a:pt x="351882" y="105463"/>
                    <a:pt x="351462" y="104284"/>
                    <a:pt x="350891" y="103176"/>
                  </a:cubicBezTo>
                  <a:cubicBezTo>
                    <a:pt x="350768" y="102919"/>
                    <a:pt x="350634" y="102681"/>
                    <a:pt x="350491" y="102433"/>
                  </a:cubicBezTo>
                  <a:cubicBezTo>
                    <a:pt x="349873" y="101322"/>
                    <a:pt x="349114" y="100294"/>
                    <a:pt x="348234" y="99376"/>
                  </a:cubicBezTo>
                  <a:lnTo>
                    <a:pt x="252984" y="4126"/>
                  </a:lnTo>
                  <a:cubicBezTo>
                    <a:pt x="252071" y="3244"/>
                    <a:pt x="251046" y="2485"/>
                    <a:pt x="249936" y="1868"/>
                  </a:cubicBezTo>
                  <a:cubicBezTo>
                    <a:pt x="249688" y="1726"/>
                    <a:pt x="249450" y="1592"/>
                    <a:pt x="249193" y="1468"/>
                  </a:cubicBezTo>
                  <a:cubicBezTo>
                    <a:pt x="248083" y="897"/>
                    <a:pt x="246901" y="477"/>
                    <a:pt x="245678" y="221"/>
                  </a:cubicBezTo>
                  <a:lnTo>
                    <a:pt x="245602" y="221"/>
                  </a:lnTo>
                  <a:cubicBezTo>
                    <a:pt x="244706" y="61"/>
                    <a:pt x="243797" y="-12"/>
                    <a:pt x="242888" y="2"/>
                  </a:cubicBezTo>
                  <a:lnTo>
                    <a:pt x="14288" y="2"/>
                  </a:lnTo>
                  <a:cubicBezTo>
                    <a:pt x="6397" y="2"/>
                    <a:pt x="0" y="6398"/>
                    <a:pt x="0" y="14289"/>
                  </a:cubicBezTo>
                  <a:lnTo>
                    <a:pt x="0" y="452439"/>
                  </a:lnTo>
                  <a:cubicBezTo>
                    <a:pt x="0" y="460330"/>
                    <a:pt x="6397" y="466727"/>
                    <a:pt x="14288" y="466727"/>
                  </a:cubicBezTo>
                  <a:lnTo>
                    <a:pt x="338138" y="466727"/>
                  </a:lnTo>
                  <a:cubicBezTo>
                    <a:pt x="346028" y="466727"/>
                    <a:pt x="352425" y="460330"/>
                    <a:pt x="352425" y="452439"/>
                  </a:cubicBezTo>
                  <a:lnTo>
                    <a:pt x="352425" y="109539"/>
                  </a:lnTo>
                  <a:cubicBezTo>
                    <a:pt x="352418" y="108637"/>
                    <a:pt x="352329" y="107738"/>
                    <a:pt x="352158" y="106853"/>
                  </a:cubicBezTo>
                  <a:close/>
                  <a:moveTo>
                    <a:pt x="257175" y="48779"/>
                  </a:moveTo>
                  <a:lnTo>
                    <a:pt x="303648" y="95252"/>
                  </a:lnTo>
                  <a:lnTo>
                    <a:pt x="257175" y="95252"/>
                  </a:lnTo>
                  <a:close/>
                  <a:moveTo>
                    <a:pt x="28575" y="438152"/>
                  </a:moveTo>
                  <a:lnTo>
                    <a:pt x="28575" y="28577"/>
                  </a:lnTo>
                  <a:lnTo>
                    <a:pt x="228600" y="28577"/>
                  </a:lnTo>
                  <a:lnTo>
                    <a:pt x="228600" y="109539"/>
                  </a:lnTo>
                  <a:cubicBezTo>
                    <a:pt x="228600" y="117430"/>
                    <a:pt x="234997" y="123827"/>
                    <a:pt x="242888" y="123827"/>
                  </a:cubicBezTo>
                  <a:lnTo>
                    <a:pt x="323850" y="123827"/>
                  </a:lnTo>
                  <a:lnTo>
                    <a:pt x="323850" y="43815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3"/>
            <p:cNvSpPr/>
            <p:nvPr/>
          </p:nvSpPr>
          <p:spPr>
            <a:xfrm>
              <a:off x="610822" y="2279246"/>
              <a:ext cx="142877" cy="208883"/>
            </a:xfrm>
            <a:custGeom>
              <a:rect b="b" l="l" r="r" t="t"/>
              <a:pathLst>
                <a:path extrusionOk="0" h="208883" w="142877">
                  <a:moveTo>
                    <a:pt x="82045" y="4696"/>
                  </a:moveTo>
                  <a:cubicBezTo>
                    <a:pt x="79370" y="1725"/>
                    <a:pt x="75565" y="20"/>
                    <a:pt x="71567" y="0"/>
                  </a:cubicBezTo>
                  <a:lnTo>
                    <a:pt x="71348" y="0"/>
                  </a:lnTo>
                  <a:cubicBezTo>
                    <a:pt x="69676" y="26"/>
                    <a:pt x="68021" y="348"/>
                    <a:pt x="66462" y="953"/>
                  </a:cubicBezTo>
                  <a:cubicBezTo>
                    <a:pt x="66265" y="1009"/>
                    <a:pt x="66071" y="1076"/>
                    <a:pt x="65881" y="1153"/>
                  </a:cubicBezTo>
                  <a:cubicBezTo>
                    <a:pt x="64364" y="1815"/>
                    <a:pt x="62975" y="2737"/>
                    <a:pt x="61776" y="3877"/>
                  </a:cubicBezTo>
                  <a:cubicBezTo>
                    <a:pt x="61642" y="4001"/>
                    <a:pt x="61471" y="4039"/>
                    <a:pt x="61337" y="4162"/>
                  </a:cubicBezTo>
                  <a:lnTo>
                    <a:pt x="4187" y="61312"/>
                  </a:lnTo>
                  <a:cubicBezTo>
                    <a:pt x="-1394" y="66891"/>
                    <a:pt x="-1396" y="75938"/>
                    <a:pt x="4183" y="81520"/>
                  </a:cubicBezTo>
                  <a:cubicBezTo>
                    <a:pt x="9761" y="87101"/>
                    <a:pt x="18809" y="87103"/>
                    <a:pt x="24390" y="81524"/>
                  </a:cubicBezTo>
                  <a:lnTo>
                    <a:pt x="57242" y="48673"/>
                  </a:lnTo>
                  <a:lnTo>
                    <a:pt x="57242" y="194596"/>
                  </a:lnTo>
                  <a:cubicBezTo>
                    <a:pt x="57242" y="202487"/>
                    <a:pt x="63638" y="208883"/>
                    <a:pt x="71529" y="208883"/>
                  </a:cubicBezTo>
                  <a:cubicBezTo>
                    <a:pt x="79420" y="208883"/>
                    <a:pt x="85817" y="202487"/>
                    <a:pt x="85817" y="194596"/>
                  </a:cubicBezTo>
                  <a:lnTo>
                    <a:pt x="85817" y="48863"/>
                  </a:lnTo>
                  <a:lnTo>
                    <a:pt x="118487" y="81544"/>
                  </a:lnTo>
                  <a:cubicBezTo>
                    <a:pt x="124069" y="87122"/>
                    <a:pt x="133116" y="87120"/>
                    <a:pt x="138695" y="81539"/>
                  </a:cubicBezTo>
                  <a:cubicBezTo>
                    <a:pt x="144274" y="75957"/>
                    <a:pt x="144271" y="66910"/>
                    <a:pt x="138690" y="6133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3" name="Google Shape;613;p3"/>
          <p:cNvGrpSpPr/>
          <p:nvPr/>
        </p:nvGrpSpPr>
        <p:grpSpPr>
          <a:xfrm>
            <a:off x="4174467" y="1192961"/>
            <a:ext cx="352425" cy="466726"/>
            <a:chOff x="2536610" y="2136369"/>
            <a:chExt cx="352425" cy="466726"/>
          </a:xfrm>
        </p:grpSpPr>
        <p:sp>
          <p:nvSpPr>
            <p:cNvPr id="614" name="Google Shape;614;p3"/>
            <p:cNvSpPr/>
            <p:nvPr/>
          </p:nvSpPr>
          <p:spPr>
            <a:xfrm>
              <a:off x="2536610" y="2136369"/>
              <a:ext cx="352425" cy="466726"/>
            </a:xfrm>
            <a:custGeom>
              <a:rect b="b" l="l" r="r" t="t"/>
              <a:pathLst>
                <a:path extrusionOk="0" h="466726" w="352425">
                  <a:moveTo>
                    <a:pt x="352139" y="106682"/>
                  </a:moveTo>
                  <a:cubicBezTo>
                    <a:pt x="351883" y="105465"/>
                    <a:pt x="351463" y="104289"/>
                    <a:pt x="350891" y="103186"/>
                  </a:cubicBezTo>
                  <a:cubicBezTo>
                    <a:pt x="350768" y="102925"/>
                    <a:pt x="350631" y="102671"/>
                    <a:pt x="350482" y="102424"/>
                  </a:cubicBezTo>
                  <a:cubicBezTo>
                    <a:pt x="349870" y="101319"/>
                    <a:pt x="349118" y="100297"/>
                    <a:pt x="348244" y="99385"/>
                  </a:cubicBezTo>
                  <a:lnTo>
                    <a:pt x="252994" y="4135"/>
                  </a:lnTo>
                  <a:cubicBezTo>
                    <a:pt x="252078" y="3259"/>
                    <a:pt x="251053" y="2503"/>
                    <a:pt x="249946" y="1887"/>
                  </a:cubicBezTo>
                  <a:cubicBezTo>
                    <a:pt x="249698" y="1745"/>
                    <a:pt x="249460" y="1611"/>
                    <a:pt x="249212" y="1487"/>
                  </a:cubicBezTo>
                  <a:cubicBezTo>
                    <a:pt x="248093" y="918"/>
                    <a:pt x="246905" y="495"/>
                    <a:pt x="245678" y="230"/>
                  </a:cubicBezTo>
                  <a:lnTo>
                    <a:pt x="245678" y="230"/>
                  </a:lnTo>
                  <a:cubicBezTo>
                    <a:pt x="244758" y="65"/>
                    <a:pt x="243823" y="-12"/>
                    <a:pt x="242888" y="2"/>
                  </a:cubicBezTo>
                  <a:lnTo>
                    <a:pt x="14288" y="2"/>
                  </a:lnTo>
                  <a:cubicBezTo>
                    <a:pt x="6397" y="2"/>
                    <a:pt x="0" y="6398"/>
                    <a:pt x="0" y="14289"/>
                  </a:cubicBezTo>
                  <a:lnTo>
                    <a:pt x="0" y="452439"/>
                  </a:lnTo>
                  <a:cubicBezTo>
                    <a:pt x="0" y="460330"/>
                    <a:pt x="6397" y="466727"/>
                    <a:pt x="14288" y="466727"/>
                  </a:cubicBezTo>
                  <a:lnTo>
                    <a:pt x="338138" y="466727"/>
                  </a:lnTo>
                  <a:cubicBezTo>
                    <a:pt x="346028" y="466727"/>
                    <a:pt x="352425" y="460330"/>
                    <a:pt x="352425" y="452439"/>
                  </a:cubicBezTo>
                  <a:lnTo>
                    <a:pt x="352425" y="109539"/>
                  </a:lnTo>
                  <a:cubicBezTo>
                    <a:pt x="352419" y="108641"/>
                    <a:pt x="352330" y="107745"/>
                    <a:pt x="352158" y="106862"/>
                  </a:cubicBezTo>
                  <a:close/>
                  <a:moveTo>
                    <a:pt x="257175" y="48779"/>
                  </a:moveTo>
                  <a:lnTo>
                    <a:pt x="303648" y="95252"/>
                  </a:lnTo>
                  <a:lnTo>
                    <a:pt x="257175" y="95252"/>
                  </a:lnTo>
                  <a:close/>
                  <a:moveTo>
                    <a:pt x="28575" y="438152"/>
                  </a:moveTo>
                  <a:lnTo>
                    <a:pt x="28575" y="28577"/>
                  </a:lnTo>
                  <a:lnTo>
                    <a:pt x="228600" y="28577"/>
                  </a:lnTo>
                  <a:lnTo>
                    <a:pt x="228600" y="109539"/>
                  </a:lnTo>
                  <a:cubicBezTo>
                    <a:pt x="228600" y="117430"/>
                    <a:pt x="234997" y="123827"/>
                    <a:pt x="242888" y="123827"/>
                  </a:cubicBezTo>
                  <a:lnTo>
                    <a:pt x="323850" y="123827"/>
                  </a:lnTo>
                  <a:lnTo>
                    <a:pt x="323850" y="43815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3"/>
            <p:cNvSpPr/>
            <p:nvPr/>
          </p:nvSpPr>
          <p:spPr>
            <a:xfrm>
              <a:off x="2622335" y="2268425"/>
              <a:ext cx="181146" cy="125150"/>
            </a:xfrm>
            <a:custGeom>
              <a:rect b="b" l="l" r="r" t="t"/>
              <a:pathLst>
                <a:path extrusionOk="0" h="125150" w="181146">
                  <a:moveTo>
                    <a:pt x="166859" y="48111"/>
                  </a:moveTo>
                  <a:lnTo>
                    <a:pt x="48854" y="48111"/>
                  </a:lnTo>
                  <a:lnTo>
                    <a:pt x="72752" y="24213"/>
                  </a:lnTo>
                  <a:cubicBezTo>
                    <a:pt x="78234" y="18537"/>
                    <a:pt x="78077" y="9492"/>
                    <a:pt x="72401" y="4011"/>
                  </a:cubicBezTo>
                  <a:cubicBezTo>
                    <a:pt x="66864" y="-1337"/>
                    <a:pt x="58086" y="-1337"/>
                    <a:pt x="52549" y="4011"/>
                  </a:cubicBezTo>
                  <a:lnTo>
                    <a:pt x="4610" y="51950"/>
                  </a:lnTo>
                  <a:cubicBezTo>
                    <a:pt x="1671" y="54640"/>
                    <a:pt x="-2" y="58443"/>
                    <a:pt x="0" y="62428"/>
                  </a:cubicBezTo>
                  <a:lnTo>
                    <a:pt x="0" y="62580"/>
                  </a:lnTo>
                  <a:cubicBezTo>
                    <a:pt x="26" y="64268"/>
                    <a:pt x="348" y="65938"/>
                    <a:pt x="953" y="67514"/>
                  </a:cubicBezTo>
                  <a:cubicBezTo>
                    <a:pt x="1019" y="67676"/>
                    <a:pt x="1048" y="67847"/>
                    <a:pt x="1124" y="68019"/>
                  </a:cubicBezTo>
                  <a:cubicBezTo>
                    <a:pt x="1794" y="69576"/>
                    <a:pt x="2739" y="70999"/>
                    <a:pt x="3915" y="72219"/>
                  </a:cubicBezTo>
                  <a:cubicBezTo>
                    <a:pt x="4020" y="72334"/>
                    <a:pt x="4058" y="72495"/>
                    <a:pt x="4162" y="72600"/>
                  </a:cubicBezTo>
                  <a:lnTo>
                    <a:pt x="52530" y="120968"/>
                  </a:lnTo>
                  <a:cubicBezTo>
                    <a:pt x="58112" y="126547"/>
                    <a:pt x="67159" y="126545"/>
                    <a:pt x="72738" y="120963"/>
                  </a:cubicBezTo>
                  <a:cubicBezTo>
                    <a:pt x="78316" y="115382"/>
                    <a:pt x="78314" y="106335"/>
                    <a:pt x="72733" y="100756"/>
                  </a:cubicBezTo>
                  <a:lnTo>
                    <a:pt x="48682" y="76715"/>
                  </a:lnTo>
                  <a:lnTo>
                    <a:pt x="166859" y="76715"/>
                  </a:lnTo>
                  <a:cubicBezTo>
                    <a:pt x="174750" y="76715"/>
                    <a:pt x="181146" y="70318"/>
                    <a:pt x="181146" y="62427"/>
                  </a:cubicBezTo>
                  <a:cubicBezTo>
                    <a:pt x="181146" y="54537"/>
                    <a:pt x="174750" y="48140"/>
                    <a:pt x="166859" y="481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3"/>
            <p:cNvSpPr/>
            <p:nvPr/>
          </p:nvSpPr>
          <p:spPr>
            <a:xfrm>
              <a:off x="2622335" y="2392250"/>
              <a:ext cx="181127" cy="124840"/>
            </a:xfrm>
            <a:custGeom>
              <a:rect b="b" l="l" r="r" t="t"/>
              <a:pathLst>
                <a:path extrusionOk="0" h="124840" w="181127">
                  <a:moveTo>
                    <a:pt x="181127" y="62389"/>
                  </a:moveTo>
                  <a:cubicBezTo>
                    <a:pt x="181106" y="60704"/>
                    <a:pt x="180784" y="59036"/>
                    <a:pt x="180175" y="57465"/>
                  </a:cubicBezTo>
                  <a:cubicBezTo>
                    <a:pt x="180118" y="57294"/>
                    <a:pt x="180080" y="57122"/>
                    <a:pt x="180013" y="56960"/>
                  </a:cubicBezTo>
                  <a:cubicBezTo>
                    <a:pt x="179338" y="55404"/>
                    <a:pt x="178393" y="53978"/>
                    <a:pt x="177222" y="52750"/>
                  </a:cubicBezTo>
                  <a:cubicBezTo>
                    <a:pt x="177108" y="52636"/>
                    <a:pt x="177079" y="52483"/>
                    <a:pt x="176965" y="52369"/>
                  </a:cubicBezTo>
                  <a:lnTo>
                    <a:pt x="128588" y="4011"/>
                  </a:lnTo>
                  <a:cubicBezTo>
                    <a:pt x="122912" y="-1471"/>
                    <a:pt x="113867" y="-1314"/>
                    <a:pt x="108385" y="4362"/>
                  </a:cubicBezTo>
                  <a:cubicBezTo>
                    <a:pt x="103037" y="9899"/>
                    <a:pt x="103037" y="18676"/>
                    <a:pt x="108385" y="24213"/>
                  </a:cubicBezTo>
                  <a:lnTo>
                    <a:pt x="132426" y="48264"/>
                  </a:lnTo>
                  <a:lnTo>
                    <a:pt x="14288" y="48264"/>
                  </a:lnTo>
                  <a:cubicBezTo>
                    <a:pt x="6397" y="48264"/>
                    <a:pt x="0" y="54661"/>
                    <a:pt x="0" y="62551"/>
                  </a:cubicBezTo>
                  <a:cubicBezTo>
                    <a:pt x="0" y="70442"/>
                    <a:pt x="6397" y="76839"/>
                    <a:pt x="14288" y="76839"/>
                  </a:cubicBezTo>
                  <a:lnTo>
                    <a:pt x="132293" y="76839"/>
                  </a:lnTo>
                  <a:lnTo>
                    <a:pt x="108404" y="100728"/>
                  </a:lnTo>
                  <a:cubicBezTo>
                    <a:pt x="102978" y="106456"/>
                    <a:pt x="103223" y="115499"/>
                    <a:pt x="108951" y="120926"/>
                  </a:cubicBezTo>
                  <a:cubicBezTo>
                    <a:pt x="114456" y="126140"/>
                    <a:pt x="123075" y="126146"/>
                    <a:pt x="128588" y="120940"/>
                  </a:cubicBezTo>
                  <a:lnTo>
                    <a:pt x="176517" y="73000"/>
                  </a:lnTo>
                  <a:cubicBezTo>
                    <a:pt x="179454" y="70308"/>
                    <a:pt x="181126" y="66507"/>
                    <a:pt x="181127" y="62523"/>
                  </a:cubicBezTo>
                  <a:lnTo>
                    <a:pt x="181127" y="6236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7" name="Google Shape;617;p3"/>
          <p:cNvGrpSpPr/>
          <p:nvPr/>
        </p:nvGrpSpPr>
        <p:grpSpPr>
          <a:xfrm>
            <a:off x="4706710" y="1192962"/>
            <a:ext cx="352425" cy="466725"/>
            <a:chOff x="1013621" y="2136371"/>
            <a:chExt cx="352425" cy="466725"/>
          </a:xfrm>
        </p:grpSpPr>
        <p:sp>
          <p:nvSpPr>
            <p:cNvPr id="618" name="Google Shape;618;p3"/>
            <p:cNvSpPr/>
            <p:nvPr/>
          </p:nvSpPr>
          <p:spPr>
            <a:xfrm>
              <a:off x="1013621" y="2136371"/>
              <a:ext cx="352425" cy="466725"/>
            </a:xfrm>
            <a:custGeom>
              <a:rect b="b" l="l" r="r" t="t"/>
              <a:pathLst>
                <a:path extrusionOk="0" h="466725" w="352425">
                  <a:moveTo>
                    <a:pt x="352139" y="106680"/>
                  </a:moveTo>
                  <a:cubicBezTo>
                    <a:pt x="351880" y="105466"/>
                    <a:pt x="351464" y="104291"/>
                    <a:pt x="350901" y="103185"/>
                  </a:cubicBezTo>
                  <a:cubicBezTo>
                    <a:pt x="350768" y="102927"/>
                    <a:pt x="350634" y="102680"/>
                    <a:pt x="350482" y="102423"/>
                  </a:cubicBezTo>
                  <a:cubicBezTo>
                    <a:pt x="349875" y="101312"/>
                    <a:pt x="349118" y="100290"/>
                    <a:pt x="348234" y="99384"/>
                  </a:cubicBezTo>
                  <a:lnTo>
                    <a:pt x="252984" y="4134"/>
                  </a:lnTo>
                  <a:cubicBezTo>
                    <a:pt x="252068" y="3258"/>
                    <a:pt x="251044" y="2502"/>
                    <a:pt x="249936" y="1886"/>
                  </a:cubicBezTo>
                  <a:lnTo>
                    <a:pt x="249174" y="1467"/>
                  </a:lnTo>
                  <a:cubicBezTo>
                    <a:pt x="248074" y="904"/>
                    <a:pt x="246905" y="488"/>
                    <a:pt x="245697" y="229"/>
                  </a:cubicBezTo>
                  <a:lnTo>
                    <a:pt x="245478" y="229"/>
                  </a:lnTo>
                  <a:cubicBezTo>
                    <a:pt x="244624" y="72"/>
                    <a:pt x="243756" y="-5"/>
                    <a:pt x="242888" y="0"/>
                  </a:cubicBezTo>
                  <a:lnTo>
                    <a:pt x="14288" y="0"/>
                  </a:lnTo>
                  <a:cubicBezTo>
                    <a:pt x="6397" y="0"/>
                    <a:pt x="0" y="6397"/>
                    <a:pt x="0" y="14288"/>
                  </a:cubicBezTo>
                  <a:lnTo>
                    <a:pt x="0" y="452438"/>
                  </a:lnTo>
                  <a:cubicBezTo>
                    <a:pt x="0" y="460329"/>
                    <a:pt x="6397" y="466725"/>
                    <a:pt x="14288" y="466725"/>
                  </a:cubicBezTo>
                  <a:lnTo>
                    <a:pt x="338138" y="466725"/>
                  </a:lnTo>
                  <a:cubicBezTo>
                    <a:pt x="346028" y="466725"/>
                    <a:pt x="352425" y="460329"/>
                    <a:pt x="352425" y="452438"/>
                  </a:cubicBezTo>
                  <a:lnTo>
                    <a:pt x="352425" y="109538"/>
                  </a:lnTo>
                  <a:cubicBezTo>
                    <a:pt x="352419" y="108649"/>
                    <a:pt x="352329" y="107762"/>
                    <a:pt x="352158" y="106890"/>
                  </a:cubicBezTo>
                  <a:close/>
                  <a:moveTo>
                    <a:pt x="257175" y="48778"/>
                  </a:moveTo>
                  <a:lnTo>
                    <a:pt x="303648" y="95250"/>
                  </a:lnTo>
                  <a:lnTo>
                    <a:pt x="257175" y="95250"/>
                  </a:lnTo>
                  <a:close/>
                  <a:moveTo>
                    <a:pt x="28575" y="438150"/>
                  </a:moveTo>
                  <a:lnTo>
                    <a:pt x="28575" y="28575"/>
                  </a:lnTo>
                  <a:lnTo>
                    <a:pt x="228600" y="28575"/>
                  </a:lnTo>
                  <a:lnTo>
                    <a:pt x="228600" y="109538"/>
                  </a:lnTo>
                  <a:cubicBezTo>
                    <a:pt x="228600" y="117429"/>
                    <a:pt x="234997" y="123825"/>
                    <a:pt x="242888" y="123825"/>
                  </a:cubicBezTo>
                  <a:lnTo>
                    <a:pt x="323850" y="123825"/>
                  </a:lnTo>
                  <a:lnTo>
                    <a:pt x="323850" y="4381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3"/>
            <p:cNvSpPr/>
            <p:nvPr/>
          </p:nvSpPr>
          <p:spPr>
            <a:xfrm>
              <a:off x="1104613" y="2298331"/>
              <a:ext cx="170440" cy="170404"/>
            </a:xfrm>
            <a:custGeom>
              <a:rect b="b" l="l" r="r" t="t"/>
              <a:pathLst>
                <a:path extrusionOk="0" h="170404" w="170440">
                  <a:moveTo>
                    <a:pt x="24965" y="24920"/>
                  </a:moveTo>
                  <a:cubicBezTo>
                    <a:pt x="-8318" y="58198"/>
                    <a:pt x="-8322" y="112157"/>
                    <a:pt x="24956" y="145440"/>
                  </a:cubicBezTo>
                  <a:cubicBezTo>
                    <a:pt x="58234" y="178723"/>
                    <a:pt x="112192" y="178727"/>
                    <a:pt x="145475" y="145449"/>
                  </a:cubicBezTo>
                  <a:cubicBezTo>
                    <a:pt x="178758" y="112171"/>
                    <a:pt x="178763" y="58213"/>
                    <a:pt x="145485" y="24930"/>
                  </a:cubicBezTo>
                  <a:cubicBezTo>
                    <a:pt x="145481" y="24927"/>
                    <a:pt x="145478" y="24923"/>
                    <a:pt x="145475" y="24920"/>
                  </a:cubicBezTo>
                  <a:cubicBezTo>
                    <a:pt x="112176" y="-8307"/>
                    <a:pt x="58264" y="-8307"/>
                    <a:pt x="24965" y="24920"/>
                  </a:cubicBezTo>
                  <a:close/>
                  <a:moveTo>
                    <a:pt x="45215" y="45123"/>
                  </a:moveTo>
                  <a:cubicBezTo>
                    <a:pt x="63390" y="26860"/>
                    <a:pt x="91656" y="23295"/>
                    <a:pt x="113795" y="36474"/>
                  </a:cubicBezTo>
                  <a:lnTo>
                    <a:pt x="36586" y="113684"/>
                  </a:lnTo>
                  <a:cubicBezTo>
                    <a:pt x="23558" y="91522"/>
                    <a:pt x="27102" y="63365"/>
                    <a:pt x="45215" y="45123"/>
                  </a:cubicBezTo>
                  <a:close/>
                  <a:moveTo>
                    <a:pt x="125320" y="125238"/>
                  </a:moveTo>
                  <a:cubicBezTo>
                    <a:pt x="107085" y="143376"/>
                    <a:pt x="78908" y="146929"/>
                    <a:pt x="56740" y="133886"/>
                  </a:cubicBezTo>
                  <a:lnTo>
                    <a:pt x="133950" y="56677"/>
                  </a:lnTo>
                  <a:cubicBezTo>
                    <a:pt x="146966" y="78849"/>
                    <a:pt x="143402" y="107008"/>
                    <a:pt x="125273" y="12523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0" name="Google Shape;620;p3"/>
          <p:cNvGrpSpPr/>
          <p:nvPr/>
        </p:nvGrpSpPr>
        <p:grpSpPr>
          <a:xfrm>
            <a:off x="2577738" y="1192961"/>
            <a:ext cx="352425" cy="466726"/>
            <a:chOff x="3044273" y="2136370"/>
            <a:chExt cx="352425" cy="466726"/>
          </a:xfrm>
        </p:grpSpPr>
        <p:sp>
          <p:nvSpPr>
            <p:cNvPr id="621" name="Google Shape;621;p3"/>
            <p:cNvSpPr/>
            <p:nvPr/>
          </p:nvSpPr>
          <p:spPr>
            <a:xfrm>
              <a:off x="3044273" y="2136370"/>
              <a:ext cx="352425" cy="466726"/>
            </a:xfrm>
            <a:custGeom>
              <a:rect b="b" l="l" r="r" t="t"/>
              <a:pathLst>
                <a:path extrusionOk="0" h="466726" w="352425">
                  <a:moveTo>
                    <a:pt x="352139" y="106681"/>
                  </a:moveTo>
                  <a:cubicBezTo>
                    <a:pt x="351884" y="105466"/>
                    <a:pt x="351467" y="104291"/>
                    <a:pt x="350901" y="103185"/>
                  </a:cubicBezTo>
                  <a:lnTo>
                    <a:pt x="350491" y="102423"/>
                  </a:lnTo>
                  <a:cubicBezTo>
                    <a:pt x="349872" y="101313"/>
                    <a:pt x="349110" y="100288"/>
                    <a:pt x="348225" y="99375"/>
                  </a:cubicBezTo>
                  <a:lnTo>
                    <a:pt x="252974" y="4125"/>
                  </a:lnTo>
                  <a:cubicBezTo>
                    <a:pt x="252067" y="3241"/>
                    <a:pt x="251045" y="2482"/>
                    <a:pt x="249936" y="1868"/>
                  </a:cubicBezTo>
                  <a:cubicBezTo>
                    <a:pt x="249679" y="1716"/>
                    <a:pt x="249422" y="1582"/>
                    <a:pt x="249155" y="1449"/>
                  </a:cubicBezTo>
                  <a:cubicBezTo>
                    <a:pt x="248059" y="886"/>
                    <a:pt x="246893" y="470"/>
                    <a:pt x="245688" y="211"/>
                  </a:cubicBezTo>
                  <a:lnTo>
                    <a:pt x="245469" y="211"/>
                  </a:lnTo>
                  <a:cubicBezTo>
                    <a:pt x="244617" y="60"/>
                    <a:pt x="243753" y="-10"/>
                    <a:pt x="242888" y="1"/>
                  </a:cubicBezTo>
                  <a:lnTo>
                    <a:pt x="14288" y="1"/>
                  </a:lnTo>
                  <a:cubicBezTo>
                    <a:pt x="6397" y="1"/>
                    <a:pt x="0" y="6398"/>
                    <a:pt x="0" y="14289"/>
                  </a:cubicBezTo>
                  <a:lnTo>
                    <a:pt x="0" y="452439"/>
                  </a:lnTo>
                  <a:cubicBezTo>
                    <a:pt x="0" y="460329"/>
                    <a:pt x="6397" y="466726"/>
                    <a:pt x="14288" y="466726"/>
                  </a:cubicBezTo>
                  <a:lnTo>
                    <a:pt x="338138" y="466726"/>
                  </a:lnTo>
                  <a:cubicBezTo>
                    <a:pt x="346028" y="466726"/>
                    <a:pt x="352425" y="460329"/>
                    <a:pt x="352425" y="452439"/>
                  </a:cubicBezTo>
                  <a:lnTo>
                    <a:pt x="352425" y="109539"/>
                  </a:lnTo>
                  <a:cubicBezTo>
                    <a:pt x="352419" y="108650"/>
                    <a:pt x="352329" y="107763"/>
                    <a:pt x="352158" y="106891"/>
                  </a:cubicBezTo>
                  <a:close/>
                  <a:moveTo>
                    <a:pt x="257175" y="48779"/>
                  </a:moveTo>
                  <a:lnTo>
                    <a:pt x="303648" y="95251"/>
                  </a:lnTo>
                  <a:lnTo>
                    <a:pt x="257175" y="95251"/>
                  </a:lnTo>
                  <a:close/>
                  <a:moveTo>
                    <a:pt x="28575" y="438151"/>
                  </a:moveTo>
                  <a:lnTo>
                    <a:pt x="28575" y="28576"/>
                  </a:lnTo>
                  <a:lnTo>
                    <a:pt x="228600" y="28576"/>
                  </a:lnTo>
                  <a:lnTo>
                    <a:pt x="228600" y="109539"/>
                  </a:lnTo>
                  <a:cubicBezTo>
                    <a:pt x="228600" y="117429"/>
                    <a:pt x="234997" y="123826"/>
                    <a:pt x="242888" y="123826"/>
                  </a:cubicBezTo>
                  <a:lnTo>
                    <a:pt x="323850" y="123826"/>
                  </a:lnTo>
                  <a:lnTo>
                    <a:pt x="323850" y="43815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3"/>
            <p:cNvSpPr/>
            <p:nvPr/>
          </p:nvSpPr>
          <p:spPr>
            <a:xfrm>
              <a:off x="3148953" y="2279246"/>
              <a:ext cx="142875" cy="208883"/>
            </a:xfrm>
            <a:custGeom>
              <a:rect b="b" l="l" r="r" t="t"/>
              <a:pathLst>
                <a:path extrusionOk="0" h="208883" w="142875">
                  <a:moveTo>
                    <a:pt x="118662" y="127349"/>
                  </a:moveTo>
                  <a:lnTo>
                    <a:pt x="85820" y="160191"/>
                  </a:lnTo>
                  <a:lnTo>
                    <a:pt x="85820" y="14288"/>
                  </a:lnTo>
                  <a:cubicBezTo>
                    <a:pt x="85820" y="6397"/>
                    <a:pt x="79423" y="0"/>
                    <a:pt x="71532" y="0"/>
                  </a:cubicBezTo>
                  <a:cubicBezTo>
                    <a:pt x="63641" y="0"/>
                    <a:pt x="57245" y="6397"/>
                    <a:pt x="57245" y="14288"/>
                  </a:cubicBezTo>
                  <a:lnTo>
                    <a:pt x="57245" y="160020"/>
                  </a:lnTo>
                  <a:lnTo>
                    <a:pt x="24564" y="127349"/>
                  </a:lnTo>
                  <a:cubicBezTo>
                    <a:pt x="19083" y="121674"/>
                    <a:pt x="10038" y="121516"/>
                    <a:pt x="4362" y="126998"/>
                  </a:cubicBezTo>
                  <a:cubicBezTo>
                    <a:pt x="-1314" y="132480"/>
                    <a:pt x="-1471" y="141525"/>
                    <a:pt x="4011" y="147201"/>
                  </a:cubicBezTo>
                  <a:cubicBezTo>
                    <a:pt x="4126" y="147320"/>
                    <a:pt x="4243" y="147437"/>
                    <a:pt x="4362" y="147552"/>
                  </a:cubicBezTo>
                  <a:lnTo>
                    <a:pt x="61055" y="204206"/>
                  </a:lnTo>
                  <a:cubicBezTo>
                    <a:pt x="63733" y="207171"/>
                    <a:pt x="67537" y="208869"/>
                    <a:pt x="71532" y="208883"/>
                  </a:cubicBezTo>
                  <a:lnTo>
                    <a:pt x="71618" y="208883"/>
                  </a:lnTo>
                  <a:lnTo>
                    <a:pt x="71704" y="208883"/>
                  </a:lnTo>
                  <a:cubicBezTo>
                    <a:pt x="73382" y="208858"/>
                    <a:pt x="75043" y="208535"/>
                    <a:pt x="76609" y="207931"/>
                  </a:cubicBezTo>
                  <a:cubicBezTo>
                    <a:pt x="76790" y="207864"/>
                    <a:pt x="76980" y="207826"/>
                    <a:pt x="77161" y="207750"/>
                  </a:cubicBezTo>
                  <a:cubicBezTo>
                    <a:pt x="78694" y="207079"/>
                    <a:pt x="80096" y="206144"/>
                    <a:pt x="81305" y="204988"/>
                  </a:cubicBezTo>
                  <a:cubicBezTo>
                    <a:pt x="81429" y="204873"/>
                    <a:pt x="81600" y="204835"/>
                    <a:pt x="81714" y="204721"/>
                  </a:cubicBezTo>
                  <a:lnTo>
                    <a:pt x="138864" y="147571"/>
                  </a:lnTo>
                  <a:cubicBezTo>
                    <a:pt x="144346" y="141895"/>
                    <a:pt x="144189" y="132850"/>
                    <a:pt x="138513" y="127368"/>
                  </a:cubicBezTo>
                  <a:cubicBezTo>
                    <a:pt x="132976" y="122021"/>
                    <a:pt x="124199" y="122021"/>
                    <a:pt x="118662" y="12736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3" name="Google Shape;623;p3"/>
          <p:cNvGrpSpPr/>
          <p:nvPr/>
        </p:nvGrpSpPr>
        <p:grpSpPr>
          <a:xfrm>
            <a:off x="6303439" y="1192962"/>
            <a:ext cx="352425" cy="466725"/>
            <a:chOff x="6090251" y="2136371"/>
            <a:chExt cx="352425" cy="466725"/>
          </a:xfrm>
        </p:grpSpPr>
        <p:sp>
          <p:nvSpPr>
            <p:cNvPr id="624" name="Google Shape;624;p3"/>
            <p:cNvSpPr/>
            <p:nvPr/>
          </p:nvSpPr>
          <p:spPr>
            <a:xfrm>
              <a:off x="6090251" y="2136371"/>
              <a:ext cx="352425" cy="466725"/>
            </a:xfrm>
            <a:custGeom>
              <a:rect b="b" l="l" r="r" t="t"/>
              <a:pathLst>
                <a:path extrusionOk="0" h="466725" w="352425">
                  <a:moveTo>
                    <a:pt x="352139" y="106680"/>
                  </a:moveTo>
                  <a:cubicBezTo>
                    <a:pt x="351882" y="105461"/>
                    <a:pt x="351462" y="104282"/>
                    <a:pt x="350891" y="103175"/>
                  </a:cubicBezTo>
                  <a:cubicBezTo>
                    <a:pt x="350768" y="102918"/>
                    <a:pt x="350634" y="102680"/>
                    <a:pt x="350491" y="102432"/>
                  </a:cubicBezTo>
                  <a:cubicBezTo>
                    <a:pt x="349873" y="101320"/>
                    <a:pt x="349114" y="100293"/>
                    <a:pt x="348234" y="99374"/>
                  </a:cubicBezTo>
                  <a:lnTo>
                    <a:pt x="252984" y="4124"/>
                  </a:lnTo>
                  <a:cubicBezTo>
                    <a:pt x="252070" y="3254"/>
                    <a:pt x="251045" y="2507"/>
                    <a:pt x="249936" y="1905"/>
                  </a:cubicBezTo>
                  <a:cubicBezTo>
                    <a:pt x="249698" y="1762"/>
                    <a:pt x="249460" y="1629"/>
                    <a:pt x="249212" y="1505"/>
                  </a:cubicBezTo>
                  <a:cubicBezTo>
                    <a:pt x="248098" y="935"/>
                    <a:pt x="246913" y="515"/>
                    <a:pt x="245688" y="257"/>
                  </a:cubicBezTo>
                  <a:lnTo>
                    <a:pt x="245612" y="257"/>
                  </a:lnTo>
                  <a:cubicBezTo>
                    <a:pt x="244714" y="85"/>
                    <a:pt x="243802" y="-2"/>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78"/>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3"/>
            <p:cNvSpPr/>
            <p:nvPr/>
          </p:nvSpPr>
          <p:spPr>
            <a:xfrm>
              <a:off x="6153977" y="2310186"/>
              <a:ext cx="222462" cy="127409"/>
            </a:xfrm>
            <a:custGeom>
              <a:rect b="b" l="l" r="r" t="t"/>
              <a:pathLst>
                <a:path extrusionOk="0" h="127409" w="222462">
                  <a:moveTo>
                    <a:pt x="173818" y="30077"/>
                  </a:moveTo>
                  <a:cubicBezTo>
                    <a:pt x="167913" y="30095"/>
                    <a:pt x="162061" y="31189"/>
                    <a:pt x="156549" y="33306"/>
                  </a:cubicBezTo>
                  <a:cubicBezTo>
                    <a:pt x="139891" y="2472"/>
                    <a:pt x="101392" y="-9019"/>
                    <a:pt x="70558" y="7639"/>
                  </a:cubicBezTo>
                  <a:cubicBezTo>
                    <a:pt x="55094" y="15994"/>
                    <a:pt x="43787" y="30389"/>
                    <a:pt x="39335" y="47393"/>
                  </a:cubicBezTo>
                  <a:cubicBezTo>
                    <a:pt x="17240" y="47767"/>
                    <a:pt x="-368" y="65980"/>
                    <a:pt x="6" y="88075"/>
                  </a:cubicBezTo>
                  <a:cubicBezTo>
                    <a:pt x="379" y="110169"/>
                    <a:pt x="18593" y="127777"/>
                    <a:pt x="40687" y="127403"/>
                  </a:cubicBezTo>
                  <a:lnTo>
                    <a:pt x="173818" y="127403"/>
                  </a:lnTo>
                  <a:cubicBezTo>
                    <a:pt x="200683" y="127403"/>
                    <a:pt x="222462" y="105625"/>
                    <a:pt x="222462" y="78759"/>
                  </a:cubicBezTo>
                  <a:cubicBezTo>
                    <a:pt x="222462" y="51894"/>
                    <a:pt x="200683" y="30115"/>
                    <a:pt x="173818" y="30115"/>
                  </a:cubicBezTo>
                  <a:close/>
                  <a:moveTo>
                    <a:pt x="173818" y="98790"/>
                  </a:moveTo>
                  <a:lnTo>
                    <a:pt x="40687" y="98790"/>
                  </a:lnTo>
                  <a:cubicBezTo>
                    <a:pt x="34343" y="98790"/>
                    <a:pt x="29200" y="93647"/>
                    <a:pt x="29200" y="87303"/>
                  </a:cubicBezTo>
                  <a:cubicBezTo>
                    <a:pt x="29200" y="80959"/>
                    <a:pt x="34343" y="75816"/>
                    <a:pt x="40687" y="75816"/>
                  </a:cubicBezTo>
                  <a:cubicBezTo>
                    <a:pt x="44748" y="75816"/>
                    <a:pt x="48507" y="77960"/>
                    <a:pt x="50574" y="81455"/>
                  </a:cubicBezTo>
                  <a:cubicBezTo>
                    <a:pt x="54728" y="88163"/>
                    <a:pt x="63535" y="90234"/>
                    <a:pt x="70243" y="86079"/>
                  </a:cubicBezTo>
                  <a:cubicBezTo>
                    <a:pt x="76814" y="82010"/>
                    <a:pt x="78958" y="73454"/>
                    <a:pt x="75082" y="66767"/>
                  </a:cubicBezTo>
                  <a:cubicBezTo>
                    <a:pt x="72775" y="62978"/>
                    <a:pt x="69852" y="59601"/>
                    <a:pt x="66433" y="56775"/>
                  </a:cubicBezTo>
                  <a:cubicBezTo>
                    <a:pt x="70193" y="37758"/>
                    <a:pt x="88657" y="25390"/>
                    <a:pt x="107674" y="29150"/>
                  </a:cubicBezTo>
                  <a:cubicBezTo>
                    <a:pt x="124166" y="32410"/>
                    <a:pt x="136031" y="46907"/>
                    <a:pt x="135966" y="63719"/>
                  </a:cubicBezTo>
                  <a:cubicBezTo>
                    <a:pt x="135966" y="71610"/>
                    <a:pt x="142362" y="78007"/>
                    <a:pt x="150253" y="78007"/>
                  </a:cubicBezTo>
                  <a:cubicBezTo>
                    <a:pt x="158144" y="78007"/>
                    <a:pt x="164541" y="71610"/>
                    <a:pt x="164541" y="63719"/>
                  </a:cubicBezTo>
                  <a:cubicBezTo>
                    <a:pt x="164541" y="62862"/>
                    <a:pt x="164445" y="62005"/>
                    <a:pt x="164407" y="61147"/>
                  </a:cubicBezTo>
                  <a:cubicBezTo>
                    <a:pt x="167306" y="59551"/>
                    <a:pt x="170557" y="58703"/>
                    <a:pt x="173866" y="58680"/>
                  </a:cubicBezTo>
                  <a:cubicBezTo>
                    <a:pt x="184950" y="58680"/>
                    <a:pt x="193935" y="67666"/>
                    <a:pt x="193935" y="78750"/>
                  </a:cubicBezTo>
                  <a:cubicBezTo>
                    <a:pt x="193935" y="89833"/>
                    <a:pt x="184950" y="98819"/>
                    <a:pt x="173866" y="988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6" name="Google Shape;626;p3"/>
          <p:cNvGrpSpPr/>
          <p:nvPr/>
        </p:nvGrpSpPr>
        <p:grpSpPr>
          <a:xfrm>
            <a:off x="5238953" y="1192962"/>
            <a:ext cx="352425" cy="466725"/>
            <a:chOff x="4567262" y="2136370"/>
            <a:chExt cx="352425" cy="466725"/>
          </a:xfrm>
        </p:grpSpPr>
        <p:sp>
          <p:nvSpPr>
            <p:cNvPr id="627" name="Google Shape;627;p3"/>
            <p:cNvSpPr/>
            <p:nvPr/>
          </p:nvSpPr>
          <p:spPr>
            <a:xfrm>
              <a:off x="4567262" y="2136370"/>
              <a:ext cx="352425" cy="466725"/>
            </a:xfrm>
            <a:custGeom>
              <a:rect b="b" l="l" r="r" t="t"/>
              <a:pathLst>
                <a:path extrusionOk="0" h="466725" w="352425">
                  <a:moveTo>
                    <a:pt x="352139" y="106681"/>
                  </a:moveTo>
                  <a:cubicBezTo>
                    <a:pt x="351882" y="105462"/>
                    <a:pt x="351462" y="104283"/>
                    <a:pt x="350891" y="103176"/>
                  </a:cubicBezTo>
                  <a:cubicBezTo>
                    <a:pt x="350768" y="102918"/>
                    <a:pt x="350634" y="102680"/>
                    <a:pt x="350491" y="102433"/>
                  </a:cubicBezTo>
                  <a:cubicBezTo>
                    <a:pt x="349873" y="101321"/>
                    <a:pt x="349114" y="100293"/>
                    <a:pt x="348234" y="99375"/>
                  </a:cubicBezTo>
                  <a:lnTo>
                    <a:pt x="252984" y="4125"/>
                  </a:lnTo>
                  <a:cubicBezTo>
                    <a:pt x="252078" y="3241"/>
                    <a:pt x="251056" y="2484"/>
                    <a:pt x="249946" y="1877"/>
                  </a:cubicBezTo>
                  <a:cubicBezTo>
                    <a:pt x="249688" y="1725"/>
                    <a:pt x="249441" y="1591"/>
                    <a:pt x="249184" y="1458"/>
                  </a:cubicBezTo>
                  <a:cubicBezTo>
                    <a:pt x="248077" y="895"/>
                    <a:pt x="246902" y="479"/>
                    <a:pt x="245688" y="220"/>
                  </a:cubicBezTo>
                  <a:lnTo>
                    <a:pt x="245526" y="220"/>
                  </a:lnTo>
                  <a:cubicBezTo>
                    <a:pt x="244655" y="65"/>
                    <a:pt x="243772" y="-8"/>
                    <a:pt x="242888" y="1"/>
                  </a:cubicBezTo>
                  <a:lnTo>
                    <a:pt x="14288" y="1"/>
                  </a:lnTo>
                  <a:cubicBezTo>
                    <a:pt x="6397" y="1"/>
                    <a:pt x="0" y="6397"/>
                    <a:pt x="0" y="14288"/>
                  </a:cubicBezTo>
                  <a:lnTo>
                    <a:pt x="0" y="452438"/>
                  </a:lnTo>
                  <a:cubicBezTo>
                    <a:pt x="0" y="460329"/>
                    <a:pt x="6397" y="466726"/>
                    <a:pt x="14288" y="466726"/>
                  </a:cubicBezTo>
                  <a:lnTo>
                    <a:pt x="338138" y="466726"/>
                  </a:lnTo>
                  <a:cubicBezTo>
                    <a:pt x="346028" y="466726"/>
                    <a:pt x="352425" y="460329"/>
                    <a:pt x="352425" y="452438"/>
                  </a:cubicBezTo>
                  <a:lnTo>
                    <a:pt x="352425" y="109538"/>
                  </a:lnTo>
                  <a:cubicBezTo>
                    <a:pt x="352418" y="108637"/>
                    <a:pt x="352329" y="107737"/>
                    <a:pt x="352158" y="106852"/>
                  </a:cubicBezTo>
                  <a:close/>
                  <a:moveTo>
                    <a:pt x="257175" y="48778"/>
                  </a:moveTo>
                  <a:lnTo>
                    <a:pt x="303648" y="95251"/>
                  </a:lnTo>
                  <a:lnTo>
                    <a:pt x="257175" y="95251"/>
                  </a:lnTo>
                  <a:close/>
                  <a:moveTo>
                    <a:pt x="28575" y="438151"/>
                  </a:moveTo>
                  <a:lnTo>
                    <a:pt x="28575" y="28576"/>
                  </a:lnTo>
                  <a:lnTo>
                    <a:pt x="228600" y="28576"/>
                  </a:lnTo>
                  <a:lnTo>
                    <a:pt x="228600" y="109538"/>
                  </a:lnTo>
                  <a:cubicBezTo>
                    <a:pt x="228600" y="117429"/>
                    <a:pt x="234997" y="123826"/>
                    <a:pt x="242888" y="123826"/>
                  </a:cubicBezTo>
                  <a:lnTo>
                    <a:pt x="323850" y="123826"/>
                  </a:lnTo>
                  <a:lnTo>
                    <a:pt x="323850" y="43815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3"/>
            <p:cNvSpPr/>
            <p:nvPr/>
          </p:nvSpPr>
          <p:spPr>
            <a:xfrm>
              <a:off x="4672032" y="2311825"/>
              <a:ext cx="138875" cy="138875"/>
            </a:xfrm>
            <a:custGeom>
              <a:rect b="b" l="l" r="r" t="t"/>
              <a:pathLst>
                <a:path extrusionOk="0" h="138875" w="138875">
                  <a:moveTo>
                    <a:pt x="134688" y="4187"/>
                  </a:moveTo>
                  <a:cubicBezTo>
                    <a:pt x="129109" y="-1390"/>
                    <a:pt x="120065" y="-1390"/>
                    <a:pt x="114486" y="4187"/>
                  </a:cubicBezTo>
                  <a:lnTo>
                    <a:pt x="69442" y="49231"/>
                  </a:lnTo>
                  <a:lnTo>
                    <a:pt x="24398" y="4187"/>
                  </a:lnTo>
                  <a:cubicBezTo>
                    <a:pt x="18819" y="-1394"/>
                    <a:pt x="9772" y="-1396"/>
                    <a:pt x="4191" y="4183"/>
                  </a:cubicBezTo>
                  <a:cubicBezTo>
                    <a:pt x="-1391" y="9761"/>
                    <a:pt x="-1393" y="18809"/>
                    <a:pt x="4186" y="24390"/>
                  </a:cubicBezTo>
                  <a:lnTo>
                    <a:pt x="49230" y="69434"/>
                  </a:lnTo>
                  <a:lnTo>
                    <a:pt x="4186" y="114477"/>
                  </a:lnTo>
                  <a:cubicBezTo>
                    <a:pt x="-1395" y="120059"/>
                    <a:pt x="-1395" y="129108"/>
                    <a:pt x="4186" y="134689"/>
                  </a:cubicBezTo>
                  <a:cubicBezTo>
                    <a:pt x="9767" y="140271"/>
                    <a:pt x="18817" y="140271"/>
                    <a:pt x="24398" y="134689"/>
                  </a:cubicBezTo>
                  <a:lnTo>
                    <a:pt x="69442" y="89646"/>
                  </a:lnTo>
                  <a:lnTo>
                    <a:pt x="114486" y="134689"/>
                  </a:lnTo>
                  <a:cubicBezTo>
                    <a:pt x="120067" y="140268"/>
                    <a:pt x="129114" y="140266"/>
                    <a:pt x="134693" y="134685"/>
                  </a:cubicBezTo>
                  <a:cubicBezTo>
                    <a:pt x="140272" y="129103"/>
                    <a:pt x="140270" y="120056"/>
                    <a:pt x="134688" y="114477"/>
                  </a:cubicBezTo>
                  <a:lnTo>
                    <a:pt x="89644" y="69434"/>
                  </a:lnTo>
                  <a:lnTo>
                    <a:pt x="134688" y="24390"/>
                  </a:lnTo>
                  <a:cubicBezTo>
                    <a:pt x="140266" y="18811"/>
                    <a:pt x="140266" y="9767"/>
                    <a:pt x="134688" y="41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9" name="Google Shape;629;p3"/>
          <p:cNvGrpSpPr/>
          <p:nvPr/>
        </p:nvGrpSpPr>
        <p:grpSpPr>
          <a:xfrm>
            <a:off x="5771196" y="1192962"/>
            <a:ext cx="352425" cy="466725"/>
            <a:chOff x="5582588" y="2136371"/>
            <a:chExt cx="352425" cy="466725"/>
          </a:xfrm>
        </p:grpSpPr>
        <p:sp>
          <p:nvSpPr>
            <p:cNvPr id="630" name="Google Shape;630;p3"/>
            <p:cNvSpPr/>
            <p:nvPr/>
          </p:nvSpPr>
          <p:spPr>
            <a:xfrm>
              <a:off x="5582588" y="2136371"/>
              <a:ext cx="352425" cy="466725"/>
            </a:xfrm>
            <a:custGeom>
              <a:rect b="b" l="l" r="r" t="t"/>
              <a:pathLst>
                <a:path extrusionOk="0" h="466725" w="352425">
                  <a:moveTo>
                    <a:pt x="352139" y="106680"/>
                  </a:moveTo>
                  <a:cubicBezTo>
                    <a:pt x="351882" y="105461"/>
                    <a:pt x="351462" y="104282"/>
                    <a:pt x="350891" y="103175"/>
                  </a:cubicBezTo>
                  <a:cubicBezTo>
                    <a:pt x="350768" y="102918"/>
                    <a:pt x="350634" y="102680"/>
                    <a:pt x="350491" y="102432"/>
                  </a:cubicBezTo>
                  <a:cubicBezTo>
                    <a:pt x="349873" y="101320"/>
                    <a:pt x="349114" y="100293"/>
                    <a:pt x="348234" y="99374"/>
                  </a:cubicBezTo>
                  <a:lnTo>
                    <a:pt x="252984" y="4124"/>
                  </a:lnTo>
                  <a:cubicBezTo>
                    <a:pt x="252070" y="3254"/>
                    <a:pt x="251045" y="2507"/>
                    <a:pt x="249936" y="1905"/>
                  </a:cubicBezTo>
                  <a:cubicBezTo>
                    <a:pt x="249698" y="1762"/>
                    <a:pt x="249460" y="1629"/>
                    <a:pt x="249212" y="1505"/>
                  </a:cubicBezTo>
                  <a:cubicBezTo>
                    <a:pt x="248098" y="935"/>
                    <a:pt x="246913" y="515"/>
                    <a:pt x="245688" y="257"/>
                  </a:cubicBezTo>
                  <a:lnTo>
                    <a:pt x="245612" y="257"/>
                  </a:lnTo>
                  <a:cubicBezTo>
                    <a:pt x="244714" y="85"/>
                    <a:pt x="243802" y="-2"/>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78"/>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3"/>
            <p:cNvSpPr/>
            <p:nvPr/>
          </p:nvSpPr>
          <p:spPr>
            <a:xfrm>
              <a:off x="5677838" y="2296081"/>
              <a:ext cx="161928" cy="165730"/>
            </a:xfrm>
            <a:custGeom>
              <a:rect b="b" l="l" r="r" t="t"/>
              <a:pathLst>
                <a:path extrusionOk="0" h="165730" w="161928">
                  <a:moveTo>
                    <a:pt x="150019" y="62222"/>
                  </a:moveTo>
                  <a:lnTo>
                    <a:pt x="50006" y="4472"/>
                  </a:lnTo>
                  <a:cubicBezTo>
                    <a:pt x="34061" y="-4734"/>
                    <a:pt x="13672" y="729"/>
                    <a:pt x="4467" y="16674"/>
                  </a:cubicBezTo>
                  <a:cubicBezTo>
                    <a:pt x="1538" y="21748"/>
                    <a:pt x="-3" y="27503"/>
                    <a:pt x="0" y="33361"/>
                  </a:cubicBezTo>
                  <a:lnTo>
                    <a:pt x="0" y="132345"/>
                  </a:lnTo>
                  <a:cubicBezTo>
                    <a:pt x="-63" y="150720"/>
                    <a:pt x="14781" y="165667"/>
                    <a:pt x="33156" y="165731"/>
                  </a:cubicBezTo>
                  <a:cubicBezTo>
                    <a:pt x="39074" y="165751"/>
                    <a:pt x="44891" y="164192"/>
                    <a:pt x="50006" y="161215"/>
                  </a:cubicBezTo>
                  <a:lnTo>
                    <a:pt x="150019" y="103475"/>
                  </a:lnTo>
                  <a:cubicBezTo>
                    <a:pt x="161408" y="96899"/>
                    <a:pt x="165310" y="82335"/>
                    <a:pt x="158733" y="70946"/>
                  </a:cubicBezTo>
                  <a:cubicBezTo>
                    <a:pt x="156644" y="67327"/>
                    <a:pt x="153638" y="64321"/>
                    <a:pt x="150019" y="62232"/>
                  </a:cubicBezTo>
                  <a:close/>
                  <a:moveTo>
                    <a:pt x="35719" y="136460"/>
                  </a:moveTo>
                  <a:cubicBezTo>
                    <a:pt x="33441" y="137775"/>
                    <a:pt x="30528" y="136995"/>
                    <a:pt x="29213" y="134717"/>
                  </a:cubicBezTo>
                  <a:cubicBezTo>
                    <a:pt x="28795" y="133993"/>
                    <a:pt x="28575" y="133172"/>
                    <a:pt x="28575" y="132336"/>
                  </a:cubicBezTo>
                  <a:lnTo>
                    <a:pt x="28575" y="33361"/>
                  </a:lnTo>
                  <a:cubicBezTo>
                    <a:pt x="28540" y="31651"/>
                    <a:pt x="29458" y="30062"/>
                    <a:pt x="30956" y="29237"/>
                  </a:cubicBezTo>
                  <a:cubicBezTo>
                    <a:pt x="31685" y="28810"/>
                    <a:pt x="32512" y="28580"/>
                    <a:pt x="33357" y="28570"/>
                  </a:cubicBezTo>
                  <a:cubicBezTo>
                    <a:pt x="34188" y="28579"/>
                    <a:pt x="35002" y="28806"/>
                    <a:pt x="35719" y="29227"/>
                  </a:cubicBezTo>
                  <a:lnTo>
                    <a:pt x="128588" y="8285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2" name="Google Shape;632;p3"/>
          <p:cNvGrpSpPr/>
          <p:nvPr/>
        </p:nvGrpSpPr>
        <p:grpSpPr>
          <a:xfrm>
            <a:off x="3642224" y="1192962"/>
            <a:ext cx="352425" cy="466725"/>
            <a:chOff x="5074925" y="2136371"/>
            <a:chExt cx="352425" cy="466725"/>
          </a:xfrm>
        </p:grpSpPr>
        <p:sp>
          <p:nvSpPr>
            <p:cNvPr id="633" name="Google Shape;633;p3"/>
            <p:cNvSpPr/>
            <p:nvPr/>
          </p:nvSpPr>
          <p:spPr>
            <a:xfrm>
              <a:off x="5074925" y="2136371"/>
              <a:ext cx="352425" cy="466725"/>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80"/>
                  </a:cubicBezTo>
                  <a:cubicBezTo>
                    <a:pt x="349892" y="101368"/>
                    <a:pt x="349133" y="100340"/>
                    <a:pt x="348253" y="99422"/>
                  </a:cubicBezTo>
                  <a:lnTo>
                    <a:pt x="253003" y="4172"/>
                  </a:lnTo>
                  <a:cubicBezTo>
                    <a:pt x="252089" y="3280"/>
                    <a:pt x="251057" y="2518"/>
                    <a:pt x="249936" y="1905"/>
                  </a:cubicBezTo>
                  <a:cubicBezTo>
                    <a:pt x="249698" y="1762"/>
                    <a:pt x="249460" y="1629"/>
                    <a:pt x="249203" y="1505"/>
                  </a:cubicBezTo>
                  <a:cubicBezTo>
                    <a:pt x="248092" y="933"/>
                    <a:pt x="246910" y="513"/>
                    <a:pt x="245688" y="257"/>
                  </a:cubicBezTo>
                  <a:lnTo>
                    <a:pt x="245612" y="257"/>
                  </a:lnTo>
                  <a:cubicBezTo>
                    <a:pt x="244714" y="85"/>
                    <a:pt x="243802" y="-2"/>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3"/>
            <p:cNvSpPr/>
            <p:nvPr/>
          </p:nvSpPr>
          <p:spPr>
            <a:xfrm>
              <a:off x="5146782" y="2312430"/>
              <a:ext cx="208883" cy="142523"/>
            </a:xfrm>
            <a:custGeom>
              <a:rect b="b" l="l" r="r" t="t"/>
              <a:pathLst>
                <a:path extrusionOk="0" h="142523" w="208883">
                  <a:moveTo>
                    <a:pt x="208864" y="71171"/>
                  </a:moveTo>
                  <a:cubicBezTo>
                    <a:pt x="208840" y="69496"/>
                    <a:pt x="208517" y="67838"/>
                    <a:pt x="207912" y="66276"/>
                  </a:cubicBezTo>
                  <a:cubicBezTo>
                    <a:pt x="207835" y="66085"/>
                    <a:pt x="207797" y="65895"/>
                    <a:pt x="207712" y="65704"/>
                  </a:cubicBezTo>
                  <a:cubicBezTo>
                    <a:pt x="207046" y="64179"/>
                    <a:pt x="206118" y="62783"/>
                    <a:pt x="204969" y="61580"/>
                  </a:cubicBezTo>
                  <a:cubicBezTo>
                    <a:pt x="204854" y="61456"/>
                    <a:pt x="204816" y="61284"/>
                    <a:pt x="204692" y="61161"/>
                  </a:cubicBezTo>
                  <a:lnTo>
                    <a:pt x="147542" y="4011"/>
                  </a:lnTo>
                  <a:cubicBezTo>
                    <a:pt x="141867" y="-1471"/>
                    <a:pt x="132822" y="-1314"/>
                    <a:pt x="127340" y="4362"/>
                  </a:cubicBezTo>
                  <a:cubicBezTo>
                    <a:pt x="121992" y="9899"/>
                    <a:pt x="121992" y="18676"/>
                    <a:pt x="127340" y="24213"/>
                  </a:cubicBezTo>
                  <a:lnTo>
                    <a:pt x="160182" y="57055"/>
                  </a:lnTo>
                  <a:lnTo>
                    <a:pt x="14288" y="57055"/>
                  </a:lnTo>
                  <a:cubicBezTo>
                    <a:pt x="6397" y="57055"/>
                    <a:pt x="0" y="63452"/>
                    <a:pt x="0" y="71343"/>
                  </a:cubicBezTo>
                  <a:cubicBezTo>
                    <a:pt x="0" y="79234"/>
                    <a:pt x="6397" y="85630"/>
                    <a:pt x="14288" y="85630"/>
                  </a:cubicBezTo>
                  <a:lnTo>
                    <a:pt x="160020" y="85630"/>
                  </a:lnTo>
                  <a:lnTo>
                    <a:pt x="127340" y="118311"/>
                  </a:lnTo>
                  <a:cubicBezTo>
                    <a:pt x="121858" y="123986"/>
                    <a:pt x="122015" y="133031"/>
                    <a:pt x="127691" y="138513"/>
                  </a:cubicBezTo>
                  <a:cubicBezTo>
                    <a:pt x="133228" y="143861"/>
                    <a:pt x="142005" y="143861"/>
                    <a:pt x="147542" y="138513"/>
                  </a:cubicBezTo>
                  <a:lnTo>
                    <a:pt x="204206" y="81849"/>
                  </a:lnTo>
                  <a:cubicBezTo>
                    <a:pt x="207168" y="79168"/>
                    <a:pt x="208865" y="75366"/>
                    <a:pt x="208883" y="71371"/>
                  </a:cubicBezTo>
                  <a:lnTo>
                    <a:pt x="208883" y="7120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5" name="Google Shape;635;p3"/>
          <p:cNvGrpSpPr/>
          <p:nvPr/>
        </p:nvGrpSpPr>
        <p:grpSpPr>
          <a:xfrm>
            <a:off x="981009" y="1192962"/>
            <a:ext cx="352425" cy="466725"/>
            <a:chOff x="1521284" y="2136370"/>
            <a:chExt cx="352425" cy="466725"/>
          </a:xfrm>
        </p:grpSpPr>
        <p:sp>
          <p:nvSpPr>
            <p:cNvPr id="636" name="Google Shape;636;p3"/>
            <p:cNvSpPr/>
            <p:nvPr/>
          </p:nvSpPr>
          <p:spPr>
            <a:xfrm>
              <a:off x="1521284" y="2136370"/>
              <a:ext cx="352425" cy="466725"/>
            </a:xfrm>
            <a:custGeom>
              <a:rect b="b" l="l" r="r" t="t"/>
              <a:pathLst>
                <a:path extrusionOk="0" h="466725" w="352425">
                  <a:moveTo>
                    <a:pt x="352139" y="106681"/>
                  </a:moveTo>
                  <a:cubicBezTo>
                    <a:pt x="351882" y="105462"/>
                    <a:pt x="351462" y="104283"/>
                    <a:pt x="350891" y="103176"/>
                  </a:cubicBezTo>
                  <a:cubicBezTo>
                    <a:pt x="350768" y="102918"/>
                    <a:pt x="350634" y="102680"/>
                    <a:pt x="350491" y="102433"/>
                  </a:cubicBezTo>
                  <a:cubicBezTo>
                    <a:pt x="349873" y="101321"/>
                    <a:pt x="349114" y="100293"/>
                    <a:pt x="348234" y="99375"/>
                  </a:cubicBezTo>
                  <a:lnTo>
                    <a:pt x="252984" y="4125"/>
                  </a:lnTo>
                  <a:cubicBezTo>
                    <a:pt x="252078" y="3241"/>
                    <a:pt x="251056" y="2484"/>
                    <a:pt x="249946" y="1877"/>
                  </a:cubicBezTo>
                  <a:cubicBezTo>
                    <a:pt x="249688" y="1725"/>
                    <a:pt x="249441" y="1591"/>
                    <a:pt x="249184" y="1458"/>
                  </a:cubicBezTo>
                  <a:cubicBezTo>
                    <a:pt x="248077" y="895"/>
                    <a:pt x="246902" y="479"/>
                    <a:pt x="245688" y="220"/>
                  </a:cubicBezTo>
                  <a:lnTo>
                    <a:pt x="245526" y="220"/>
                  </a:lnTo>
                  <a:cubicBezTo>
                    <a:pt x="244655" y="65"/>
                    <a:pt x="243772" y="-8"/>
                    <a:pt x="242888" y="1"/>
                  </a:cubicBezTo>
                  <a:lnTo>
                    <a:pt x="14288" y="1"/>
                  </a:lnTo>
                  <a:cubicBezTo>
                    <a:pt x="6397" y="1"/>
                    <a:pt x="0" y="6397"/>
                    <a:pt x="0" y="14288"/>
                  </a:cubicBezTo>
                  <a:lnTo>
                    <a:pt x="0" y="452438"/>
                  </a:lnTo>
                  <a:cubicBezTo>
                    <a:pt x="0" y="460329"/>
                    <a:pt x="6397" y="466726"/>
                    <a:pt x="14288" y="466726"/>
                  </a:cubicBezTo>
                  <a:lnTo>
                    <a:pt x="338138" y="466726"/>
                  </a:lnTo>
                  <a:cubicBezTo>
                    <a:pt x="346028" y="466726"/>
                    <a:pt x="352425" y="460329"/>
                    <a:pt x="352425" y="452438"/>
                  </a:cubicBezTo>
                  <a:lnTo>
                    <a:pt x="352425" y="109538"/>
                  </a:lnTo>
                  <a:cubicBezTo>
                    <a:pt x="352418" y="108637"/>
                    <a:pt x="352329" y="107737"/>
                    <a:pt x="352158" y="106852"/>
                  </a:cubicBezTo>
                  <a:close/>
                  <a:moveTo>
                    <a:pt x="257175" y="48778"/>
                  </a:moveTo>
                  <a:lnTo>
                    <a:pt x="303648" y="95251"/>
                  </a:lnTo>
                  <a:lnTo>
                    <a:pt x="257175" y="95251"/>
                  </a:lnTo>
                  <a:close/>
                  <a:moveTo>
                    <a:pt x="28575" y="438151"/>
                  </a:moveTo>
                  <a:lnTo>
                    <a:pt x="28575" y="28576"/>
                  </a:lnTo>
                  <a:lnTo>
                    <a:pt x="228600" y="28576"/>
                  </a:lnTo>
                  <a:lnTo>
                    <a:pt x="228600" y="109538"/>
                  </a:lnTo>
                  <a:cubicBezTo>
                    <a:pt x="228600" y="117429"/>
                    <a:pt x="234997" y="123826"/>
                    <a:pt x="242888" y="123826"/>
                  </a:cubicBezTo>
                  <a:lnTo>
                    <a:pt x="323850" y="123826"/>
                  </a:lnTo>
                  <a:lnTo>
                    <a:pt x="323850" y="43815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3"/>
            <p:cNvSpPr/>
            <p:nvPr/>
          </p:nvSpPr>
          <p:spPr>
            <a:xfrm>
              <a:off x="1607180" y="2289104"/>
              <a:ext cx="180632" cy="180641"/>
            </a:xfrm>
            <a:custGeom>
              <a:rect b="b" l="l" r="r" t="t"/>
              <a:pathLst>
                <a:path extrusionOk="0" h="180641" w="180632">
                  <a:moveTo>
                    <a:pt x="166345" y="76038"/>
                  </a:moveTo>
                  <a:lnTo>
                    <a:pt x="104604" y="76038"/>
                  </a:lnTo>
                  <a:lnTo>
                    <a:pt x="104604" y="14288"/>
                  </a:lnTo>
                  <a:cubicBezTo>
                    <a:pt x="104604" y="6397"/>
                    <a:pt x="98207" y="0"/>
                    <a:pt x="90316" y="0"/>
                  </a:cubicBezTo>
                  <a:cubicBezTo>
                    <a:pt x="82425" y="0"/>
                    <a:pt x="76029" y="6397"/>
                    <a:pt x="76029" y="14288"/>
                  </a:cubicBezTo>
                  <a:lnTo>
                    <a:pt x="76029" y="76038"/>
                  </a:lnTo>
                  <a:lnTo>
                    <a:pt x="14288" y="76038"/>
                  </a:lnTo>
                  <a:cubicBezTo>
                    <a:pt x="6397" y="76038"/>
                    <a:pt x="0" y="82435"/>
                    <a:pt x="0" y="90326"/>
                  </a:cubicBezTo>
                  <a:cubicBezTo>
                    <a:pt x="0" y="98216"/>
                    <a:pt x="6397" y="104613"/>
                    <a:pt x="14288" y="104613"/>
                  </a:cubicBezTo>
                  <a:lnTo>
                    <a:pt x="76029" y="104613"/>
                  </a:lnTo>
                  <a:lnTo>
                    <a:pt x="76029" y="166354"/>
                  </a:lnTo>
                  <a:cubicBezTo>
                    <a:pt x="76029" y="174245"/>
                    <a:pt x="82425" y="180642"/>
                    <a:pt x="90316" y="180642"/>
                  </a:cubicBezTo>
                  <a:cubicBezTo>
                    <a:pt x="98207" y="180642"/>
                    <a:pt x="104604" y="174245"/>
                    <a:pt x="104604" y="166354"/>
                  </a:cubicBezTo>
                  <a:lnTo>
                    <a:pt x="104604" y="104613"/>
                  </a:lnTo>
                  <a:lnTo>
                    <a:pt x="166345" y="104613"/>
                  </a:lnTo>
                  <a:cubicBezTo>
                    <a:pt x="174235" y="104613"/>
                    <a:pt x="180632" y="98216"/>
                    <a:pt x="180632" y="90326"/>
                  </a:cubicBezTo>
                  <a:cubicBezTo>
                    <a:pt x="180632" y="82435"/>
                    <a:pt x="174235" y="76038"/>
                    <a:pt x="166345" y="7603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8" name="Google Shape;638;p3"/>
          <p:cNvSpPr txBox="1"/>
          <p:nvPr/>
        </p:nvSpPr>
        <p:spPr>
          <a:xfrm>
            <a:off x="466389" y="891784"/>
            <a:ext cx="3520526" cy="215444"/>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A5A5A5"/>
                </a:solidFill>
                <a:latin typeface="Arial"/>
                <a:ea typeface="Arial"/>
                <a:cs typeface="Arial"/>
                <a:sym typeface="Arial"/>
              </a:rPr>
              <a:t>DOCUMENTS</a:t>
            </a:r>
            <a:endParaRPr b="1" i="0" sz="800" u="none" cap="none" strike="noStrike">
              <a:solidFill>
                <a:srgbClr val="A5A5A5"/>
              </a:solidFill>
              <a:latin typeface="Arial"/>
              <a:ea typeface="Arial"/>
              <a:cs typeface="Arial"/>
              <a:sym typeface="Arial"/>
            </a:endParaRPr>
          </a:p>
        </p:txBody>
      </p:sp>
      <p:sp>
        <p:nvSpPr>
          <p:cNvPr id="639" name="Google Shape;639;p3"/>
          <p:cNvSpPr txBox="1"/>
          <p:nvPr/>
        </p:nvSpPr>
        <p:spPr>
          <a:xfrm>
            <a:off x="466389" y="2510130"/>
            <a:ext cx="3520526" cy="215444"/>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A5A5A5"/>
                </a:solidFill>
                <a:latin typeface="Arial"/>
                <a:ea typeface="Arial"/>
                <a:cs typeface="Arial"/>
                <a:sym typeface="Arial"/>
              </a:rPr>
              <a:t>MISC</a:t>
            </a:r>
            <a:endParaRPr b="1" i="0" sz="800" u="none" cap="none" strike="noStrike">
              <a:solidFill>
                <a:srgbClr val="A5A5A5"/>
              </a:solidFill>
              <a:latin typeface="Arial"/>
              <a:ea typeface="Arial"/>
              <a:cs typeface="Arial"/>
              <a:sym typeface="Arial"/>
            </a:endParaRPr>
          </a:p>
        </p:txBody>
      </p:sp>
      <p:sp>
        <p:nvSpPr>
          <p:cNvPr id="640" name="Google Shape;640;p3"/>
          <p:cNvSpPr/>
          <p:nvPr/>
        </p:nvSpPr>
        <p:spPr>
          <a:xfrm>
            <a:off x="448766" y="2878310"/>
            <a:ext cx="436484" cy="289335"/>
          </a:xfrm>
          <a:custGeom>
            <a:rect b="b" l="l" r="r" t="t"/>
            <a:pathLst>
              <a:path extrusionOk="0" h="568251" w="857250">
                <a:moveTo>
                  <a:pt x="857231" y="30204"/>
                </a:moveTo>
                <a:cubicBezTo>
                  <a:pt x="857221" y="28375"/>
                  <a:pt x="857021" y="26537"/>
                  <a:pt x="856679" y="24708"/>
                </a:cubicBezTo>
                <a:cubicBezTo>
                  <a:pt x="856564" y="24117"/>
                  <a:pt x="856383" y="23555"/>
                  <a:pt x="856240" y="22974"/>
                </a:cubicBezTo>
                <a:cubicBezTo>
                  <a:pt x="856040" y="22174"/>
                  <a:pt x="855897" y="21374"/>
                  <a:pt x="855631" y="20584"/>
                </a:cubicBezTo>
                <a:cubicBezTo>
                  <a:pt x="855497" y="20193"/>
                  <a:pt x="855297" y="19841"/>
                  <a:pt x="855145" y="19460"/>
                </a:cubicBezTo>
                <a:cubicBezTo>
                  <a:pt x="854888" y="18802"/>
                  <a:pt x="854612" y="18174"/>
                  <a:pt x="854316" y="17545"/>
                </a:cubicBezTo>
                <a:cubicBezTo>
                  <a:pt x="853812" y="16469"/>
                  <a:pt x="853250" y="15450"/>
                  <a:pt x="852640" y="14449"/>
                </a:cubicBezTo>
                <a:cubicBezTo>
                  <a:pt x="852316" y="13926"/>
                  <a:pt x="852011" y="13392"/>
                  <a:pt x="851649" y="12887"/>
                </a:cubicBezTo>
                <a:cubicBezTo>
                  <a:pt x="850802" y="11687"/>
                  <a:pt x="849859" y="10563"/>
                  <a:pt x="848859" y="9506"/>
                </a:cubicBezTo>
                <a:cubicBezTo>
                  <a:pt x="848649" y="9277"/>
                  <a:pt x="848468" y="9020"/>
                  <a:pt x="848249" y="8811"/>
                </a:cubicBezTo>
                <a:cubicBezTo>
                  <a:pt x="846992" y="7572"/>
                  <a:pt x="845620" y="6458"/>
                  <a:pt x="844172" y="5448"/>
                </a:cubicBezTo>
                <a:cubicBezTo>
                  <a:pt x="843734" y="5143"/>
                  <a:pt x="843258" y="4896"/>
                  <a:pt x="842801" y="4620"/>
                </a:cubicBezTo>
                <a:cubicBezTo>
                  <a:pt x="841734" y="3962"/>
                  <a:pt x="840648" y="3353"/>
                  <a:pt x="839514" y="2829"/>
                </a:cubicBezTo>
                <a:cubicBezTo>
                  <a:pt x="838914" y="2553"/>
                  <a:pt x="838314" y="2315"/>
                  <a:pt x="837695" y="2076"/>
                </a:cubicBezTo>
                <a:cubicBezTo>
                  <a:pt x="836552" y="1638"/>
                  <a:pt x="835390" y="1286"/>
                  <a:pt x="834190" y="991"/>
                </a:cubicBezTo>
                <a:cubicBezTo>
                  <a:pt x="833599" y="848"/>
                  <a:pt x="833028" y="676"/>
                  <a:pt x="832428" y="562"/>
                </a:cubicBezTo>
                <a:cubicBezTo>
                  <a:pt x="830618" y="229"/>
                  <a:pt x="828780" y="0"/>
                  <a:pt x="826894" y="0"/>
                </a:cubicBezTo>
                <a:lnTo>
                  <a:pt x="30356" y="0"/>
                </a:lnTo>
                <a:cubicBezTo>
                  <a:pt x="28470" y="0"/>
                  <a:pt x="26632" y="219"/>
                  <a:pt x="24822" y="562"/>
                </a:cubicBezTo>
                <a:cubicBezTo>
                  <a:pt x="24222" y="676"/>
                  <a:pt x="23651" y="838"/>
                  <a:pt x="23060" y="991"/>
                </a:cubicBezTo>
                <a:cubicBezTo>
                  <a:pt x="21869" y="1286"/>
                  <a:pt x="20698" y="1638"/>
                  <a:pt x="19564" y="2076"/>
                </a:cubicBezTo>
                <a:cubicBezTo>
                  <a:pt x="18945" y="2315"/>
                  <a:pt x="18345" y="2553"/>
                  <a:pt x="17745" y="2829"/>
                </a:cubicBezTo>
                <a:cubicBezTo>
                  <a:pt x="16602" y="3353"/>
                  <a:pt x="15516" y="3953"/>
                  <a:pt x="14459" y="4620"/>
                </a:cubicBezTo>
                <a:cubicBezTo>
                  <a:pt x="14002" y="4905"/>
                  <a:pt x="13526" y="5143"/>
                  <a:pt x="13087" y="5448"/>
                </a:cubicBezTo>
                <a:cubicBezTo>
                  <a:pt x="11640" y="6448"/>
                  <a:pt x="10268" y="7563"/>
                  <a:pt x="9020" y="8811"/>
                </a:cubicBezTo>
                <a:cubicBezTo>
                  <a:pt x="8792" y="9030"/>
                  <a:pt x="8611" y="9296"/>
                  <a:pt x="8401" y="9525"/>
                </a:cubicBezTo>
                <a:cubicBezTo>
                  <a:pt x="7401" y="10582"/>
                  <a:pt x="6467" y="11697"/>
                  <a:pt x="5620" y="12897"/>
                </a:cubicBezTo>
                <a:cubicBezTo>
                  <a:pt x="5258" y="13402"/>
                  <a:pt x="4953" y="13945"/>
                  <a:pt x="4620" y="14468"/>
                </a:cubicBezTo>
                <a:cubicBezTo>
                  <a:pt x="3991" y="15459"/>
                  <a:pt x="3429" y="16478"/>
                  <a:pt x="2924" y="17555"/>
                </a:cubicBezTo>
                <a:cubicBezTo>
                  <a:pt x="2629" y="18193"/>
                  <a:pt x="2353" y="18821"/>
                  <a:pt x="2095" y="19479"/>
                </a:cubicBezTo>
                <a:cubicBezTo>
                  <a:pt x="1953" y="19860"/>
                  <a:pt x="1743" y="20203"/>
                  <a:pt x="1619" y="20593"/>
                </a:cubicBezTo>
                <a:cubicBezTo>
                  <a:pt x="1353" y="21374"/>
                  <a:pt x="1219" y="22174"/>
                  <a:pt x="1019" y="22974"/>
                </a:cubicBezTo>
                <a:cubicBezTo>
                  <a:pt x="876" y="23555"/>
                  <a:pt x="686" y="24117"/>
                  <a:pt x="581" y="24717"/>
                </a:cubicBezTo>
                <a:cubicBezTo>
                  <a:pt x="238" y="26546"/>
                  <a:pt x="38" y="28375"/>
                  <a:pt x="29" y="30204"/>
                </a:cubicBezTo>
                <a:cubicBezTo>
                  <a:pt x="19" y="30251"/>
                  <a:pt x="0" y="30309"/>
                  <a:pt x="0" y="30356"/>
                </a:cubicBezTo>
                <a:lnTo>
                  <a:pt x="0" y="537896"/>
                </a:lnTo>
                <a:cubicBezTo>
                  <a:pt x="0" y="554660"/>
                  <a:pt x="13592" y="568252"/>
                  <a:pt x="30356" y="568252"/>
                </a:cubicBezTo>
                <a:lnTo>
                  <a:pt x="826894" y="568252"/>
                </a:lnTo>
                <a:cubicBezTo>
                  <a:pt x="843658" y="568252"/>
                  <a:pt x="857250" y="554660"/>
                  <a:pt x="857250" y="537896"/>
                </a:cubicBezTo>
                <a:lnTo>
                  <a:pt x="857250" y="30356"/>
                </a:lnTo>
                <a:cubicBezTo>
                  <a:pt x="857250" y="30309"/>
                  <a:pt x="857231" y="30261"/>
                  <a:pt x="857231" y="30204"/>
                </a:cubicBezTo>
                <a:close/>
                <a:moveTo>
                  <a:pt x="737540" y="60712"/>
                </a:moveTo>
                <a:lnTo>
                  <a:pt x="428635" y="297990"/>
                </a:lnTo>
                <a:lnTo>
                  <a:pt x="119710" y="60712"/>
                </a:lnTo>
                <a:lnTo>
                  <a:pt x="737540" y="60712"/>
                </a:lnTo>
                <a:close/>
                <a:moveTo>
                  <a:pt x="60712" y="507549"/>
                </a:moveTo>
                <a:lnTo>
                  <a:pt x="60712" y="91945"/>
                </a:lnTo>
                <a:lnTo>
                  <a:pt x="410147" y="360331"/>
                </a:lnTo>
                <a:cubicBezTo>
                  <a:pt x="415604" y="364522"/>
                  <a:pt x="422119" y="366617"/>
                  <a:pt x="428635" y="366617"/>
                </a:cubicBezTo>
                <a:cubicBezTo>
                  <a:pt x="435150" y="366617"/>
                  <a:pt x="441674" y="364531"/>
                  <a:pt x="447123" y="360331"/>
                </a:cubicBezTo>
                <a:lnTo>
                  <a:pt x="796538" y="91954"/>
                </a:lnTo>
                <a:lnTo>
                  <a:pt x="796538" y="507559"/>
                </a:lnTo>
                <a:lnTo>
                  <a:pt x="60712" y="50755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3"/>
          <p:cNvSpPr/>
          <p:nvPr/>
        </p:nvSpPr>
        <p:spPr>
          <a:xfrm>
            <a:off x="1217828" y="2855319"/>
            <a:ext cx="376954" cy="335317"/>
          </a:xfrm>
          <a:custGeom>
            <a:rect b="b" l="l" r="r" t="t"/>
            <a:pathLst>
              <a:path extrusionOk="0" h="762596" w="857288">
                <a:moveTo>
                  <a:pt x="171152" y="2"/>
                </a:moveTo>
                <a:cubicBezTo>
                  <a:pt x="155370" y="164"/>
                  <a:pt x="142708" y="13090"/>
                  <a:pt x="142870" y="28872"/>
                </a:cubicBezTo>
                <a:cubicBezTo>
                  <a:pt x="142871" y="28972"/>
                  <a:pt x="142873" y="29072"/>
                  <a:pt x="142875" y="29172"/>
                </a:cubicBezTo>
                <a:lnTo>
                  <a:pt x="142875" y="95847"/>
                </a:lnTo>
                <a:lnTo>
                  <a:pt x="28575" y="95847"/>
                </a:lnTo>
                <a:cubicBezTo>
                  <a:pt x="12794" y="95848"/>
                  <a:pt x="2" y="108641"/>
                  <a:pt x="0" y="124422"/>
                </a:cubicBezTo>
                <a:lnTo>
                  <a:pt x="0" y="734022"/>
                </a:lnTo>
                <a:cubicBezTo>
                  <a:pt x="2" y="749803"/>
                  <a:pt x="12794" y="762595"/>
                  <a:pt x="28575" y="762597"/>
                </a:cubicBezTo>
                <a:lnTo>
                  <a:pt x="828675" y="762597"/>
                </a:lnTo>
                <a:cubicBezTo>
                  <a:pt x="844456" y="762595"/>
                  <a:pt x="857248" y="749803"/>
                  <a:pt x="857250" y="734022"/>
                </a:cubicBezTo>
                <a:lnTo>
                  <a:pt x="857250" y="124422"/>
                </a:lnTo>
                <a:cubicBezTo>
                  <a:pt x="857302" y="123430"/>
                  <a:pt x="857302" y="122437"/>
                  <a:pt x="857250" y="121445"/>
                </a:cubicBezTo>
                <a:cubicBezTo>
                  <a:pt x="855719" y="106837"/>
                  <a:pt x="843363" y="95768"/>
                  <a:pt x="828675" y="95847"/>
                </a:cubicBezTo>
                <a:lnTo>
                  <a:pt x="714375" y="95847"/>
                </a:lnTo>
                <a:lnTo>
                  <a:pt x="714375" y="29172"/>
                </a:lnTo>
                <a:cubicBezTo>
                  <a:pt x="714703" y="13392"/>
                  <a:pt x="702177" y="334"/>
                  <a:pt x="686397" y="6"/>
                </a:cubicBezTo>
                <a:cubicBezTo>
                  <a:pt x="686099" y="0"/>
                  <a:pt x="685801" y="-2"/>
                  <a:pt x="685502" y="2"/>
                </a:cubicBezTo>
                <a:cubicBezTo>
                  <a:pt x="669720" y="164"/>
                  <a:pt x="657058" y="13090"/>
                  <a:pt x="657220" y="28872"/>
                </a:cubicBezTo>
                <a:cubicBezTo>
                  <a:pt x="657221" y="28972"/>
                  <a:pt x="657223" y="29072"/>
                  <a:pt x="657225" y="29172"/>
                </a:cubicBezTo>
                <a:lnTo>
                  <a:pt x="657225" y="95847"/>
                </a:lnTo>
                <a:lnTo>
                  <a:pt x="200025" y="95847"/>
                </a:lnTo>
                <a:lnTo>
                  <a:pt x="200025" y="29172"/>
                </a:lnTo>
                <a:cubicBezTo>
                  <a:pt x="200353" y="13392"/>
                  <a:pt x="187827" y="334"/>
                  <a:pt x="172047" y="6"/>
                </a:cubicBezTo>
                <a:cubicBezTo>
                  <a:pt x="171749" y="0"/>
                  <a:pt x="171451" y="-2"/>
                  <a:pt x="171152" y="2"/>
                </a:cubicBezTo>
                <a:close/>
                <a:moveTo>
                  <a:pt x="57150" y="152997"/>
                </a:moveTo>
                <a:lnTo>
                  <a:pt x="800100" y="152997"/>
                </a:lnTo>
                <a:lnTo>
                  <a:pt x="800100" y="229197"/>
                </a:lnTo>
                <a:lnTo>
                  <a:pt x="57150" y="229197"/>
                </a:lnTo>
                <a:lnTo>
                  <a:pt x="57150" y="152997"/>
                </a:lnTo>
                <a:close/>
                <a:moveTo>
                  <a:pt x="57150" y="286347"/>
                </a:moveTo>
                <a:lnTo>
                  <a:pt x="800100" y="286347"/>
                </a:lnTo>
                <a:lnTo>
                  <a:pt x="800100" y="705447"/>
                </a:lnTo>
                <a:lnTo>
                  <a:pt x="57150" y="705447"/>
                </a:lnTo>
                <a:lnTo>
                  <a:pt x="57150" y="286347"/>
                </a:lnTo>
                <a:close/>
                <a:moveTo>
                  <a:pt x="139898" y="343497"/>
                </a:moveTo>
                <a:cubicBezTo>
                  <a:pt x="124117" y="344316"/>
                  <a:pt x="111987" y="357774"/>
                  <a:pt x="112807" y="373556"/>
                </a:cubicBezTo>
                <a:cubicBezTo>
                  <a:pt x="113626" y="389337"/>
                  <a:pt x="127083" y="401467"/>
                  <a:pt x="142865" y="400647"/>
                </a:cubicBezTo>
                <a:cubicBezTo>
                  <a:pt x="142868" y="400647"/>
                  <a:pt x="142872" y="400647"/>
                  <a:pt x="142875" y="400647"/>
                </a:cubicBezTo>
                <a:lnTo>
                  <a:pt x="238125" y="400647"/>
                </a:lnTo>
                <a:cubicBezTo>
                  <a:pt x="253907" y="400870"/>
                  <a:pt x="266881" y="388258"/>
                  <a:pt x="267104" y="372476"/>
                </a:cubicBezTo>
                <a:cubicBezTo>
                  <a:pt x="267327" y="356695"/>
                  <a:pt x="254715" y="343720"/>
                  <a:pt x="238933" y="343497"/>
                </a:cubicBezTo>
                <a:cubicBezTo>
                  <a:pt x="238664" y="343493"/>
                  <a:pt x="238394" y="343493"/>
                  <a:pt x="238125" y="343497"/>
                </a:cubicBezTo>
                <a:lnTo>
                  <a:pt x="142875" y="343497"/>
                </a:lnTo>
                <a:cubicBezTo>
                  <a:pt x="141883" y="343445"/>
                  <a:pt x="140890" y="343445"/>
                  <a:pt x="139898" y="343497"/>
                </a:cubicBezTo>
                <a:close/>
                <a:moveTo>
                  <a:pt x="378023" y="343497"/>
                </a:moveTo>
                <a:cubicBezTo>
                  <a:pt x="362242" y="344316"/>
                  <a:pt x="350112" y="357774"/>
                  <a:pt x="350932" y="373556"/>
                </a:cubicBezTo>
                <a:cubicBezTo>
                  <a:pt x="351751" y="389337"/>
                  <a:pt x="365208" y="401467"/>
                  <a:pt x="380990" y="400647"/>
                </a:cubicBezTo>
                <a:cubicBezTo>
                  <a:pt x="380993" y="400647"/>
                  <a:pt x="380997" y="400647"/>
                  <a:pt x="381000" y="400647"/>
                </a:cubicBezTo>
                <a:lnTo>
                  <a:pt x="476250" y="400647"/>
                </a:lnTo>
                <a:cubicBezTo>
                  <a:pt x="492032" y="400870"/>
                  <a:pt x="505006" y="388258"/>
                  <a:pt x="505229" y="372476"/>
                </a:cubicBezTo>
                <a:cubicBezTo>
                  <a:pt x="505452" y="356695"/>
                  <a:pt x="492840" y="343720"/>
                  <a:pt x="477058" y="343497"/>
                </a:cubicBezTo>
                <a:cubicBezTo>
                  <a:pt x="476789" y="343493"/>
                  <a:pt x="476519" y="343493"/>
                  <a:pt x="476250" y="343497"/>
                </a:cubicBezTo>
                <a:lnTo>
                  <a:pt x="381000" y="343497"/>
                </a:lnTo>
                <a:cubicBezTo>
                  <a:pt x="380009" y="343445"/>
                  <a:pt x="379015" y="343445"/>
                  <a:pt x="378023" y="343497"/>
                </a:cubicBezTo>
                <a:close/>
                <a:moveTo>
                  <a:pt x="616148" y="343497"/>
                </a:moveTo>
                <a:cubicBezTo>
                  <a:pt x="600367" y="344316"/>
                  <a:pt x="588237" y="357774"/>
                  <a:pt x="589057" y="373556"/>
                </a:cubicBezTo>
                <a:cubicBezTo>
                  <a:pt x="589876" y="389337"/>
                  <a:pt x="603333" y="401467"/>
                  <a:pt x="619115" y="400647"/>
                </a:cubicBezTo>
                <a:cubicBezTo>
                  <a:pt x="619118" y="400647"/>
                  <a:pt x="619122" y="400647"/>
                  <a:pt x="619125" y="400647"/>
                </a:cubicBezTo>
                <a:lnTo>
                  <a:pt x="714375" y="400647"/>
                </a:lnTo>
                <a:cubicBezTo>
                  <a:pt x="730157" y="400870"/>
                  <a:pt x="743131" y="388258"/>
                  <a:pt x="743354" y="372476"/>
                </a:cubicBezTo>
                <a:cubicBezTo>
                  <a:pt x="743577" y="356695"/>
                  <a:pt x="730965" y="343720"/>
                  <a:pt x="715183" y="343497"/>
                </a:cubicBezTo>
                <a:cubicBezTo>
                  <a:pt x="714914" y="343493"/>
                  <a:pt x="714644" y="343493"/>
                  <a:pt x="714375" y="343497"/>
                </a:cubicBezTo>
                <a:lnTo>
                  <a:pt x="619125" y="343497"/>
                </a:lnTo>
                <a:cubicBezTo>
                  <a:pt x="618134" y="343445"/>
                  <a:pt x="617140" y="343445"/>
                  <a:pt x="616148" y="343497"/>
                </a:cubicBezTo>
                <a:close/>
                <a:moveTo>
                  <a:pt x="139898" y="467322"/>
                </a:moveTo>
                <a:cubicBezTo>
                  <a:pt x="124117" y="468141"/>
                  <a:pt x="111987" y="481599"/>
                  <a:pt x="112807" y="497381"/>
                </a:cubicBezTo>
                <a:cubicBezTo>
                  <a:pt x="113626" y="513162"/>
                  <a:pt x="127083" y="525292"/>
                  <a:pt x="142865" y="524472"/>
                </a:cubicBezTo>
                <a:cubicBezTo>
                  <a:pt x="142868" y="524472"/>
                  <a:pt x="142872" y="524472"/>
                  <a:pt x="142875" y="524472"/>
                </a:cubicBezTo>
                <a:lnTo>
                  <a:pt x="238125" y="524472"/>
                </a:lnTo>
                <a:cubicBezTo>
                  <a:pt x="253907" y="524695"/>
                  <a:pt x="266881" y="512083"/>
                  <a:pt x="267104" y="496301"/>
                </a:cubicBezTo>
                <a:cubicBezTo>
                  <a:pt x="267327" y="480520"/>
                  <a:pt x="254715" y="467545"/>
                  <a:pt x="238933" y="467322"/>
                </a:cubicBezTo>
                <a:cubicBezTo>
                  <a:pt x="238664" y="467318"/>
                  <a:pt x="238394" y="467318"/>
                  <a:pt x="238125" y="467322"/>
                </a:cubicBezTo>
                <a:lnTo>
                  <a:pt x="142875" y="467322"/>
                </a:lnTo>
                <a:cubicBezTo>
                  <a:pt x="141883" y="467270"/>
                  <a:pt x="140890" y="467270"/>
                  <a:pt x="139898" y="467322"/>
                </a:cubicBezTo>
                <a:close/>
                <a:moveTo>
                  <a:pt x="378023" y="467322"/>
                </a:moveTo>
                <a:cubicBezTo>
                  <a:pt x="362242" y="468141"/>
                  <a:pt x="350112" y="481599"/>
                  <a:pt x="350932" y="497381"/>
                </a:cubicBezTo>
                <a:cubicBezTo>
                  <a:pt x="351751" y="513162"/>
                  <a:pt x="365208" y="525292"/>
                  <a:pt x="380990" y="524472"/>
                </a:cubicBezTo>
                <a:cubicBezTo>
                  <a:pt x="380993" y="524472"/>
                  <a:pt x="380997" y="524472"/>
                  <a:pt x="381000" y="524472"/>
                </a:cubicBezTo>
                <a:lnTo>
                  <a:pt x="476250" y="524472"/>
                </a:lnTo>
                <a:cubicBezTo>
                  <a:pt x="492032" y="524695"/>
                  <a:pt x="505006" y="512083"/>
                  <a:pt x="505229" y="496301"/>
                </a:cubicBezTo>
                <a:cubicBezTo>
                  <a:pt x="505452" y="480520"/>
                  <a:pt x="492840" y="467545"/>
                  <a:pt x="477058" y="467322"/>
                </a:cubicBezTo>
                <a:cubicBezTo>
                  <a:pt x="476789" y="467318"/>
                  <a:pt x="476519" y="467318"/>
                  <a:pt x="476250" y="467322"/>
                </a:cubicBezTo>
                <a:lnTo>
                  <a:pt x="381000" y="467322"/>
                </a:lnTo>
                <a:cubicBezTo>
                  <a:pt x="380009" y="467270"/>
                  <a:pt x="379015" y="467270"/>
                  <a:pt x="378023" y="467322"/>
                </a:cubicBezTo>
                <a:close/>
                <a:moveTo>
                  <a:pt x="616148" y="467322"/>
                </a:moveTo>
                <a:cubicBezTo>
                  <a:pt x="600367" y="468141"/>
                  <a:pt x="588237" y="481599"/>
                  <a:pt x="589057" y="497381"/>
                </a:cubicBezTo>
                <a:cubicBezTo>
                  <a:pt x="589876" y="513162"/>
                  <a:pt x="603333" y="525292"/>
                  <a:pt x="619115" y="524472"/>
                </a:cubicBezTo>
                <a:cubicBezTo>
                  <a:pt x="619118" y="524472"/>
                  <a:pt x="619122" y="524472"/>
                  <a:pt x="619125" y="524472"/>
                </a:cubicBezTo>
                <a:lnTo>
                  <a:pt x="714375" y="524472"/>
                </a:lnTo>
                <a:cubicBezTo>
                  <a:pt x="730157" y="524695"/>
                  <a:pt x="743131" y="512083"/>
                  <a:pt x="743354" y="496301"/>
                </a:cubicBezTo>
                <a:cubicBezTo>
                  <a:pt x="743577" y="480520"/>
                  <a:pt x="730965" y="467545"/>
                  <a:pt x="715183" y="467322"/>
                </a:cubicBezTo>
                <a:cubicBezTo>
                  <a:pt x="714914" y="467318"/>
                  <a:pt x="714644" y="467318"/>
                  <a:pt x="714375" y="467322"/>
                </a:cubicBezTo>
                <a:lnTo>
                  <a:pt x="619125" y="467322"/>
                </a:lnTo>
                <a:cubicBezTo>
                  <a:pt x="618134" y="467270"/>
                  <a:pt x="617140" y="467270"/>
                  <a:pt x="616148" y="467322"/>
                </a:cubicBezTo>
                <a:close/>
                <a:moveTo>
                  <a:pt x="139898" y="591147"/>
                </a:moveTo>
                <a:cubicBezTo>
                  <a:pt x="124117" y="591966"/>
                  <a:pt x="111987" y="605424"/>
                  <a:pt x="112807" y="621205"/>
                </a:cubicBezTo>
                <a:cubicBezTo>
                  <a:pt x="113626" y="636987"/>
                  <a:pt x="127083" y="649117"/>
                  <a:pt x="142865" y="648297"/>
                </a:cubicBezTo>
                <a:cubicBezTo>
                  <a:pt x="142868" y="648297"/>
                  <a:pt x="142872" y="648297"/>
                  <a:pt x="142875" y="648297"/>
                </a:cubicBezTo>
                <a:lnTo>
                  <a:pt x="238125" y="648297"/>
                </a:lnTo>
                <a:cubicBezTo>
                  <a:pt x="253907" y="648520"/>
                  <a:pt x="266881" y="635908"/>
                  <a:pt x="267104" y="620126"/>
                </a:cubicBezTo>
                <a:cubicBezTo>
                  <a:pt x="267327" y="604345"/>
                  <a:pt x="254715" y="591370"/>
                  <a:pt x="238933" y="591147"/>
                </a:cubicBezTo>
                <a:cubicBezTo>
                  <a:pt x="238664" y="591143"/>
                  <a:pt x="238394" y="591143"/>
                  <a:pt x="238125" y="591147"/>
                </a:cubicBezTo>
                <a:lnTo>
                  <a:pt x="142875" y="591147"/>
                </a:lnTo>
                <a:cubicBezTo>
                  <a:pt x="141883" y="591095"/>
                  <a:pt x="140890" y="591095"/>
                  <a:pt x="139898" y="591147"/>
                </a:cubicBezTo>
                <a:close/>
                <a:moveTo>
                  <a:pt x="378023" y="591147"/>
                </a:moveTo>
                <a:cubicBezTo>
                  <a:pt x="362242" y="591966"/>
                  <a:pt x="350112" y="605424"/>
                  <a:pt x="350932" y="621205"/>
                </a:cubicBezTo>
                <a:cubicBezTo>
                  <a:pt x="351751" y="636987"/>
                  <a:pt x="365208" y="649117"/>
                  <a:pt x="380990" y="648297"/>
                </a:cubicBezTo>
                <a:cubicBezTo>
                  <a:pt x="380993" y="648297"/>
                  <a:pt x="380997" y="648297"/>
                  <a:pt x="381000" y="648297"/>
                </a:cubicBezTo>
                <a:lnTo>
                  <a:pt x="476250" y="648297"/>
                </a:lnTo>
                <a:cubicBezTo>
                  <a:pt x="492032" y="648520"/>
                  <a:pt x="505006" y="635908"/>
                  <a:pt x="505229" y="620126"/>
                </a:cubicBezTo>
                <a:cubicBezTo>
                  <a:pt x="505452" y="604345"/>
                  <a:pt x="492840" y="591370"/>
                  <a:pt x="477058" y="591147"/>
                </a:cubicBezTo>
                <a:cubicBezTo>
                  <a:pt x="476789" y="591143"/>
                  <a:pt x="476519" y="591143"/>
                  <a:pt x="476250" y="591147"/>
                </a:cubicBezTo>
                <a:lnTo>
                  <a:pt x="381000" y="591147"/>
                </a:lnTo>
                <a:cubicBezTo>
                  <a:pt x="380009" y="591095"/>
                  <a:pt x="379015" y="591095"/>
                  <a:pt x="378023" y="591147"/>
                </a:cubicBezTo>
                <a:close/>
                <a:moveTo>
                  <a:pt x="616148" y="591147"/>
                </a:moveTo>
                <a:cubicBezTo>
                  <a:pt x="600367" y="591966"/>
                  <a:pt x="588237" y="605424"/>
                  <a:pt x="589057" y="621205"/>
                </a:cubicBezTo>
                <a:cubicBezTo>
                  <a:pt x="589876" y="636987"/>
                  <a:pt x="603333" y="649117"/>
                  <a:pt x="619115" y="648297"/>
                </a:cubicBezTo>
                <a:cubicBezTo>
                  <a:pt x="619118" y="648297"/>
                  <a:pt x="619122" y="648297"/>
                  <a:pt x="619125" y="648297"/>
                </a:cubicBezTo>
                <a:lnTo>
                  <a:pt x="714375" y="648297"/>
                </a:lnTo>
                <a:cubicBezTo>
                  <a:pt x="730157" y="648520"/>
                  <a:pt x="743131" y="635908"/>
                  <a:pt x="743354" y="620126"/>
                </a:cubicBezTo>
                <a:cubicBezTo>
                  <a:pt x="743577" y="604345"/>
                  <a:pt x="730965" y="591370"/>
                  <a:pt x="715183" y="591147"/>
                </a:cubicBezTo>
                <a:cubicBezTo>
                  <a:pt x="714914" y="591143"/>
                  <a:pt x="714644" y="591143"/>
                  <a:pt x="714375" y="591147"/>
                </a:cubicBezTo>
                <a:lnTo>
                  <a:pt x="619125" y="591147"/>
                </a:lnTo>
                <a:cubicBezTo>
                  <a:pt x="618134" y="591095"/>
                  <a:pt x="617140" y="591095"/>
                  <a:pt x="616148" y="5911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2" name="Google Shape;642;p3"/>
          <p:cNvGrpSpPr/>
          <p:nvPr/>
        </p:nvGrpSpPr>
        <p:grpSpPr>
          <a:xfrm>
            <a:off x="1927360" y="2835353"/>
            <a:ext cx="375206" cy="375248"/>
            <a:chOff x="2084451" y="3921576"/>
            <a:chExt cx="1137466" cy="1137590"/>
          </a:xfrm>
        </p:grpSpPr>
        <p:sp>
          <p:nvSpPr>
            <p:cNvPr id="643" name="Google Shape;643;p3"/>
            <p:cNvSpPr/>
            <p:nvPr/>
          </p:nvSpPr>
          <p:spPr>
            <a:xfrm>
              <a:off x="2084451" y="3921576"/>
              <a:ext cx="1137466" cy="1137590"/>
            </a:xfrm>
            <a:custGeom>
              <a:rect b="b" l="l" r="r" t="t"/>
              <a:pathLst>
                <a:path extrusionOk="0" h="1137590" w="1137466">
                  <a:moveTo>
                    <a:pt x="568671" y="1137590"/>
                  </a:moveTo>
                  <a:cubicBezTo>
                    <a:pt x="568034" y="1137590"/>
                    <a:pt x="567525" y="1137590"/>
                    <a:pt x="566888" y="1137590"/>
                  </a:cubicBezTo>
                  <a:cubicBezTo>
                    <a:pt x="493384" y="1137336"/>
                    <a:pt x="421664" y="1123195"/>
                    <a:pt x="353892" y="1095679"/>
                  </a:cubicBezTo>
                  <a:cubicBezTo>
                    <a:pt x="283573" y="1067017"/>
                    <a:pt x="220515" y="1025105"/>
                    <a:pt x="166502" y="971092"/>
                  </a:cubicBezTo>
                  <a:cubicBezTo>
                    <a:pt x="102170" y="906760"/>
                    <a:pt x="53762" y="827269"/>
                    <a:pt x="26501" y="741026"/>
                  </a:cubicBezTo>
                  <a:cubicBezTo>
                    <a:pt x="26373" y="740517"/>
                    <a:pt x="26246" y="740134"/>
                    <a:pt x="26118" y="739752"/>
                  </a:cubicBezTo>
                  <a:cubicBezTo>
                    <a:pt x="15800" y="707141"/>
                    <a:pt x="8539" y="673255"/>
                    <a:pt x="4335" y="639242"/>
                  </a:cubicBezTo>
                  <a:cubicBezTo>
                    <a:pt x="-124" y="603445"/>
                    <a:pt x="-1143" y="567012"/>
                    <a:pt x="1277" y="530960"/>
                  </a:cubicBezTo>
                  <a:cubicBezTo>
                    <a:pt x="1405" y="529304"/>
                    <a:pt x="1532" y="527521"/>
                    <a:pt x="1660" y="525610"/>
                  </a:cubicBezTo>
                  <a:lnTo>
                    <a:pt x="1660" y="525483"/>
                  </a:lnTo>
                  <a:cubicBezTo>
                    <a:pt x="2424" y="514655"/>
                    <a:pt x="3570" y="503826"/>
                    <a:pt x="5099" y="493126"/>
                  </a:cubicBezTo>
                  <a:cubicBezTo>
                    <a:pt x="6500" y="482298"/>
                    <a:pt x="8284" y="471469"/>
                    <a:pt x="10322" y="460896"/>
                  </a:cubicBezTo>
                  <a:cubicBezTo>
                    <a:pt x="14399" y="439495"/>
                    <a:pt x="19876" y="418221"/>
                    <a:pt x="26373" y="397583"/>
                  </a:cubicBezTo>
                  <a:cubicBezTo>
                    <a:pt x="53380" y="311086"/>
                    <a:pt x="101915" y="231212"/>
                    <a:pt x="166502" y="166626"/>
                  </a:cubicBezTo>
                  <a:cubicBezTo>
                    <a:pt x="220643" y="112485"/>
                    <a:pt x="283701" y="70574"/>
                    <a:pt x="353892" y="42039"/>
                  </a:cubicBezTo>
                  <a:cubicBezTo>
                    <a:pt x="421664" y="14395"/>
                    <a:pt x="493384" y="255"/>
                    <a:pt x="566888" y="0"/>
                  </a:cubicBezTo>
                  <a:cubicBezTo>
                    <a:pt x="568034" y="0"/>
                    <a:pt x="569308" y="0"/>
                    <a:pt x="570455" y="0"/>
                  </a:cubicBezTo>
                  <a:cubicBezTo>
                    <a:pt x="643959" y="255"/>
                    <a:pt x="715679" y="14395"/>
                    <a:pt x="783450" y="41911"/>
                  </a:cubicBezTo>
                  <a:cubicBezTo>
                    <a:pt x="853770" y="70574"/>
                    <a:pt x="916828" y="112485"/>
                    <a:pt x="970841" y="166498"/>
                  </a:cubicBezTo>
                  <a:cubicBezTo>
                    <a:pt x="1035173" y="230830"/>
                    <a:pt x="1083581" y="310321"/>
                    <a:pt x="1110842" y="396437"/>
                  </a:cubicBezTo>
                  <a:lnTo>
                    <a:pt x="1110842" y="396564"/>
                  </a:lnTo>
                  <a:lnTo>
                    <a:pt x="1111352" y="397966"/>
                  </a:lnTo>
                  <a:cubicBezTo>
                    <a:pt x="1128677" y="453253"/>
                    <a:pt x="1137467" y="510833"/>
                    <a:pt x="1137467" y="568923"/>
                  </a:cubicBezTo>
                  <a:cubicBezTo>
                    <a:pt x="1137467" y="627012"/>
                    <a:pt x="1128549" y="684593"/>
                    <a:pt x="1111224" y="739752"/>
                  </a:cubicBezTo>
                  <a:cubicBezTo>
                    <a:pt x="1111097" y="740007"/>
                    <a:pt x="1111097" y="740134"/>
                    <a:pt x="1110970" y="740389"/>
                  </a:cubicBezTo>
                  <a:cubicBezTo>
                    <a:pt x="1083708" y="826759"/>
                    <a:pt x="1035300" y="906378"/>
                    <a:pt x="970841" y="970837"/>
                  </a:cubicBezTo>
                  <a:cubicBezTo>
                    <a:pt x="916700" y="1024978"/>
                    <a:pt x="853642" y="1066889"/>
                    <a:pt x="783450" y="1095425"/>
                  </a:cubicBezTo>
                  <a:cubicBezTo>
                    <a:pt x="715679" y="1123068"/>
                    <a:pt x="643959" y="1137208"/>
                    <a:pt x="570455" y="1137336"/>
                  </a:cubicBezTo>
                  <a:cubicBezTo>
                    <a:pt x="569818" y="1137590"/>
                    <a:pt x="569308" y="1137590"/>
                    <a:pt x="568671" y="1137590"/>
                  </a:cubicBezTo>
                  <a:close/>
                  <a:moveTo>
                    <a:pt x="98731" y="716058"/>
                  </a:moveTo>
                  <a:lnTo>
                    <a:pt x="98731" y="716058"/>
                  </a:lnTo>
                  <a:lnTo>
                    <a:pt x="99113" y="717459"/>
                  </a:lnTo>
                  <a:cubicBezTo>
                    <a:pt x="122935" y="793256"/>
                    <a:pt x="163827" y="860390"/>
                    <a:pt x="220388" y="916951"/>
                  </a:cubicBezTo>
                  <a:cubicBezTo>
                    <a:pt x="313000" y="1009564"/>
                    <a:pt x="436186" y="1060774"/>
                    <a:pt x="567143" y="1061157"/>
                  </a:cubicBezTo>
                  <a:lnTo>
                    <a:pt x="567525" y="1061157"/>
                  </a:lnTo>
                  <a:cubicBezTo>
                    <a:pt x="568289" y="1061157"/>
                    <a:pt x="568926" y="1061157"/>
                    <a:pt x="569563" y="1061157"/>
                  </a:cubicBezTo>
                  <a:lnTo>
                    <a:pt x="569945" y="1061157"/>
                  </a:lnTo>
                  <a:cubicBezTo>
                    <a:pt x="700902" y="1060774"/>
                    <a:pt x="824088" y="1009564"/>
                    <a:pt x="916700" y="916951"/>
                  </a:cubicBezTo>
                  <a:cubicBezTo>
                    <a:pt x="973261" y="860390"/>
                    <a:pt x="1014153" y="793256"/>
                    <a:pt x="1037975" y="717459"/>
                  </a:cubicBezTo>
                  <a:cubicBezTo>
                    <a:pt x="1037975" y="717204"/>
                    <a:pt x="1038103" y="717077"/>
                    <a:pt x="1038230" y="716822"/>
                  </a:cubicBezTo>
                  <a:cubicBezTo>
                    <a:pt x="1068676" y="620261"/>
                    <a:pt x="1068676" y="518094"/>
                    <a:pt x="1038485" y="421405"/>
                  </a:cubicBezTo>
                  <a:cubicBezTo>
                    <a:pt x="1038357" y="420896"/>
                    <a:pt x="1038230" y="420514"/>
                    <a:pt x="1038103" y="420131"/>
                  </a:cubicBezTo>
                  <a:cubicBezTo>
                    <a:pt x="1014153" y="344335"/>
                    <a:pt x="973389" y="277200"/>
                    <a:pt x="916700" y="220512"/>
                  </a:cubicBezTo>
                  <a:cubicBezTo>
                    <a:pt x="824088" y="127899"/>
                    <a:pt x="700902" y="76689"/>
                    <a:pt x="569945" y="76306"/>
                  </a:cubicBezTo>
                  <a:lnTo>
                    <a:pt x="569563" y="76306"/>
                  </a:lnTo>
                  <a:cubicBezTo>
                    <a:pt x="568926" y="76306"/>
                    <a:pt x="568162" y="76306"/>
                    <a:pt x="567525" y="76306"/>
                  </a:cubicBezTo>
                  <a:lnTo>
                    <a:pt x="567143" y="76306"/>
                  </a:lnTo>
                  <a:cubicBezTo>
                    <a:pt x="436186" y="76689"/>
                    <a:pt x="313000" y="127899"/>
                    <a:pt x="220388" y="220512"/>
                  </a:cubicBezTo>
                  <a:cubicBezTo>
                    <a:pt x="163699" y="277200"/>
                    <a:pt x="122807" y="344462"/>
                    <a:pt x="98985" y="420386"/>
                  </a:cubicBezTo>
                  <a:cubicBezTo>
                    <a:pt x="93380" y="438221"/>
                    <a:pt x="88667" y="456692"/>
                    <a:pt x="85100" y="475291"/>
                  </a:cubicBezTo>
                  <a:cubicBezTo>
                    <a:pt x="83316" y="484463"/>
                    <a:pt x="81788" y="493763"/>
                    <a:pt x="80514" y="503189"/>
                  </a:cubicBezTo>
                  <a:cubicBezTo>
                    <a:pt x="79240" y="512489"/>
                    <a:pt x="78348" y="521788"/>
                    <a:pt x="77584" y="531215"/>
                  </a:cubicBezTo>
                  <a:cubicBezTo>
                    <a:pt x="77457" y="532744"/>
                    <a:pt x="77329" y="534273"/>
                    <a:pt x="77202" y="535801"/>
                  </a:cubicBezTo>
                  <a:cubicBezTo>
                    <a:pt x="75163" y="567012"/>
                    <a:pt x="76055" y="598604"/>
                    <a:pt x="79877" y="629688"/>
                  </a:cubicBezTo>
                  <a:cubicBezTo>
                    <a:pt x="83699" y="658987"/>
                    <a:pt x="89941" y="688032"/>
                    <a:pt x="98731" y="7160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3"/>
            <p:cNvSpPr/>
            <p:nvPr/>
          </p:nvSpPr>
          <p:spPr>
            <a:xfrm>
              <a:off x="2146748" y="4293809"/>
              <a:ext cx="1011474" cy="76433"/>
            </a:xfrm>
            <a:custGeom>
              <a:rect b="b" l="l" r="r" t="t"/>
              <a:pathLst>
                <a:path extrusionOk="0" h="76433" w="1011474">
                  <a:moveTo>
                    <a:pt x="0" y="0"/>
                  </a:moveTo>
                  <a:lnTo>
                    <a:pt x="1011475" y="0"/>
                  </a:lnTo>
                  <a:lnTo>
                    <a:pt x="1011475" y="76434"/>
                  </a:lnTo>
                  <a:lnTo>
                    <a:pt x="0" y="7643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3"/>
            <p:cNvSpPr/>
            <p:nvPr/>
          </p:nvSpPr>
          <p:spPr>
            <a:xfrm>
              <a:off x="2146748" y="4612283"/>
              <a:ext cx="1011474" cy="76433"/>
            </a:xfrm>
            <a:custGeom>
              <a:rect b="b" l="l" r="r" t="t"/>
              <a:pathLst>
                <a:path extrusionOk="0" h="76433" w="1011474">
                  <a:moveTo>
                    <a:pt x="0" y="0"/>
                  </a:moveTo>
                  <a:lnTo>
                    <a:pt x="1011475" y="0"/>
                  </a:lnTo>
                  <a:lnTo>
                    <a:pt x="1011475" y="76434"/>
                  </a:lnTo>
                  <a:lnTo>
                    <a:pt x="0" y="7643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3"/>
            <p:cNvSpPr/>
            <p:nvPr/>
          </p:nvSpPr>
          <p:spPr>
            <a:xfrm>
              <a:off x="2407174" y="3921831"/>
              <a:ext cx="491635" cy="1137335"/>
            </a:xfrm>
            <a:custGeom>
              <a:rect b="b" l="l" r="r" t="t"/>
              <a:pathLst>
                <a:path extrusionOk="0" h="1137335" w="491635">
                  <a:moveTo>
                    <a:pt x="245948" y="1137336"/>
                  </a:moveTo>
                  <a:cubicBezTo>
                    <a:pt x="245566" y="1137336"/>
                    <a:pt x="245056" y="1137336"/>
                    <a:pt x="244674" y="1137336"/>
                  </a:cubicBezTo>
                  <a:cubicBezTo>
                    <a:pt x="207731" y="1136954"/>
                    <a:pt x="171553" y="1119374"/>
                    <a:pt x="139960" y="1086507"/>
                  </a:cubicBezTo>
                  <a:cubicBezTo>
                    <a:pt x="110788" y="1056188"/>
                    <a:pt x="85055" y="1012876"/>
                    <a:pt x="63526" y="957716"/>
                  </a:cubicBezTo>
                  <a:cubicBezTo>
                    <a:pt x="38558" y="893766"/>
                    <a:pt x="20468" y="818479"/>
                    <a:pt x="10022" y="733638"/>
                  </a:cubicBezTo>
                  <a:cubicBezTo>
                    <a:pt x="10022" y="733383"/>
                    <a:pt x="9895" y="733128"/>
                    <a:pt x="9895" y="732873"/>
                  </a:cubicBezTo>
                  <a:cubicBezTo>
                    <a:pt x="6073" y="701408"/>
                    <a:pt x="3271" y="668924"/>
                    <a:pt x="1615" y="636057"/>
                  </a:cubicBezTo>
                  <a:cubicBezTo>
                    <a:pt x="-41" y="601662"/>
                    <a:pt x="-424" y="566757"/>
                    <a:pt x="468" y="532234"/>
                  </a:cubicBezTo>
                  <a:cubicBezTo>
                    <a:pt x="468" y="530578"/>
                    <a:pt x="596" y="528795"/>
                    <a:pt x="596" y="527139"/>
                  </a:cubicBezTo>
                  <a:cubicBezTo>
                    <a:pt x="850" y="516693"/>
                    <a:pt x="1360" y="506247"/>
                    <a:pt x="1869" y="496056"/>
                  </a:cubicBezTo>
                  <a:cubicBezTo>
                    <a:pt x="2379" y="485737"/>
                    <a:pt x="3016" y="475291"/>
                    <a:pt x="3780" y="465227"/>
                  </a:cubicBezTo>
                  <a:cubicBezTo>
                    <a:pt x="5309" y="444590"/>
                    <a:pt x="7347" y="424208"/>
                    <a:pt x="9768" y="404335"/>
                  </a:cubicBezTo>
                  <a:cubicBezTo>
                    <a:pt x="20214" y="319366"/>
                    <a:pt x="38303" y="243697"/>
                    <a:pt x="63271" y="179620"/>
                  </a:cubicBezTo>
                  <a:cubicBezTo>
                    <a:pt x="84800" y="124460"/>
                    <a:pt x="110533" y="81147"/>
                    <a:pt x="139705" y="50829"/>
                  </a:cubicBezTo>
                  <a:cubicBezTo>
                    <a:pt x="171298" y="17962"/>
                    <a:pt x="207476" y="382"/>
                    <a:pt x="244420" y="0"/>
                  </a:cubicBezTo>
                  <a:cubicBezTo>
                    <a:pt x="245311" y="0"/>
                    <a:pt x="246076" y="0"/>
                    <a:pt x="246967" y="0"/>
                  </a:cubicBezTo>
                  <a:cubicBezTo>
                    <a:pt x="283910" y="382"/>
                    <a:pt x="320089" y="17962"/>
                    <a:pt x="351682" y="50829"/>
                  </a:cubicBezTo>
                  <a:cubicBezTo>
                    <a:pt x="380854" y="81147"/>
                    <a:pt x="406587" y="124460"/>
                    <a:pt x="428116" y="179620"/>
                  </a:cubicBezTo>
                  <a:cubicBezTo>
                    <a:pt x="453211" y="243697"/>
                    <a:pt x="471173" y="319111"/>
                    <a:pt x="481619" y="404080"/>
                  </a:cubicBezTo>
                  <a:lnTo>
                    <a:pt x="481747" y="404717"/>
                  </a:lnTo>
                  <a:cubicBezTo>
                    <a:pt x="494995" y="512107"/>
                    <a:pt x="494868" y="625738"/>
                    <a:pt x="481747" y="733001"/>
                  </a:cubicBezTo>
                  <a:lnTo>
                    <a:pt x="481747" y="733383"/>
                  </a:lnTo>
                  <a:cubicBezTo>
                    <a:pt x="471301" y="818224"/>
                    <a:pt x="453211" y="893639"/>
                    <a:pt x="428243" y="957716"/>
                  </a:cubicBezTo>
                  <a:cubicBezTo>
                    <a:pt x="406714" y="1012876"/>
                    <a:pt x="380981" y="1056188"/>
                    <a:pt x="351809" y="1086507"/>
                  </a:cubicBezTo>
                  <a:cubicBezTo>
                    <a:pt x="320216" y="1119374"/>
                    <a:pt x="284038" y="1136954"/>
                    <a:pt x="247095" y="1137336"/>
                  </a:cubicBezTo>
                  <a:cubicBezTo>
                    <a:pt x="246840" y="1137336"/>
                    <a:pt x="246330" y="1137336"/>
                    <a:pt x="245948" y="1137336"/>
                  </a:cubicBezTo>
                  <a:close/>
                  <a:moveTo>
                    <a:pt x="85819" y="723446"/>
                  </a:moveTo>
                  <a:lnTo>
                    <a:pt x="85947" y="724083"/>
                  </a:lnTo>
                  <a:cubicBezTo>
                    <a:pt x="95501" y="801536"/>
                    <a:pt x="112316" y="872620"/>
                    <a:pt x="134737" y="929818"/>
                  </a:cubicBezTo>
                  <a:cubicBezTo>
                    <a:pt x="166712" y="1011602"/>
                    <a:pt x="208241" y="1060647"/>
                    <a:pt x="245693" y="1060902"/>
                  </a:cubicBezTo>
                  <a:lnTo>
                    <a:pt x="246076" y="1060902"/>
                  </a:lnTo>
                  <a:lnTo>
                    <a:pt x="246458" y="1060902"/>
                  </a:lnTo>
                  <a:cubicBezTo>
                    <a:pt x="283910" y="1060647"/>
                    <a:pt x="325312" y="1011602"/>
                    <a:pt x="357414" y="929818"/>
                  </a:cubicBezTo>
                  <a:cubicBezTo>
                    <a:pt x="379835" y="872620"/>
                    <a:pt x="396650" y="801536"/>
                    <a:pt x="406205" y="724211"/>
                  </a:cubicBezTo>
                  <a:cubicBezTo>
                    <a:pt x="406205" y="724083"/>
                    <a:pt x="406205" y="723829"/>
                    <a:pt x="406332" y="723701"/>
                  </a:cubicBezTo>
                  <a:cubicBezTo>
                    <a:pt x="418561" y="623955"/>
                    <a:pt x="418689" y="514145"/>
                    <a:pt x="406459" y="414271"/>
                  </a:cubicBezTo>
                  <a:cubicBezTo>
                    <a:pt x="406459" y="414017"/>
                    <a:pt x="406459" y="413762"/>
                    <a:pt x="406332" y="413507"/>
                  </a:cubicBezTo>
                  <a:cubicBezTo>
                    <a:pt x="396778" y="335927"/>
                    <a:pt x="379835" y="264716"/>
                    <a:pt x="357414" y="207391"/>
                  </a:cubicBezTo>
                  <a:cubicBezTo>
                    <a:pt x="325439" y="125606"/>
                    <a:pt x="283910" y="76561"/>
                    <a:pt x="246458" y="76306"/>
                  </a:cubicBezTo>
                  <a:lnTo>
                    <a:pt x="246076" y="76306"/>
                  </a:lnTo>
                  <a:lnTo>
                    <a:pt x="245693" y="76306"/>
                  </a:lnTo>
                  <a:cubicBezTo>
                    <a:pt x="208241" y="76561"/>
                    <a:pt x="166839" y="125606"/>
                    <a:pt x="134737" y="207391"/>
                  </a:cubicBezTo>
                  <a:cubicBezTo>
                    <a:pt x="112316" y="264716"/>
                    <a:pt x="95374" y="336054"/>
                    <a:pt x="85819" y="413635"/>
                  </a:cubicBezTo>
                  <a:cubicBezTo>
                    <a:pt x="83526" y="432233"/>
                    <a:pt x="81615" y="451597"/>
                    <a:pt x="80214" y="470960"/>
                  </a:cubicBezTo>
                  <a:cubicBezTo>
                    <a:pt x="79450" y="480514"/>
                    <a:pt x="78813" y="490323"/>
                    <a:pt x="78303" y="500132"/>
                  </a:cubicBezTo>
                  <a:cubicBezTo>
                    <a:pt x="77794" y="509814"/>
                    <a:pt x="77412" y="519750"/>
                    <a:pt x="77157" y="529432"/>
                  </a:cubicBezTo>
                  <a:cubicBezTo>
                    <a:pt x="77157" y="530960"/>
                    <a:pt x="77029" y="532617"/>
                    <a:pt x="77029" y="534273"/>
                  </a:cubicBezTo>
                  <a:cubicBezTo>
                    <a:pt x="76138" y="566884"/>
                    <a:pt x="76520" y="600006"/>
                    <a:pt x="78176" y="632490"/>
                  </a:cubicBezTo>
                  <a:cubicBezTo>
                    <a:pt x="79577" y="663191"/>
                    <a:pt x="82252" y="693892"/>
                    <a:pt x="85819" y="7234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7" name="Google Shape;647;p3"/>
          <p:cNvSpPr/>
          <p:nvPr/>
        </p:nvSpPr>
        <p:spPr>
          <a:xfrm>
            <a:off x="2635144" y="2835395"/>
            <a:ext cx="375164" cy="375164"/>
          </a:xfrm>
          <a:custGeom>
            <a:rect b="b" l="l" r="r" t="t"/>
            <a:pathLst>
              <a:path extrusionOk="0" h="609600" w="609600">
                <a:moveTo>
                  <a:pt x="304800" y="0"/>
                </a:moveTo>
                <a:cubicBezTo>
                  <a:pt x="136464" y="0"/>
                  <a:pt x="0" y="136464"/>
                  <a:pt x="0" y="304800"/>
                </a:cubicBezTo>
                <a:cubicBezTo>
                  <a:pt x="0" y="473136"/>
                  <a:pt x="136464" y="609600"/>
                  <a:pt x="304800" y="609600"/>
                </a:cubicBezTo>
                <a:cubicBezTo>
                  <a:pt x="473136" y="609600"/>
                  <a:pt x="609600" y="473136"/>
                  <a:pt x="609600" y="304800"/>
                </a:cubicBezTo>
                <a:cubicBezTo>
                  <a:pt x="609600" y="136464"/>
                  <a:pt x="473136" y="0"/>
                  <a:pt x="304800" y="0"/>
                </a:cubicBezTo>
                <a:close/>
                <a:moveTo>
                  <a:pt x="304800" y="38100"/>
                </a:moveTo>
                <a:cubicBezTo>
                  <a:pt x="313563" y="38100"/>
                  <a:pt x="322136" y="38576"/>
                  <a:pt x="330613" y="39338"/>
                </a:cubicBezTo>
                <a:lnTo>
                  <a:pt x="316421" y="101251"/>
                </a:lnTo>
                <a:cubicBezTo>
                  <a:pt x="314953" y="108751"/>
                  <a:pt x="312752" y="116089"/>
                  <a:pt x="309848" y="123158"/>
                </a:cubicBezTo>
                <a:cubicBezTo>
                  <a:pt x="298704" y="146780"/>
                  <a:pt x="268605" y="155924"/>
                  <a:pt x="246317" y="156591"/>
                </a:cubicBezTo>
                <a:cubicBezTo>
                  <a:pt x="223592" y="156231"/>
                  <a:pt x="201001" y="153031"/>
                  <a:pt x="179070" y="147066"/>
                </a:cubicBezTo>
                <a:cubicBezTo>
                  <a:pt x="171260" y="145256"/>
                  <a:pt x="163354" y="143542"/>
                  <a:pt x="155543" y="142018"/>
                </a:cubicBezTo>
                <a:cubicBezTo>
                  <a:pt x="136488" y="137967"/>
                  <a:pt x="117002" y="136303"/>
                  <a:pt x="97536" y="137065"/>
                </a:cubicBezTo>
                <a:cubicBezTo>
                  <a:pt x="148153" y="74494"/>
                  <a:pt x="224319" y="38126"/>
                  <a:pt x="304800" y="38100"/>
                </a:cubicBezTo>
                <a:close/>
                <a:moveTo>
                  <a:pt x="86392" y="457200"/>
                </a:moveTo>
                <a:cubicBezTo>
                  <a:pt x="108583" y="450885"/>
                  <a:pt x="127777" y="436828"/>
                  <a:pt x="140494" y="417576"/>
                </a:cubicBezTo>
                <a:cubicBezTo>
                  <a:pt x="144637" y="410876"/>
                  <a:pt x="148328" y="403908"/>
                  <a:pt x="151543" y="396716"/>
                </a:cubicBezTo>
                <a:cubicBezTo>
                  <a:pt x="154750" y="388584"/>
                  <a:pt x="159253" y="381025"/>
                  <a:pt x="164878" y="374333"/>
                </a:cubicBezTo>
                <a:cubicBezTo>
                  <a:pt x="174403" y="364808"/>
                  <a:pt x="191072" y="360998"/>
                  <a:pt x="208788" y="357950"/>
                </a:cubicBezTo>
                <a:cubicBezTo>
                  <a:pt x="223742" y="355283"/>
                  <a:pt x="226600" y="357283"/>
                  <a:pt x="226981" y="357950"/>
                </a:cubicBezTo>
                <a:cubicBezTo>
                  <a:pt x="227362" y="358616"/>
                  <a:pt x="229838" y="361474"/>
                  <a:pt x="223933" y="377952"/>
                </a:cubicBezTo>
                <a:cubicBezTo>
                  <a:pt x="219456" y="390430"/>
                  <a:pt x="210122" y="416052"/>
                  <a:pt x="226504" y="436626"/>
                </a:cubicBezTo>
                <a:cubicBezTo>
                  <a:pt x="234847" y="446206"/>
                  <a:pt x="246534" y="452237"/>
                  <a:pt x="259175" y="453485"/>
                </a:cubicBezTo>
                <a:cubicBezTo>
                  <a:pt x="263843" y="454152"/>
                  <a:pt x="268700" y="454628"/>
                  <a:pt x="273749" y="455009"/>
                </a:cubicBezTo>
                <a:cubicBezTo>
                  <a:pt x="284512" y="455962"/>
                  <a:pt x="295751" y="456914"/>
                  <a:pt x="299180" y="461677"/>
                </a:cubicBezTo>
                <a:cubicBezTo>
                  <a:pt x="300684" y="464392"/>
                  <a:pt x="301501" y="467432"/>
                  <a:pt x="301562" y="470535"/>
                </a:cubicBezTo>
                <a:cubicBezTo>
                  <a:pt x="302132" y="481779"/>
                  <a:pt x="301236" y="493050"/>
                  <a:pt x="298895" y="504063"/>
                </a:cubicBezTo>
                <a:cubicBezTo>
                  <a:pt x="297021" y="514069"/>
                  <a:pt x="295812" y="524187"/>
                  <a:pt x="295275" y="534353"/>
                </a:cubicBezTo>
                <a:cubicBezTo>
                  <a:pt x="294968" y="547123"/>
                  <a:pt x="297472" y="559805"/>
                  <a:pt x="302609" y="571500"/>
                </a:cubicBezTo>
                <a:cubicBezTo>
                  <a:pt x="216286" y="570639"/>
                  <a:pt x="135718" y="528048"/>
                  <a:pt x="86392" y="457200"/>
                </a:cubicBezTo>
                <a:close/>
                <a:moveTo>
                  <a:pt x="549497" y="410337"/>
                </a:moveTo>
                <a:cubicBezTo>
                  <a:pt x="513360" y="493472"/>
                  <a:pt x="437561" y="552634"/>
                  <a:pt x="348139" y="567500"/>
                </a:cubicBezTo>
                <a:cubicBezTo>
                  <a:pt x="338614" y="564261"/>
                  <a:pt x="333185" y="548450"/>
                  <a:pt x="333566" y="535019"/>
                </a:cubicBezTo>
                <a:cubicBezTo>
                  <a:pt x="333993" y="526613"/>
                  <a:pt x="334979" y="518244"/>
                  <a:pt x="336518" y="509969"/>
                </a:cubicBezTo>
                <a:cubicBezTo>
                  <a:pt x="339471" y="495756"/>
                  <a:pt x="340464" y="481207"/>
                  <a:pt x="339471" y="466725"/>
                </a:cubicBezTo>
                <a:cubicBezTo>
                  <a:pt x="338740" y="456996"/>
                  <a:pt x="335455" y="447632"/>
                  <a:pt x="329946" y="439579"/>
                </a:cubicBezTo>
                <a:cubicBezTo>
                  <a:pt x="316325" y="420529"/>
                  <a:pt x="294418" y="418719"/>
                  <a:pt x="276797" y="417195"/>
                </a:cubicBezTo>
                <a:cubicBezTo>
                  <a:pt x="272701" y="417195"/>
                  <a:pt x="268605" y="416528"/>
                  <a:pt x="264795" y="415957"/>
                </a:cubicBezTo>
                <a:cubicBezTo>
                  <a:pt x="261611" y="415735"/>
                  <a:pt x="258548" y="414648"/>
                  <a:pt x="255937" y="412813"/>
                </a:cubicBezTo>
                <a:cubicBezTo>
                  <a:pt x="254794" y="411480"/>
                  <a:pt x="253937" y="406908"/>
                  <a:pt x="259651" y="391001"/>
                </a:cubicBezTo>
                <a:cubicBezTo>
                  <a:pt x="263081" y="381476"/>
                  <a:pt x="273844" y="351473"/>
                  <a:pt x="253937" y="331280"/>
                </a:cubicBezTo>
                <a:cubicBezTo>
                  <a:pt x="238125" y="314325"/>
                  <a:pt x="212789" y="318897"/>
                  <a:pt x="202216" y="320802"/>
                </a:cubicBezTo>
                <a:cubicBezTo>
                  <a:pt x="184023" y="323945"/>
                  <a:pt x="156591" y="328803"/>
                  <a:pt x="137636" y="348044"/>
                </a:cubicBezTo>
                <a:cubicBezTo>
                  <a:pt x="128937" y="357767"/>
                  <a:pt x="121978" y="368915"/>
                  <a:pt x="117062" y="381000"/>
                </a:cubicBezTo>
                <a:cubicBezTo>
                  <a:pt x="114613" y="386665"/>
                  <a:pt x="111748" y="392141"/>
                  <a:pt x="108490" y="397383"/>
                </a:cubicBezTo>
                <a:cubicBezTo>
                  <a:pt x="98752" y="411857"/>
                  <a:pt x="83078" y="421247"/>
                  <a:pt x="65723" y="423005"/>
                </a:cubicBezTo>
                <a:cubicBezTo>
                  <a:pt x="28172" y="347223"/>
                  <a:pt x="28951" y="258090"/>
                  <a:pt x="67818" y="182975"/>
                </a:cubicBezTo>
                <a:cubicBezTo>
                  <a:pt x="93631" y="171260"/>
                  <a:pt x="125920" y="175450"/>
                  <a:pt x="148209" y="179737"/>
                </a:cubicBezTo>
                <a:cubicBezTo>
                  <a:pt x="155734" y="181261"/>
                  <a:pt x="163259" y="182975"/>
                  <a:pt x="170783" y="184595"/>
                </a:cubicBezTo>
                <a:cubicBezTo>
                  <a:pt x="194137" y="190692"/>
                  <a:pt x="218097" y="194174"/>
                  <a:pt x="242221" y="194977"/>
                </a:cubicBezTo>
                <a:lnTo>
                  <a:pt x="247650" y="194977"/>
                </a:lnTo>
                <a:cubicBezTo>
                  <a:pt x="282321" y="193929"/>
                  <a:pt x="325946" y="178879"/>
                  <a:pt x="344424" y="139732"/>
                </a:cubicBezTo>
                <a:cubicBezTo>
                  <a:pt x="348688" y="130241"/>
                  <a:pt x="351882" y="120306"/>
                  <a:pt x="353949" y="110109"/>
                </a:cubicBezTo>
                <a:lnTo>
                  <a:pt x="368713" y="46196"/>
                </a:lnTo>
                <a:lnTo>
                  <a:pt x="368713" y="46196"/>
                </a:lnTo>
                <a:cubicBezTo>
                  <a:pt x="399324" y="53705"/>
                  <a:pt x="428352" y="66606"/>
                  <a:pt x="454438" y="84296"/>
                </a:cubicBezTo>
                <a:cubicBezTo>
                  <a:pt x="454820" y="85674"/>
                  <a:pt x="455330" y="87014"/>
                  <a:pt x="455962" y="88297"/>
                </a:cubicBezTo>
                <a:cubicBezTo>
                  <a:pt x="472560" y="121725"/>
                  <a:pt x="469144" y="161618"/>
                  <a:pt x="447104" y="191738"/>
                </a:cubicBezTo>
                <a:lnTo>
                  <a:pt x="445008" y="194500"/>
                </a:lnTo>
                <a:cubicBezTo>
                  <a:pt x="440470" y="199968"/>
                  <a:pt x="436748" y="206063"/>
                  <a:pt x="433959" y="212598"/>
                </a:cubicBezTo>
                <a:cubicBezTo>
                  <a:pt x="427380" y="233014"/>
                  <a:pt x="431890" y="255381"/>
                  <a:pt x="445865" y="271653"/>
                </a:cubicBezTo>
                <a:cubicBezTo>
                  <a:pt x="458771" y="287679"/>
                  <a:pt x="473949" y="301734"/>
                  <a:pt x="490919" y="313373"/>
                </a:cubicBezTo>
                <a:lnTo>
                  <a:pt x="495205" y="316611"/>
                </a:lnTo>
                <a:cubicBezTo>
                  <a:pt x="511732" y="328305"/>
                  <a:pt x="526544" y="342251"/>
                  <a:pt x="539210" y="358045"/>
                </a:cubicBezTo>
                <a:cubicBezTo>
                  <a:pt x="547973" y="370046"/>
                  <a:pt x="550640" y="393192"/>
                  <a:pt x="549497" y="410718"/>
                </a:cubicBezTo>
                <a:close/>
                <a:moveTo>
                  <a:pt x="569690" y="334994"/>
                </a:moveTo>
                <a:cubicBezTo>
                  <a:pt x="569690" y="334994"/>
                  <a:pt x="569690" y="334994"/>
                  <a:pt x="569690" y="334994"/>
                </a:cubicBezTo>
                <a:cubicBezTo>
                  <a:pt x="554817" y="316193"/>
                  <a:pt x="537338" y="299611"/>
                  <a:pt x="517779" y="285750"/>
                </a:cubicBezTo>
                <a:lnTo>
                  <a:pt x="513493" y="282512"/>
                </a:lnTo>
                <a:cubicBezTo>
                  <a:pt x="499598" y="272913"/>
                  <a:pt x="487069" y="261474"/>
                  <a:pt x="476250" y="248507"/>
                </a:cubicBezTo>
                <a:cubicBezTo>
                  <a:pt x="470590" y="242485"/>
                  <a:pt x="467994" y="234205"/>
                  <a:pt x="469202" y="226028"/>
                </a:cubicBezTo>
                <a:cubicBezTo>
                  <a:pt x="470773" y="222881"/>
                  <a:pt x="472724" y="219938"/>
                  <a:pt x="475012" y="217265"/>
                </a:cubicBezTo>
                <a:lnTo>
                  <a:pt x="477488" y="213931"/>
                </a:lnTo>
                <a:cubicBezTo>
                  <a:pt x="495799" y="188901"/>
                  <a:pt x="505159" y="158439"/>
                  <a:pt x="504063" y="127444"/>
                </a:cubicBezTo>
                <a:cubicBezTo>
                  <a:pt x="547616" y="176241"/>
                  <a:pt x="571629" y="239394"/>
                  <a:pt x="571500" y="304800"/>
                </a:cubicBezTo>
                <a:cubicBezTo>
                  <a:pt x="571478" y="315018"/>
                  <a:pt x="570874" y="325226"/>
                  <a:pt x="569690" y="33537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8" name="Google Shape;648;p3"/>
          <p:cNvGrpSpPr/>
          <p:nvPr/>
        </p:nvGrpSpPr>
        <p:grpSpPr>
          <a:xfrm>
            <a:off x="3342886" y="2861054"/>
            <a:ext cx="431795" cy="323847"/>
            <a:chOff x="3237136" y="3771558"/>
            <a:chExt cx="657679" cy="493259"/>
          </a:xfrm>
        </p:grpSpPr>
        <p:sp>
          <p:nvSpPr>
            <p:cNvPr id="649" name="Google Shape;649;p3"/>
            <p:cNvSpPr/>
            <p:nvPr/>
          </p:nvSpPr>
          <p:spPr>
            <a:xfrm>
              <a:off x="3237136" y="3771558"/>
              <a:ext cx="657679" cy="493259"/>
            </a:xfrm>
            <a:custGeom>
              <a:rect b="b" l="l" r="r" t="t"/>
              <a:pathLst>
                <a:path extrusionOk="0" h="493259" w="657679">
                  <a:moveTo>
                    <a:pt x="637127" y="0"/>
                  </a:moveTo>
                  <a:lnTo>
                    <a:pt x="20552" y="0"/>
                  </a:lnTo>
                  <a:cubicBezTo>
                    <a:pt x="9192" y="0"/>
                    <a:pt x="0" y="9202"/>
                    <a:pt x="0" y="20552"/>
                  </a:cubicBezTo>
                  <a:lnTo>
                    <a:pt x="0" y="472707"/>
                  </a:lnTo>
                  <a:cubicBezTo>
                    <a:pt x="0" y="484067"/>
                    <a:pt x="9192" y="493259"/>
                    <a:pt x="20552" y="493259"/>
                  </a:cubicBezTo>
                  <a:lnTo>
                    <a:pt x="637127" y="493259"/>
                  </a:lnTo>
                  <a:cubicBezTo>
                    <a:pt x="648487" y="493259"/>
                    <a:pt x="657679" y="484067"/>
                    <a:pt x="657679" y="472707"/>
                  </a:cubicBezTo>
                  <a:lnTo>
                    <a:pt x="657679" y="20552"/>
                  </a:lnTo>
                  <a:cubicBezTo>
                    <a:pt x="657679" y="9202"/>
                    <a:pt x="648487" y="0"/>
                    <a:pt x="637127" y="0"/>
                  </a:cubicBezTo>
                  <a:close/>
                  <a:moveTo>
                    <a:pt x="616574" y="41105"/>
                  </a:moveTo>
                  <a:lnTo>
                    <a:pt x="616574" y="289490"/>
                  </a:lnTo>
                  <a:lnTo>
                    <a:pt x="573462" y="234055"/>
                  </a:lnTo>
                  <a:cubicBezTo>
                    <a:pt x="554014" y="209067"/>
                    <a:pt x="524710" y="194606"/>
                    <a:pt x="493038" y="194395"/>
                  </a:cubicBezTo>
                  <a:cubicBezTo>
                    <a:pt x="460544" y="194245"/>
                    <a:pt x="431863" y="208234"/>
                    <a:pt x="412093" y="232961"/>
                  </a:cubicBezTo>
                  <a:lnTo>
                    <a:pt x="325227" y="341544"/>
                  </a:lnTo>
                  <a:lnTo>
                    <a:pt x="233784" y="272962"/>
                  </a:lnTo>
                  <a:cubicBezTo>
                    <a:pt x="193081" y="242445"/>
                    <a:pt x="135377" y="246579"/>
                    <a:pt x="99471" y="282516"/>
                  </a:cubicBezTo>
                  <a:lnTo>
                    <a:pt x="41105" y="340882"/>
                  </a:lnTo>
                  <a:lnTo>
                    <a:pt x="41105" y="41105"/>
                  </a:lnTo>
                  <a:lnTo>
                    <a:pt x="616574" y="41105"/>
                  </a:lnTo>
                  <a:close/>
                  <a:moveTo>
                    <a:pt x="41105" y="452154"/>
                  </a:moveTo>
                  <a:lnTo>
                    <a:pt x="41105" y="399007"/>
                  </a:lnTo>
                  <a:lnTo>
                    <a:pt x="128533" y="311579"/>
                  </a:lnTo>
                  <a:cubicBezTo>
                    <a:pt x="150089" y="290023"/>
                    <a:pt x="184731" y="287594"/>
                    <a:pt x="209137" y="305838"/>
                  </a:cubicBezTo>
                  <a:lnTo>
                    <a:pt x="316516" y="386382"/>
                  </a:lnTo>
                  <a:cubicBezTo>
                    <a:pt x="325407" y="393046"/>
                    <a:pt x="337952" y="391440"/>
                    <a:pt x="344896" y="382790"/>
                  </a:cubicBezTo>
                  <a:lnTo>
                    <a:pt x="444206" y="258632"/>
                  </a:lnTo>
                  <a:cubicBezTo>
                    <a:pt x="456048" y="243800"/>
                    <a:pt x="473690" y="235581"/>
                    <a:pt x="492757" y="235500"/>
                  </a:cubicBezTo>
                  <a:cubicBezTo>
                    <a:pt x="511765" y="235631"/>
                    <a:pt x="529347" y="244301"/>
                    <a:pt x="541028" y="259294"/>
                  </a:cubicBezTo>
                  <a:lnTo>
                    <a:pt x="616574" y="356442"/>
                  </a:lnTo>
                  <a:lnTo>
                    <a:pt x="616574" y="452154"/>
                  </a:lnTo>
                  <a:lnTo>
                    <a:pt x="41105" y="45215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3"/>
            <p:cNvSpPr/>
            <p:nvPr/>
          </p:nvSpPr>
          <p:spPr>
            <a:xfrm>
              <a:off x="3401555" y="3874321"/>
              <a:ext cx="123314" cy="123314"/>
            </a:xfrm>
            <a:custGeom>
              <a:rect b="b" l="l" r="r" t="t"/>
              <a:pathLst>
                <a:path extrusionOk="0" h="123314" w="123314">
                  <a:moveTo>
                    <a:pt x="61657" y="123315"/>
                  </a:moveTo>
                  <a:cubicBezTo>
                    <a:pt x="95657" y="123315"/>
                    <a:pt x="123315" y="95657"/>
                    <a:pt x="123315" y="61657"/>
                  </a:cubicBezTo>
                  <a:cubicBezTo>
                    <a:pt x="123315" y="27658"/>
                    <a:pt x="95657" y="0"/>
                    <a:pt x="61657" y="0"/>
                  </a:cubicBezTo>
                  <a:cubicBezTo>
                    <a:pt x="27658" y="0"/>
                    <a:pt x="0" y="27658"/>
                    <a:pt x="0" y="61657"/>
                  </a:cubicBezTo>
                  <a:cubicBezTo>
                    <a:pt x="0" y="95657"/>
                    <a:pt x="27658" y="123315"/>
                    <a:pt x="61657" y="123315"/>
                  </a:cubicBezTo>
                  <a:close/>
                  <a:moveTo>
                    <a:pt x="61657" y="41105"/>
                  </a:moveTo>
                  <a:cubicBezTo>
                    <a:pt x="72997" y="41105"/>
                    <a:pt x="82210" y="50327"/>
                    <a:pt x="82210" y="61657"/>
                  </a:cubicBezTo>
                  <a:cubicBezTo>
                    <a:pt x="82210" y="72987"/>
                    <a:pt x="72997" y="82210"/>
                    <a:pt x="61657" y="82210"/>
                  </a:cubicBezTo>
                  <a:cubicBezTo>
                    <a:pt x="50317" y="82210"/>
                    <a:pt x="41105" y="72987"/>
                    <a:pt x="41105" y="61657"/>
                  </a:cubicBezTo>
                  <a:cubicBezTo>
                    <a:pt x="41105" y="50327"/>
                    <a:pt x="50317" y="41105"/>
                    <a:pt x="61657" y="4110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1" name="Google Shape;651;p3"/>
          <p:cNvGrpSpPr/>
          <p:nvPr/>
        </p:nvGrpSpPr>
        <p:grpSpPr>
          <a:xfrm>
            <a:off x="8432408" y="1192962"/>
            <a:ext cx="352425" cy="466725"/>
            <a:chOff x="6597914" y="2136371"/>
            <a:chExt cx="352425" cy="466725"/>
          </a:xfrm>
        </p:grpSpPr>
        <p:sp>
          <p:nvSpPr>
            <p:cNvPr id="652" name="Google Shape;652;p3"/>
            <p:cNvSpPr/>
            <p:nvPr/>
          </p:nvSpPr>
          <p:spPr>
            <a:xfrm>
              <a:off x="6597914" y="2136371"/>
              <a:ext cx="352425" cy="466725"/>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79"/>
                  </a:cubicBezTo>
                  <a:cubicBezTo>
                    <a:pt x="349892" y="101368"/>
                    <a:pt x="349133" y="100340"/>
                    <a:pt x="348253" y="99422"/>
                  </a:cubicBezTo>
                  <a:lnTo>
                    <a:pt x="253003" y="4172"/>
                  </a:lnTo>
                  <a:cubicBezTo>
                    <a:pt x="252090" y="3290"/>
                    <a:pt x="251065" y="2531"/>
                    <a:pt x="249955" y="1915"/>
                  </a:cubicBezTo>
                  <a:cubicBezTo>
                    <a:pt x="249707" y="1772"/>
                    <a:pt x="249460" y="1638"/>
                    <a:pt x="249203" y="1514"/>
                  </a:cubicBezTo>
                  <a:cubicBezTo>
                    <a:pt x="248110" y="952"/>
                    <a:pt x="246947" y="539"/>
                    <a:pt x="245745" y="286"/>
                  </a:cubicBezTo>
                  <a:lnTo>
                    <a:pt x="245583" y="286"/>
                  </a:lnTo>
                  <a:cubicBezTo>
                    <a:pt x="244696" y="105"/>
                    <a:pt x="243793" y="10"/>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3"/>
            <p:cNvSpPr/>
            <p:nvPr/>
          </p:nvSpPr>
          <p:spPr>
            <a:xfrm>
              <a:off x="6683810" y="2303059"/>
              <a:ext cx="180632" cy="28575"/>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3"/>
            <p:cNvSpPr/>
            <p:nvPr/>
          </p:nvSpPr>
          <p:spPr>
            <a:xfrm>
              <a:off x="6683810" y="2387062"/>
              <a:ext cx="180632" cy="28575"/>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3"/>
            <p:cNvSpPr/>
            <p:nvPr/>
          </p:nvSpPr>
          <p:spPr>
            <a:xfrm>
              <a:off x="6683810" y="2471065"/>
              <a:ext cx="180632" cy="28575"/>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6" name="Google Shape;656;p3"/>
          <p:cNvSpPr/>
          <p:nvPr/>
        </p:nvSpPr>
        <p:spPr>
          <a:xfrm>
            <a:off x="448766" y="1817480"/>
            <a:ext cx="352425" cy="466725"/>
          </a:xfrm>
          <a:custGeom>
            <a:rect b="b" l="l" r="r" t="t"/>
            <a:pathLst>
              <a:path extrusionOk="0" h="466725" w="352425">
                <a:moveTo>
                  <a:pt x="352139" y="106680"/>
                </a:moveTo>
                <a:cubicBezTo>
                  <a:pt x="351884" y="105465"/>
                  <a:pt x="351467" y="104289"/>
                  <a:pt x="350901" y="103184"/>
                </a:cubicBezTo>
                <a:lnTo>
                  <a:pt x="350491" y="102422"/>
                </a:lnTo>
                <a:cubicBezTo>
                  <a:pt x="349872" y="101312"/>
                  <a:pt x="349110" y="100287"/>
                  <a:pt x="348225" y="99374"/>
                </a:cubicBezTo>
                <a:lnTo>
                  <a:pt x="252974" y="4124"/>
                </a:lnTo>
                <a:cubicBezTo>
                  <a:pt x="252060" y="3237"/>
                  <a:pt x="251032" y="2474"/>
                  <a:pt x="249917" y="1857"/>
                </a:cubicBezTo>
                <a:cubicBezTo>
                  <a:pt x="249669" y="1714"/>
                  <a:pt x="249431" y="1581"/>
                  <a:pt x="249174" y="1457"/>
                </a:cubicBezTo>
                <a:cubicBezTo>
                  <a:pt x="248087" y="919"/>
                  <a:pt x="246934" y="525"/>
                  <a:pt x="245745" y="286"/>
                </a:cubicBezTo>
                <a:lnTo>
                  <a:pt x="245574" y="286"/>
                </a:lnTo>
                <a:cubicBezTo>
                  <a:pt x="244689" y="106"/>
                  <a:pt x="243790" y="11"/>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9" y="108648"/>
                  <a:pt x="352329" y="107762"/>
                  <a:pt x="352158" y="106890"/>
                </a:cubicBezTo>
                <a:close/>
                <a:moveTo>
                  <a:pt x="257175" y="48778"/>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rgbClr val="000000"/>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PDF</a:t>
            </a:r>
            <a:endParaRPr b="1" i="0" sz="800" u="none" cap="none" strike="noStrike">
              <a:solidFill>
                <a:srgbClr val="000000"/>
              </a:solidFill>
              <a:latin typeface="Arial"/>
              <a:ea typeface="Arial"/>
              <a:cs typeface="Arial"/>
              <a:sym typeface="Arial"/>
            </a:endParaRPr>
          </a:p>
        </p:txBody>
      </p:sp>
      <p:grpSp>
        <p:nvGrpSpPr>
          <p:cNvPr id="657" name="Google Shape;657;p3"/>
          <p:cNvGrpSpPr/>
          <p:nvPr/>
        </p:nvGrpSpPr>
        <p:grpSpPr>
          <a:xfrm>
            <a:off x="4107259" y="2861054"/>
            <a:ext cx="424544" cy="323847"/>
            <a:chOff x="4172902" y="2266950"/>
            <a:chExt cx="799147" cy="609600"/>
          </a:xfrm>
        </p:grpSpPr>
        <p:sp>
          <p:nvSpPr>
            <p:cNvPr id="658" name="Google Shape;658;p3"/>
            <p:cNvSpPr/>
            <p:nvPr/>
          </p:nvSpPr>
          <p:spPr>
            <a:xfrm>
              <a:off x="4458652" y="2417789"/>
              <a:ext cx="275272" cy="307312"/>
            </a:xfrm>
            <a:custGeom>
              <a:rect b="b" l="l" r="r" t="t"/>
              <a:pathLst>
                <a:path extrusionOk="0" h="307312" w="275272">
                  <a:moveTo>
                    <a:pt x="265748" y="137768"/>
                  </a:moveTo>
                  <a:lnTo>
                    <a:pt x="28575" y="2513"/>
                  </a:lnTo>
                  <a:cubicBezTo>
                    <a:pt x="22860" y="-1297"/>
                    <a:pt x="15240" y="-345"/>
                    <a:pt x="9525" y="2513"/>
                  </a:cubicBezTo>
                  <a:cubicBezTo>
                    <a:pt x="3810" y="6323"/>
                    <a:pt x="0" y="12038"/>
                    <a:pt x="0" y="18705"/>
                  </a:cubicBezTo>
                  <a:lnTo>
                    <a:pt x="0" y="288263"/>
                  </a:lnTo>
                  <a:cubicBezTo>
                    <a:pt x="0" y="294930"/>
                    <a:pt x="3810" y="301598"/>
                    <a:pt x="9525" y="304455"/>
                  </a:cubicBezTo>
                  <a:cubicBezTo>
                    <a:pt x="12383" y="306360"/>
                    <a:pt x="16193" y="307313"/>
                    <a:pt x="19050" y="307313"/>
                  </a:cubicBezTo>
                  <a:cubicBezTo>
                    <a:pt x="21908" y="307313"/>
                    <a:pt x="25718" y="306360"/>
                    <a:pt x="28575" y="304455"/>
                  </a:cubicBezTo>
                  <a:lnTo>
                    <a:pt x="265748" y="170153"/>
                  </a:lnTo>
                  <a:cubicBezTo>
                    <a:pt x="271463" y="166343"/>
                    <a:pt x="275273" y="160628"/>
                    <a:pt x="275273" y="153960"/>
                  </a:cubicBezTo>
                  <a:cubicBezTo>
                    <a:pt x="275273" y="147293"/>
                    <a:pt x="271463" y="140625"/>
                    <a:pt x="265748" y="137768"/>
                  </a:cubicBezTo>
                  <a:close/>
                  <a:moveTo>
                    <a:pt x="38100" y="255878"/>
                  </a:moveTo>
                  <a:lnTo>
                    <a:pt x="38100" y="52043"/>
                  </a:lnTo>
                  <a:lnTo>
                    <a:pt x="218123" y="153960"/>
                  </a:lnTo>
                  <a:lnTo>
                    <a:pt x="38100" y="25587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3"/>
            <p:cNvSpPr/>
            <p:nvPr/>
          </p:nvSpPr>
          <p:spPr>
            <a:xfrm>
              <a:off x="4172902" y="2266950"/>
              <a:ext cx="799147" cy="609600"/>
            </a:xfrm>
            <a:custGeom>
              <a:rect b="b" l="l" r="r" t="t"/>
              <a:pathLst>
                <a:path extrusionOk="0" h="609600" w="799147">
                  <a:moveTo>
                    <a:pt x="780098" y="0"/>
                  </a:moveTo>
                  <a:lnTo>
                    <a:pt x="684848" y="0"/>
                  </a:lnTo>
                  <a:lnTo>
                    <a:pt x="589598" y="0"/>
                  </a:lnTo>
                  <a:lnTo>
                    <a:pt x="494348" y="0"/>
                  </a:lnTo>
                  <a:lnTo>
                    <a:pt x="400050" y="0"/>
                  </a:lnTo>
                  <a:lnTo>
                    <a:pt x="399098" y="0"/>
                  </a:lnTo>
                  <a:lnTo>
                    <a:pt x="304800" y="0"/>
                  </a:lnTo>
                  <a:lnTo>
                    <a:pt x="209550" y="0"/>
                  </a:lnTo>
                  <a:lnTo>
                    <a:pt x="114300" y="0"/>
                  </a:lnTo>
                  <a:lnTo>
                    <a:pt x="19050" y="0"/>
                  </a:lnTo>
                  <a:cubicBezTo>
                    <a:pt x="8572" y="0"/>
                    <a:pt x="0" y="8572"/>
                    <a:pt x="0" y="19050"/>
                  </a:cubicBezTo>
                  <a:lnTo>
                    <a:pt x="0" y="114300"/>
                  </a:lnTo>
                  <a:lnTo>
                    <a:pt x="0" y="495300"/>
                  </a:lnTo>
                  <a:lnTo>
                    <a:pt x="0" y="590550"/>
                  </a:lnTo>
                  <a:cubicBezTo>
                    <a:pt x="0" y="601028"/>
                    <a:pt x="8572" y="609600"/>
                    <a:pt x="19050" y="609600"/>
                  </a:cubicBezTo>
                  <a:lnTo>
                    <a:pt x="26670" y="609600"/>
                  </a:lnTo>
                  <a:lnTo>
                    <a:pt x="113348" y="609600"/>
                  </a:lnTo>
                  <a:lnTo>
                    <a:pt x="208598" y="609600"/>
                  </a:lnTo>
                  <a:lnTo>
                    <a:pt x="303848" y="609600"/>
                  </a:lnTo>
                  <a:lnTo>
                    <a:pt x="398145" y="609600"/>
                  </a:lnTo>
                  <a:lnTo>
                    <a:pt x="399098" y="609600"/>
                  </a:lnTo>
                  <a:lnTo>
                    <a:pt x="494348" y="609600"/>
                  </a:lnTo>
                  <a:lnTo>
                    <a:pt x="589598" y="609600"/>
                  </a:lnTo>
                  <a:lnTo>
                    <a:pt x="684848" y="609600"/>
                  </a:lnTo>
                  <a:lnTo>
                    <a:pt x="780098" y="609600"/>
                  </a:lnTo>
                  <a:cubicBezTo>
                    <a:pt x="790575" y="609600"/>
                    <a:pt x="799148" y="601028"/>
                    <a:pt x="799148" y="590550"/>
                  </a:cubicBezTo>
                  <a:lnTo>
                    <a:pt x="799148" y="495300"/>
                  </a:lnTo>
                  <a:lnTo>
                    <a:pt x="799148" y="114300"/>
                  </a:lnTo>
                  <a:lnTo>
                    <a:pt x="799148" y="19050"/>
                  </a:lnTo>
                  <a:cubicBezTo>
                    <a:pt x="799148" y="8572"/>
                    <a:pt x="790575" y="0"/>
                    <a:pt x="780098" y="0"/>
                  </a:cubicBezTo>
                  <a:close/>
                  <a:moveTo>
                    <a:pt x="684848" y="476250"/>
                  </a:moveTo>
                  <a:lnTo>
                    <a:pt x="589598" y="476250"/>
                  </a:lnTo>
                  <a:lnTo>
                    <a:pt x="494348" y="476250"/>
                  </a:lnTo>
                  <a:lnTo>
                    <a:pt x="400050" y="476250"/>
                  </a:lnTo>
                  <a:lnTo>
                    <a:pt x="399098" y="476250"/>
                  </a:lnTo>
                  <a:lnTo>
                    <a:pt x="304800" y="476250"/>
                  </a:lnTo>
                  <a:lnTo>
                    <a:pt x="209550" y="476250"/>
                  </a:lnTo>
                  <a:lnTo>
                    <a:pt x="114300" y="476250"/>
                  </a:lnTo>
                  <a:lnTo>
                    <a:pt x="38100" y="476250"/>
                  </a:lnTo>
                  <a:lnTo>
                    <a:pt x="38100" y="133350"/>
                  </a:lnTo>
                  <a:lnTo>
                    <a:pt x="114300" y="133350"/>
                  </a:lnTo>
                  <a:lnTo>
                    <a:pt x="209550" y="133350"/>
                  </a:lnTo>
                  <a:lnTo>
                    <a:pt x="304800" y="133350"/>
                  </a:lnTo>
                  <a:lnTo>
                    <a:pt x="399098" y="133350"/>
                  </a:lnTo>
                  <a:lnTo>
                    <a:pt x="400050" y="133350"/>
                  </a:lnTo>
                  <a:lnTo>
                    <a:pt x="494348" y="133350"/>
                  </a:lnTo>
                  <a:lnTo>
                    <a:pt x="589598" y="133350"/>
                  </a:lnTo>
                  <a:lnTo>
                    <a:pt x="684848" y="133350"/>
                  </a:lnTo>
                  <a:lnTo>
                    <a:pt x="761048" y="133350"/>
                  </a:lnTo>
                  <a:lnTo>
                    <a:pt x="761048" y="476250"/>
                  </a:lnTo>
                  <a:lnTo>
                    <a:pt x="684848" y="476250"/>
                  </a:lnTo>
                  <a:close/>
                  <a:moveTo>
                    <a:pt x="475298" y="571500"/>
                  </a:moveTo>
                  <a:lnTo>
                    <a:pt x="419100" y="571500"/>
                  </a:lnTo>
                  <a:lnTo>
                    <a:pt x="419100" y="514350"/>
                  </a:lnTo>
                  <a:lnTo>
                    <a:pt x="475298" y="514350"/>
                  </a:lnTo>
                  <a:lnTo>
                    <a:pt x="475298" y="571500"/>
                  </a:lnTo>
                  <a:close/>
                  <a:moveTo>
                    <a:pt x="324803" y="38100"/>
                  </a:moveTo>
                  <a:lnTo>
                    <a:pt x="381000" y="38100"/>
                  </a:lnTo>
                  <a:lnTo>
                    <a:pt x="381000" y="95250"/>
                  </a:lnTo>
                  <a:lnTo>
                    <a:pt x="324803" y="95250"/>
                  </a:lnTo>
                  <a:lnTo>
                    <a:pt x="324803" y="38100"/>
                  </a:lnTo>
                  <a:close/>
                  <a:moveTo>
                    <a:pt x="761048" y="95250"/>
                  </a:moveTo>
                  <a:lnTo>
                    <a:pt x="703898" y="95250"/>
                  </a:lnTo>
                  <a:lnTo>
                    <a:pt x="703898" y="38100"/>
                  </a:lnTo>
                  <a:lnTo>
                    <a:pt x="761048" y="38100"/>
                  </a:lnTo>
                  <a:lnTo>
                    <a:pt x="761048" y="95250"/>
                  </a:lnTo>
                  <a:close/>
                  <a:moveTo>
                    <a:pt x="665798" y="95250"/>
                  </a:moveTo>
                  <a:lnTo>
                    <a:pt x="608648" y="95250"/>
                  </a:lnTo>
                  <a:lnTo>
                    <a:pt x="608648" y="38100"/>
                  </a:lnTo>
                  <a:lnTo>
                    <a:pt x="665798" y="38100"/>
                  </a:lnTo>
                  <a:lnTo>
                    <a:pt x="665798" y="95250"/>
                  </a:lnTo>
                  <a:close/>
                  <a:moveTo>
                    <a:pt x="570548" y="95250"/>
                  </a:moveTo>
                  <a:lnTo>
                    <a:pt x="513398" y="95250"/>
                  </a:lnTo>
                  <a:lnTo>
                    <a:pt x="513398" y="38100"/>
                  </a:lnTo>
                  <a:lnTo>
                    <a:pt x="570548" y="38100"/>
                  </a:lnTo>
                  <a:lnTo>
                    <a:pt x="570548" y="95250"/>
                  </a:lnTo>
                  <a:close/>
                  <a:moveTo>
                    <a:pt x="475298" y="95250"/>
                  </a:moveTo>
                  <a:lnTo>
                    <a:pt x="419100" y="95250"/>
                  </a:lnTo>
                  <a:lnTo>
                    <a:pt x="419100" y="38100"/>
                  </a:lnTo>
                  <a:lnTo>
                    <a:pt x="475298" y="38100"/>
                  </a:lnTo>
                  <a:lnTo>
                    <a:pt x="475298" y="95250"/>
                  </a:lnTo>
                  <a:close/>
                  <a:moveTo>
                    <a:pt x="286703" y="95250"/>
                  </a:moveTo>
                  <a:lnTo>
                    <a:pt x="229553" y="95250"/>
                  </a:lnTo>
                  <a:lnTo>
                    <a:pt x="229553" y="38100"/>
                  </a:lnTo>
                  <a:lnTo>
                    <a:pt x="286703" y="38100"/>
                  </a:lnTo>
                  <a:lnTo>
                    <a:pt x="286703" y="95250"/>
                  </a:lnTo>
                  <a:close/>
                  <a:moveTo>
                    <a:pt x="191453" y="95250"/>
                  </a:moveTo>
                  <a:lnTo>
                    <a:pt x="134303" y="95250"/>
                  </a:lnTo>
                  <a:lnTo>
                    <a:pt x="134303" y="38100"/>
                  </a:lnTo>
                  <a:lnTo>
                    <a:pt x="191453" y="38100"/>
                  </a:lnTo>
                  <a:lnTo>
                    <a:pt x="191453" y="95250"/>
                  </a:lnTo>
                  <a:close/>
                  <a:moveTo>
                    <a:pt x="39052" y="38100"/>
                  </a:moveTo>
                  <a:lnTo>
                    <a:pt x="96203" y="38100"/>
                  </a:lnTo>
                  <a:lnTo>
                    <a:pt x="96203" y="95250"/>
                  </a:lnTo>
                  <a:lnTo>
                    <a:pt x="39052" y="95250"/>
                  </a:lnTo>
                  <a:lnTo>
                    <a:pt x="39052" y="38100"/>
                  </a:lnTo>
                  <a:close/>
                  <a:moveTo>
                    <a:pt x="39052" y="514350"/>
                  </a:moveTo>
                  <a:lnTo>
                    <a:pt x="96203" y="514350"/>
                  </a:lnTo>
                  <a:lnTo>
                    <a:pt x="96203" y="571500"/>
                  </a:lnTo>
                  <a:lnTo>
                    <a:pt x="39052" y="571500"/>
                  </a:lnTo>
                  <a:lnTo>
                    <a:pt x="39052" y="514350"/>
                  </a:lnTo>
                  <a:close/>
                  <a:moveTo>
                    <a:pt x="134303" y="514350"/>
                  </a:moveTo>
                  <a:lnTo>
                    <a:pt x="191453" y="514350"/>
                  </a:lnTo>
                  <a:lnTo>
                    <a:pt x="191453" y="571500"/>
                  </a:lnTo>
                  <a:lnTo>
                    <a:pt x="134303" y="571500"/>
                  </a:lnTo>
                  <a:lnTo>
                    <a:pt x="134303" y="514350"/>
                  </a:lnTo>
                  <a:close/>
                  <a:moveTo>
                    <a:pt x="229553" y="514350"/>
                  </a:moveTo>
                  <a:lnTo>
                    <a:pt x="286703" y="514350"/>
                  </a:lnTo>
                  <a:lnTo>
                    <a:pt x="286703" y="571500"/>
                  </a:lnTo>
                  <a:lnTo>
                    <a:pt x="229553" y="571500"/>
                  </a:lnTo>
                  <a:lnTo>
                    <a:pt x="229553" y="514350"/>
                  </a:lnTo>
                  <a:close/>
                  <a:moveTo>
                    <a:pt x="324803" y="514350"/>
                  </a:moveTo>
                  <a:lnTo>
                    <a:pt x="381000" y="514350"/>
                  </a:lnTo>
                  <a:lnTo>
                    <a:pt x="381000" y="571500"/>
                  </a:lnTo>
                  <a:lnTo>
                    <a:pt x="324803" y="571500"/>
                  </a:lnTo>
                  <a:lnTo>
                    <a:pt x="324803" y="514350"/>
                  </a:lnTo>
                  <a:close/>
                  <a:moveTo>
                    <a:pt x="513398" y="514350"/>
                  </a:moveTo>
                  <a:lnTo>
                    <a:pt x="570548" y="514350"/>
                  </a:lnTo>
                  <a:lnTo>
                    <a:pt x="570548" y="571500"/>
                  </a:lnTo>
                  <a:lnTo>
                    <a:pt x="513398" y="571500"/>
                  </a:lnTo>
                  <a:lnTo>
                    <a:pt x="513398" y="514350"/>
                  </a:lnTo>
                  <a:close/>
                  <a:moveTo>
                    <a:pt x="608648" y="514350"/>
                  </a:moveTo>
                  <a:lnTo>
                    <a:pt x="665798" y="514350"/>
                  </a:lnTo>
                  <a:lnTo>
                    <a:pt x="665798" y="571500"/>
                  </a:lnTo>
                  <a:lnTo>
                    <a:pt x="608648" y="571500"/>
                  </a:lnTo>
                  <a:lnTo>
                    <a:pt x="608648" y="514350"/>
                  </a:lnTo>
                  <a:close/>
                  <a:moveTo>
                    <a:pt x="703898" y="571500"/>
                  </a:moveTo>
                  <a:lnTo>
                    <a:pt x="703898" y="514350"/>
                  </a:lnTo>
                  <a:lnTo>
                    <a:pt x="761048" y="514350"/>
                  </a:lnTo>
                  <a:lnTo>
                    <a:pt x="761048" y="571500"/>
                  </a:lnTo>
                  <a:lnTo>
                    <a:pt x="703898" y="57150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0" name="Google Shape;660;p3"/>
          <p:cNvGrpSpPr/>
          <p:nvPr/>
        </p:nvGrpSpPr>
        <p:grpSpPr>
          <a:xfrm>
            <a:off x="981008" y="1812421"/>
            <a:ext cx="352425" cy="466725"/>
            <a:chOff x="981008" y="1812421"/>
            <a:chExt cx="352425" cy="466725"/>
          </a:xfrm>
        </p:grpSpPr>
        <p:sp>
          <p:nvSpPr>
            <p:cNvPr id="661" name="Google Shape;661;p3"/>
            <p:cNvSpPr/>
            <p:nvPr/>
          </p:nvSpPr>
          <p:spPr>
            <a:xfrm>
              <a:off x="981008" y="1812421"/>
              <a:ext cx="352425" cy="466725"/>
            </a:xfrm>
            <a:custGeom>
              <a:rect b="b" l="l" r="r" t="t"/>
              <a:pathLst>
                <a:path extrusionOk="0" h="466725" w="352425">
                  <a:moveTo>
                    <a:pt x="352139" y="106680"/>
                  </a:moveTo>
                  <a:cubicBezTo>
                    <a:pt x="351884" y="105465"/>
                    <a:pt x="351467" y="104289"/>
                    <a:pt x="350901" y="103184"/>
                  </a:cubicBezTo>
                  <a:lnTo>
                    <a:pt x="350491" y="102422"/>
                  </a:lnTo>
                  <a:cubicBezTo>
                    <a:pt x="349872" y="101312"/>
                    <a:pt x="349110" y="100287"/>
                    <a:pt x="348225" y="99374"/>
                  </a:cubicBezTo>
                  <a:lnTo>
                    <a:pt x="252974" y="4124"/>
                  </a:lnTo>
                  <a:cubicBezTo>
                    <a:pt x="252060" y="3237"/>
                    <a:pt x="251032" y="2474"/>
                    <a:pt x="249917" y="1857"/>
                  </a:cubicBezTo>
                  <a:cubicBezTo>
                    <a:pt x="249669" y="1714"/>
                    <a:pt x="249431" y="1581"/>
                    <a:pt x="249174" y="1457"/>
                  </a:cubicBezTo>
                  <a:cubicBezTo>
                    <a:pt x="248087" y="919"/>
                    <a:pt x="246934" y="525"/>
                    <a:pt x="245745" y="286"/>
                  </a:cubicBezTo>
                  <a:lnTo>
                    <a:pt x="245574" y="286"/>
                  </a:lnTo>
                  <a:cubicBezTo>
                    <a:pt x="244689" y="106"/>
                    <a:pt x="243790" y="11"/>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9" y="108648"/>
                    <a:pt x="352329" y="107762"/>
                    <a:pt x="352158" y="106890"/>
                  </a:cubicBezTo>
                  <a:close/>
                  <a:moveTo>
                    <a:pt x="257175" y="48778"/>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rgbClr val="000000"/>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Arial"/>
                <a:ea typeface="Arial"/>
                <a:cs typeface="Arial"/>
                <a:sym typeface="Arial"/>
              </a:endParaRPr>
            </a:p>
          </p:txBody>
        </p:sp>
        <p:sp>
          <p:nvSpPr>
            <p:cNvPr id="662" name="Google Shape;662;p3"/>
            <p:cNvSpPr/>
            <p:nvPr/>
          </p:nvSpPr>
          <p:spPr>
            <a:xfrm>
              <a:off x="1061970" y="2020500"/>
              <a:ext cx="190500" cy="133350"/>
            </a:xfrm>
            <a:custGeom>
              <a:rect b="b" l="l" r="r" t="t"/>
              <a:pathLst>
                <a:path extrusionOk="0" h="133350" w="190500">
                  <a:moveTo>
                    <a:pt x="19050" y="38100"/>
                  </a:moveTo>
                  <a:lnTo>
                    <a:pt x="19050" y="95250"/>
                  </a:lnTo>
                  <a:cubicBezTo>
                    <a:pt x="19050" y="100511"/>
                    <a:pt x="14786" y="104775"/>
                    <a:pt x="9525" y="104775"/>
                  </a:cubicBezTo>
                  <a:cubicBezTo>
                    <a:pt x="4264" y="104775"/>
                    <a:pt x="0" y="100511"/>
                    <a:pt x="0" y="95250"/>
                  </a:cubicBezTo>
                  <a:lnTo>
                    <a:pt x="0" y="38100"/>
                  </a:lnTo>
                  <a:cubicBezTo>
                    <a:pt x="0" y="32839"/>
                    <a:pt x="4264" y="28575"/>
                    <a:pt x="9525" y="28575"/>
                  </a:cubicBezTo>
                  <a:cubicBezTo>
                    <a:pt x="14786" y="28575"/>
                    <a:pt x="19050" y="32839"/>
                    <a:pt x="19050" y="38100"/>
                  </a:cubicBezTo>
                  <a:close/>
                  <a:moveTo>
                    <a:pt x="38100" y="19050"/>
                  </a:moveTo>
                  <a:cubicBezTo>
                    <a:pt x="32839" y="19050"/>
                    <a:pt x="28575" y="23314"/>
                    <a:pt x="28575" y="28575"/>
                  </a:cubicBezTo>
                  <a:lnTo>
                    <a:pt x="28575" y="104775"/>
                  </a:lnTo>
                  <a:cubicBezTo>
                    <a:pt x="28575" y="110036"/>
                    <a:pt x="32839" y="114300"/>
                    <a:pt x="38100" y="114300"/>
                  </a:cubicBezTo>
                  <a:cubicBezTo>
                    <a:pt x="43361" y="114300"/>
                    <a:pt x="47625" y="110036"/>
                    <a:pt x="47625" y="104775"/>
                  </a:cubicBezTo>
                  <a:lnTo>
                    <a:pt x="47625" y="28575"/>
                  </a:lnTo>
                  <a:cubicBezTo>
                    <a:pt x="47625" y="23314"/>
                    <a:pt x="43361" y="19050"/>
                    <a:pt x="38100" y="19050"/>
                  </a:cubicBezTo>
                  <a:close/>
                  <a:moveTo>
                    <a:pt x="66675" y="28575"/>
                  </a:moveTo>
                  <a:cubicBezTo>
                    <a:pt x="61414" y="28575"/>
                    <a:pt x="57150" y="32839"/>
                    <a:pt x="57150" y="38100"/>
                  </a:cubicBezTo>
                  <a:lnTo>
                    <a:pt x="57150" y="95250"/>
                  </a:lnTo>
                  <a:cubicBezTo>
                    <a:pt x="57150" y="100511"/>
                    <a:pt x="61414" y="104775"/>
                    <a:pt x="66675" y="104775"/>
                  </a:cubicBezTo>
                  <a:cubicBezTo>
                    <a:pt x="71936" y="104775"/>
                    <a:pt x="76200" y="100511"/>
                    <a:pt x="76200" y="95250"/>
                  </a:cubicBezTo>
                  <a:lnTo>
                    <a:pt x="76200" y="38100"/>
                  </a:lnTo>
                  <a:cubicBezTo>
                    <a:pt x="76200" y="32839"/>
                    <a:pt x="71936" y="28575"/>
                    <a:pt x="66675" y="28575"/>
                  </a:cubicBezTo>
                  <a:close/>
                  <a:moveTo>
                    <a:pt x="95250" y="9525"/>
                  </a:moveTo>
                  <a:cubicBezTo>
                    <a:pt x="89989" y="9525"/>
                    <a:pt x="85725" y="13789"/>
                    <a:pt x="85725" y="19050"/>
                  </a:cubicBezTo>
                  <a:lnTo>
                    <a:pt x="85725" y="114300"/>
                  </a:lnTo>
                  <a:cubicBezTo>
                    <a:pt x="85725" y="119561"/>
                    <a:pt x="89989" y="123825"/>
                    <a:pt x="95250" y="123825"/>
                  </a:cubicBezTo>
                  <a:cubicBezTo>
                    <a:pt x="100511" y="123825"/>
                    <a:pt x="104775" y="119561"/>
                    <a:pt x="104775" y="114300"/>
                  </a:cubicBezTo>
                  <a:lnTo>
                    <a:pt x="104775" y="19050"/>
                  </a:lnTo>
                  <a:cubicBezTo>
                    <a:pt x="104775" y="13789"/>
                    <a:pt x="100511" y="9525"/>
                    <a:pt x="95250" y="9525"/>
                  </a:cubicBezTo>
                  <a:close/>
                  <a:moveTo>
                    <a:pt x="123825" y="0"/>
                  </a:moveTo>
                  <a:cubicBezTo>
                    <a:pt x="118564" y="0"/>
                    <a:pt x="114300" y="4264"/>
                    <a:pt x="114300" y="9525"/>
                  </a:cubicBezTo>
                  <a:lnTo>
                    <a:pt x="114300" y="123825"/>
                  </a:lnTo>
                  <a:cubicBezTo>
                    <a:pt x="114300" y="129086"/>
                    <a:pt x="118564" y="133350"/>
                    <a:pt x="123825" y="133350"/>
                  </a:cubicBezTo>
                  <a:cubicBezTo>
                    <a:pt x="129086" y="133350"/>
                    <a:pt x="133350" y="129086"/>
                    <a:pt x="133350" y="123825"/>
                  </a:cubicBezTo>
                  <a:lnTo>
                    <a:pt x="133350" y="9525"/>
                  </a:lnTo>
                  <a:cubicBezTo>
                    <a:pt x="133350" y="4264"/>
                    <a:pt x="129086" y="0"/>
                    <a:pt x="123825" y="0"/>
                  </a:cubicBezTo>
                  <a:close/>
                  <a:moveTo>
                    <a:pt x="152400" y="9525"/>
                  </a:moveTo>
                  <a:cubicBezTo>
                    <a:pt x="147140" y="9525"/>
                    <a:pt x="142875" y="13789"/>
                    <a:pt x="142875" y="19050"/>
                  </a:cubicBezTo>
                  <a:lnTo>
                    <a:pt x="142875" y="114300"/>
                  </a:lnTo>
                  <a:cubicBezTo>
                    <a:pt x="142875" y="119561"/>
                    <a:pt x="147140" y="123825"/>
                    <a:pt x="152400" y="123825"/>
                  </a:cubicBezTo>
                  <a:cubicBezTo>
                    <a:pt x="157661" y="123825"/>
                    <a:pt x="161925" y="119561"/>
                    <a:pt x="161925" y="114300"/>
                  </a:cubicBezTo>
                  <a:lnTo>
                    <a:pt x="161925" y="19050"/>
                  </a:lnTo>
                  <a:cubicBezTo>
                    <a:pt x="161925" y="13789"/>
                    <a:pt x="157661" y="9525"/>
                    <a:pt x="152400" y="9525"/>
                  </a:cubicBezTo>
                  <a:close/>
                  <a:moveTo>
                    <a:pt x="180975" y="28575"/>
                  </a:moveTo>
                  <a:cubicBezTo>
                    <a:pt x="175715" y="28575"/>
                    <a:pt x="171450" y="32839"/>
                    <a:pt x="171450" y="38100"/>
                  </a:cubicBezTo>
                  <a:lnTo>
                    <a:pt x="171450" y="95250"/>
                  </a:lnTo>
                  <a:cubicBezTo>
                    <a:pt x="171450" y="100511"/>
                    <a:pt x="175715" y="104775"/>
                    <a:pt x="180975" y="104775"/>
                  </a:cubicBezTo>
                  <a:cubicBezTo>
                    <a:pt x="186236" y="104775"/>
                    <a:pt x="190500" y="100511"/>
                    <a:pt x="190500" y="95250"/>
                  </a:cubicBezTo>
                  <a:lnTo>
                    <a:pt x="190500" y="38100"/>
                  </a:lnTo>
                  <a:cubicBezTo>
                    <a:pt x="190500" y="32839"/>
                    <a:pt x="186236" y="28575"/>
                    <a:pt x="180975" y="2857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3" name="Google Shape;663;p3"/>
          <p:cNvGrpSpPr/>
          <p:nvPr/>
        </p:nvGrpSpPr>
        <p:grpSpPr>
          <a:xfrm>
            <a:off x="4864381" y="2861054"/>
            <a:ext cx="353450" cy="323847"/>
            <a:chOff x="4126347" y="2163413"/>
            <a:chExt cx="891326" cy="816673"/>
          </a:xfrm>
        </p:grpSpPr>
        <p:sp>
          <p:nvSpPr>
            <p:cNvPr id="664" name="Google Shape;664;p3"/>
            <p:cNvSpPr/>
            <p:nvPr/>
          </p:nvSpPr>
          <p:spPr>
            <a:xfrm>
              <a:off x="4126347" y="2163413"/>
              <a:ext cx="891326" cy="816673"/>
            </a:xfrm>
            <a:custGeom>
              <a:rect b="b" l="l" r="r" t="t"/>
              <a:pathLst>
                <a:path extrusionOk="0" h="816673" w="891326">
                  <a:moveTo>
                    <a:pt x="891327" y="122587"/>
                  </a:moveTo>
                  <a:cubicBezTo>
                    <a:pt x="891274" y="54906"/>
                    <a:pt x="836421" y="53"/>
                    <a:pt x="768740" y="0"/>
                  </a:cubicBezTo>
                  <a:lnTo>
                    <a:pt x="122564" y="0"/>
                  </a:lnTo>
                  <a:cubicBezTo>
                    <a:pt x="54914" y="-40"/>
                    <a:pt x="40" y="54769"/>
                    <a:pt x="0" y="122419"/>
                  </a:cubicBezTo>
                  <a:cubicBezTo>
                    <a:pt x="-28" y="169525"/>
                    <a:pt x="26960" y="212474"/>
                    <a:pt x="69415" y="232886"/>
                  </a:cubicBezTo>
                  <a:lnTo>
                    <a:pt x="69415" y="298133"/>
                  </a:lnTo>
                  <a:cubicBezTo>
                    <a:pt x="8524" y="327367"/>
                    <a:pt x="-17138" y="400428"/>
                    <a:pt x="12097" y="461319"/>
                  </a:cubicBezTo>
                  <a:cubicBezTo>
                    <a:pt x="24132" y="486385"/>
                    <a:pt x="44349" y="506602"/>
                    <a:pt x="69415" y="518636"/>
                  </a:cubicBezTo>
                  <a:lnTo>
                    <a:pt x="69415" y="583883"/>
                  </a:lnTo>
                  <a:cubicBezTo>
                    <a:pt x="8498" y="613305"/>
                    <a:pt x="-17033" y="686540"/>
                    <a:pt x="12390" y="747457"/>
                  </a:cubicBezTo>
                  <a:cubicBezTo>
                    <a:pt x="32812" y="789739"/>
                    <a:pt x="75608" y="816626"/>
                    <a:pt x="122564" y="816674"/>
                  </a:cubicBezTo>
                  <a:lnTo>
                    <a:pt x="768740" y="816674"/>
                  </a:lnTo>
                  <a:cubicBezTo>
                    <a:pt x="836390" y="816714"/>
                    <a:pt x="891264" y="761905"/>
                    <a:pt x="891304" y="694255"/>
                  </a:cubicBezTo>
                  <a:cubicBezTo>
                    <a:pt x="891332" y="647148"/>
                    <a:pt x="864344" y="604199"/>
                    <a:pt x="821890" y="583787"/>
                  </a:cubicBezTo>
                  <a:lnTo>
                    <a:pt x="821890" y="518636"/>
                  </a:lnTo>
                  <a:cubicBezTo>
                    <a:pt x="882780" y="489401"/>
                    <a:pt x="908442" y="416340"/>
                    <a:pt x="879207" y="355450"/>
                  </a:cubicBezTo>
                  <a:cubicBezTo>
                    <a:pt x="867172" y="330384"/>
                    <a:pt x="846956" y="310167"/>
                    <a:pt x="821890" y="298133"/>
                  </a:cubicBezTo>
                  <a:lnTo>
                    <a:pt x="821890" y="232886"/>
                  </a:lnTo>
                  <a:cubicBezTo>
                    <a:pt x="864282" y="212489"/>
                    <a:pt x="891263" y="169631"/>
                    <a:pt x="891327" y="122587"/>
                  </a:cubicBezTo>
                  <a:close/>
                  <a:moveTo>
                    <a:pt x="834177" y="694087"/>
                  </a:moveTo>
                  <a:cubicBezTo>
                    <a:pt x="834124" y="730205"/>
                    <a:pt x="804858" y="759471"/>
                    <a:pt x="768740" y="759524"/>
                  </a:cubicBezTo>
                  <a:lnTo>
                    <a:pt x="122564" y="759524"/>
                  </a:lnTo>
                  <a:cubicBezTo>
                    <a:pt x="86424" y="759524"/>
                    <a:pt x="57127" y="730227"/>
                    <a:pt x="57127" y="694087"/>
                  </a:cubicBezTo>
                  <a:cubicBezTo>
                    <a:pt x="57127" y="657947"/>
                    <a:pt x="86424" y="628650"/>
                    <a:pt x="122564" y="628650"/>
                  </a:cubicBezTo>
                  <a:lnTo>
                    <a:pt x="768740" y="628650"/>
                  </a:lnTo>
                  <a:cubicBezTo>
                    <a:pt x="804858" y="628702"/>
                    <a:pt x="834124" y="657969"/>
                    <a:pt x="834177" y="694087"/>
                  </a:cubicBezTo>
                  <a:close/>
                  <a:moveTo>
                    <a:pt x="126565" y="571500"/>
                  </a:moveTo>
                  <a:lnTo>
                    <a:pt x="126565" y="530924"/>
                  </a:lnTo>
                  <a:lnTo>
                    <a:pt x="764740" y="530924"/>
                  </a:lnTo>
                  <a:lnTo>
                    <a:pt x="764740" y="571500"/>
                  </a:lnTo>
                  <a:close/>
                  <a:moveTo>
                    <a:pt x="834177" y="408337"/>
                  </a:moveTo>
                  <a:cubicBezTo>
                    <a:pt x="834124" y="444455"/>
                    <a:pt x="804858" y="473721"/>
                    <a:pt x="768740" y="473774"/>
                  </a:cubicBezTo>
                  <a:lnTo>
                    <a:pt x="122564" y="473774"/>
                  </a:lnTo>
                  <a:cubicBezTo>
                    <a:pt x="86424" y="473774"/>
                    <a:pt x="57127" y="444476"/>
                    <a:pt x="57127" y="408337"/>
                  </a:cubicBezTo>
                  <a:cubicBezTo>
                    <a:pt x="57127" y="372197"/>
                    <a:pt x="86424" y="342900"/>
                    <a:pt x="122564" y="342900"/>
                  </a:cubicBezTo>
                  <a:lnTo>
                    <a:pt x="768740" y="342900"/>
                  </a:lnTo>
                  <a:cubicBezTo>
                    <a:pt x="804858" y="342953"/>
                    <a:pt x="834124" y="372219"/>
                    <a:pt x="834177" y="408337"/>
                  </a:cubicBezTo>
                  <a:close/>
                  <a:moveTo>
                    <a:pt x="126565" y="285750"/>
                  </a:moveTo>
                  <a:lnTo>
                    <a:pt x="126565" y="245174"/>
                  </a:lnTo>
                  <a:lnTo>
                    <a:pt x="764740" y="245174"/>
                  </a:lnTo>
                  <a:lnTo>
                    <a:pt x="764740" y="285750"/>
                  </a:lnTo>
                  <a:close/>
                  <a:moveTo>
                    <a:pt x="768740" y="188024"/>
                  </a:moveTo>
                  <a:lnTo>
                    <a:pt x="122564" y="188024"/>
                  </a:lnTo>
                  <a:cubicBezTo>
                    <a:pt x="86424" y="188024"/>
                    <a:pt x="57127" y="158727"/>
                    <a:pt x="57127" y="122587"/>
                  </a:cubicBezTo>
                  <a:cubicBezTo>
                    <a:pt x="57127" y="86447"/>
                    <a:pt x="86424" y="57150"/>
                    <a:pt x="122564" y="57150"/>
                  </a:cubicBezTo>
                  <a:lnTo>
                    <a:pt x="768740" y="57150"/>
                  </a:lnTo>
                  <a:cubicBezTo>
                    <a:pt x="804880" y="57150"/>
                    <a:pt x="834177" y="86447"/>
                    <a:pt x="834177" y="122587"/>
                  </a:cubicBezTo>
                  <a:cubicBezTo>
                    <a:pt x="834177" y="158727"/>
                    <a:pt x="804880" y="188024"/>
                    <a:pt x="768740" y="18802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3"/>
            <p:cNvSpPr/>
            <p:nvPr/>
          </p:nvSpPr>
          <p:spPr>
            <a:xfrm>
              <a:off x="4288726" y="2251519"/>
              <a:ext cx="68961" cy="68961"/>
            </a:xfrm>
            <a:custGeom>
              <a:rect b="b" l="l" r="r" t="t"/>
              <a:pathLst>
                <a:path extrusionOk="0" h="68961" w="68961">
                  <a:moveTo>
                    <a:pt x="68961" y="34481"/>
                  </a:moveTo>
                  <a:cubicBezTo>
                    <a:pt x="68961" y="53524"/>
                    <a:pt x="53524" y="68961"/>
                    <a:pt x="34480" y="68961"/>
                  </a:cubicBezTo>
                  <a:cubicBezTo>
                    <a:pt x="15437" y="68961"/>
                    <a:pt x="0" y="53524"/>
                    <a:pt x="0" y="34481"/>
                  </a:cubicBezTo>
                  <a:cubicBezTo>
                    <a:pt x="0" y="15437"/>
                    <a:pt x="15437" y="0"/>
                    <a:pt x="34480" y="0"/>
                  </a:cubicBezTo>
                  <a:cubicBezTo>
                    <a:pt x="53524" y="0"/>
                    <a:pt x="68961" y="15437"/>
                    <a:pt x="68961" y="344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3"/>
            <p:cNvSpPr/>
            <p:nvPr/>
          </p:nvSpPr>
          <p:spPr>
            <a:xfrm>
              <a:off x="4400550" y="2251519"/>
              <a:ext cx="68960" cy="68961"/>
            </a:xfrm>
            <a:custGeom>
              <a:rect b="b" l="l" r="r" t="t"/>
              <a:pathLst>
                <a:path extrusionOk="0" h="68961" w="68960">
                  <a:moveTo>
                    <a:pt x="68961" y="34481"/>
                  </a:moveTo>
                  <a:cubicBezTo>
                    <a:pt x="68961" y="53524"/>
                    <a:pt x="53524" y="68961"/>
                    <a:pt x="34481" y="68961"/>
                  </a:cubicBezTo>
                  <a:cubicBezTo>
                    <a:pt x="15437" y="68961"/>
                    <a:pt x="0" y="53524"/>
                    <a:pt x="0" y="34481"/>
                  </a:cubicBezTo>
                  <a:cubicBezTo>
                    <a:pt x="0" y="15437"/>
                    <a:pt x="15437" y="0"/>
                    <a:pt x="34481" y="0"/>
                  </a:cubicBezTo>
                  <a:cubicBezTo>
                    <a:pt x="53524" y="0"/>
                    <a:pt x="68961" y="15437"/>
                    <a:pt x="68961" y="344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3"/>
            <p:cNvSpPr/>
            <p:nvPr/>
          </p:nvSpPr>
          <p:spPr>
            <a:xfrm>
              <a:off x="4512373" y="2251519"/>
              <a:ext cx="68960" cy="68961"/>
            </a:xfrm>
            <a:custGeom>
              <a:rect b="b" l="l" r="r" t="t"/>
              <a:pathLst>
                <a:path extrusionOk="0" h="68961" w="68960">
                  <a:moveTo>
                    <a:pt x="68961" y="34481"/>
                  </a:moveTo>
                  <a:cubicBezTo>
                    <a:pt x="68961" y="53524"/>
                    <a:pt x="53524" y="68961"/>
                    <a:pt x="34481" y="68961"/>
                  </a:cubicBezTo>
                  <a:cubicBezTo>
                    <a:pt x="15437" y="68961"/>
                    <a:pt x="0" y="53524"/>
                    <a:pt x="0" y="34481"/>
                  </a:cubicBezTo>
                  <a:cubicBezTo>
                    <a:pt x="0" y="15437"/>
                    <a:pt x="15437" y="0"/>
                    <a:pt x="34481" y="0"/>
                  </a:cubicBezTo>
                  <a:cubicBezTo>
                    <a:pt x="53524" y="0"/>
                    <a:pt x="68961" y="15437"/>
                    <a:pt x="68961" y="344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3"/>
            <p:cNvSpPr/>
            <p:nvPr/>
          </p:nvSpPr>
          <p:spPr>
            <a:xfrm>
              <a:off x="4288726" y="2537269"/>
              <a:ext cx="68961" cy="68960"/>
            </a:xfrm>
            <a:custGeom>
              <a:rect b="b" l="l" r="r" t="t"/>
              <a:pathLst>
                <a:path extrusionOk="0" h="68960" w="68961">
                  <a:moveTo>
                    <a:pt x="68961" y="34481"/>
                  </a:moveTo>
                  <a:cubicBezTo>
                    <a:pt x="68961" y="53524"/>
                    <a:pt x="53524" y="68961"/>
                    <a:pt x="34480" y="68961"/>
                  </a:cubicBezTo>
                  <a:cubicBezTo>
                    <a:pt x="15437" y="68961"/>
                    <a:pt x="0" y="53524"/>
                    <a:pt x="0" y="34481"/>
                  </a:cubicBezTo>
                  <a:cubicBezTo>
                    <a:pt x="0" y="15437"/>
                    <a:pt x="15437" y="0"/>
                    <a:pt x="34480" y="0"/>
                  </a:cubicBezTo>
                  <a:cubicBezTo>
                    <a:pt x="53524" y="0"/>
                    <a:pt x="68961" y="15437"/>
                    <a:pt x="68961" y="344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3"/>
            <p:cNvSpPr/>
            <p:nvPr/>
          </p:nvSpPr>
          <p:spPr>
            <a:xfrm>
              <a:off x="4400550" y="2537269"/>
              <a:ext cx="68960" cy="68960"/>
            </a:xfrm>
            <a:custGeom>
              <a:rect b="b" l="l" r="r" t="t"/>
              <a:pathLst>
                <a:path extrusionOk="0" h="68960" w="68960">
                  <a:moveTo>
                    <a:pt x="68961" y="34481"/>
                  </a:moveTo>
                  <a:cubicBezTo>
                    <a:pt x="68961" y="53524"/>
                    <a:pt x="53524" y="68961"/>
                    <a:pt x="34481" y="68961"/>
                  </a:cubicBezTo>
                  <a:cubicBezTo>
                    <a:pt x="15437" y="68961"/>
                    <a:pt x="0" y="53524"/>
                    <a:pt x="0" y="34481"/>
                  </a:cubicBezTo>
                  <a:cubicBezTo>
                    <a:pt x="0" y="15437"/>
                    <a:pt x="15437" y="0"/>
                    <a:pt x="34481" y="0"/>
                  </a:cubicBezTo>
                  <a:cubicBezTo>
                    <a:pt x="53524" y="0"/>
                    <a:pt x="68961" y="15437"/>
                    <a:pt x="68961" y="344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3"/>
            <p:cNvSpPr/>
            <p:nvPr/>
          </p:nvSpPr>
          <p:spPr>
            <a:xfrm>
              <a:off x="4512373" y="2537269"/>
              <a:ext cx="68960" cy="68960"/>
            </a:xfrm>
            <a:custGeom>
              <a:rect b="b" l="l" r="r" t="t"/>
              <a:pathLst>
                <a:path extrusionOk="0" h="68960" w="68960">
                  <a:moveTo>
                    <a:pt x="68961" y="34481"/>
                  </a:moveTo>
                  <a:cubicBezTo>
                    <a:pt x="68961" y="53524"/>
                    <a:pt x="53524" y="68961"/>
                    <a:pt x="34481" y="68961"/>
                  </a:cubicBezTo>
                  <a:cubicBezTo>
                    <a:pt x="15437" y="68961"/>
                    <a:pt x="0" y="53524"/>
                    <a:pt x="0" y="34481"/>
                  </a:cubicBezTo>
                  <a:cubicBezTo>
                    <a:pt x="0" y="15437"/>
                    <a:pt x="15437" y="0"/>
                    <a:pt x="34481" y="0"/>
                  </a:cubicBezTo>
                  <a:cubicBezTo>
                    <a:pt x="53524" y="0"/>
                    <a:pt x="68961" y="15437"/>
                    <a:pt x="68961" y="344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3"/>
            <p:cNvSpPr/>
            <p:nvPr/>
          </p:nvSpPr>
          <p:spPr>
            <a:xfrm>
              <a:off x="4288726" y="2823019"/>
              <a:ext cx="68961" cy="68961"/>
            </a:xfrm>
            <a:custGeom>
              <a:rect b="b" l="l" r="r" t="t"/>
              <a:pathLst>
                <a:path extrusionOk="0" h="68961" w="68961">
                  <a:moveTo>
                    <a:pt x="68961" y="34481"/>
                  </a:moveTo>
                  <a:cubicBezTo>
                    <a:pt x="68961" y="53524"/>
                    <a:pt x="53524" y="68961"/>
                    <a:pt x="34480" y="68961"/>
                  </a:cubicBezTo>
                  <a:cubicBezTo>
                    <a:pt x="15437" y="68961"/>
                    <a:pt x="0" y="53524"/>
                    <a:pt x="0" y="34481"/>
                  </a:cubicBezTo>
                  <a:cubicBezTo>
                    <a:pt x="0" y="15437"/>
                    <a:pt x="15437" y="0"/>
                    <a:pt x="34480" y="0"/>
                  </a:cubicBezTo>
                  <a:cubicBezTo>
                    <a:pt x="53524" y="0"/>
                    <a:pt x="68961" y="15437"/>
                    <a:pt x="68961" y="344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3"/>
            <p:cNvSpPr/>
            <p:nvPr/>
          </p:nvSpPr>
          <p:spPr>
            <a:xfrm>
              <a:off x="4400550" y="2823019"/>
              <a:ext cx="68960" cy="68961"/>
            </a:xfrm>
            <a:custGeom>
              <a:rect b="b" l="l" r="r" t="t"/>
              <a:pathLst>
                <a:path extrusionOk="0" h="68961" w="68960">
                  <a:moveTo>
                    <a:pt x="68961" y="34481"/>
                  </a:moveTo>
                  <a:cubicBezTo>
                    <a:pt x="68961" y="53524"/>
                    <a:pt x="53524" y="68961"/>
                    <a:pt x="34481" y="68961"/>
                  </a:cubicBezTo>
                  <a:cubicBezTo>
                    <a:pt x="15437" y="68961"/>
                    <a:pt x="0" y="53524"/>
                    <a:pt x="0" y="34481"/>
                  </a:cubicBezTo>
                  <a:cubicBezTo>
                    <a:pt x="0" y="15437"/>
                    <a:pt x="15437" y="0"/>
                    <a:pt x="34481" y="0"/>
                  </a:cubicBezTo>
                  <a:cubicBezTo>
                    <a:pt x="53524" y="0"/>
                    <a:pt x="68961" y="15437"/>
                    <a:pt x="68961" y="344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3"/>
            <p:cNvSpPr/>
            <p:nvPr/>
          </p:nvSpPr>
          <p:spPr>
            <a:xfrm>
              <a:off x="4512373" y="2823019"/>
              <a:ext cx="68960" cy="68961"/>
            </a:xfrm>
            <a:custGeom>
              <a:rect b="b" l="l" r="r" t="t"/>
              <a:pathLst>
                <a:path extrusionOk="0" h="68961" w="68960">
                  <a:moveTo>
                    <a:pt x="68961" y="34481"/>
                  </a:moveTo>
                  <a:cubicBezTo>
                    <a:pt x="68961" y="53524"/>
                    <a:pt x="53524" y="68961"/>
                    <a:pt x="34481" y="68961"/>
                  </a:cubicBezTo>
                  <a:cubicBezTo>
                    <a:pt x="15437" y="68961"/>
                    <a:pt x="0" y="53524"/>
                    <a:pt x="0" y="34481"/>
                  </a:cubicBezTo>
                  <a:cubicBezTo>
                    <a:pt x="0" y="15437"/>
                    <a:pt x="15437" y="0"/>
                    <a:pt x="34481" y="0"/>
                  </a:cubicBezTo>
                  <a:cubicBezTo>
                    <a:pt x="53524" y="0"/>
                    <a:pt x="68961" y="15437"/>
                    <a:pt x="68961" y="344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4" name="Google Shape;674;p3"/>
          <p:cNvSpPr txBox="1"/>
          <p:nvPr/>
        </p:nvSpPr>
        <p:spPr>
          <a:xfrm>
            <a:off x="446107" y="4006834"/>
            <a:ext cx="3520526" cy="215444"/>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A5A5A5"/>
                </a:solidFill>
                <a:latin typeface="Arial"/>
                <a:ea typeface="Arial"/>
                <a:cs typeface="Arial"/>
                <a:sym typeface="Arial"/>
              </a:rPr>
              <a:t>Q&amp;A / EXERCISES</a:t>
            </a:r>
            <a:endParaRPr b="1" i="0" sz="800" u="none" cap="none" strike="noStrike">
              <a:solidFill>
                <a:srgbClr val="A5A5A5"/>
              </a:solidFill>
              <a:latin typeface="Arial"/>
              <a:ea typeface="Arial"/>
              <a:cs typeface="Arial"/>
              <a:sym typeface="Arial"/>
            </a:endParaRPr>
          </a:p>
        </p:txBody>
      </p:sp>
      <p:grpSp>
        <p:nvGrpSpPr>
          <p:cNvPr id="675" name="Google Shape;675;p3"/>
          <p:cNvGrpSpPr/>
          <p:nvPr/>
        </p:nvGrpSpPr>
        <p:grpSpPr>
          <a:xfrm>
            <a:off x="1509260" y="1820642"/>
            <a:ext cx="352425" cy="466725"/>
            <a:chOff x="1509260" y="1820642"/>
            <a:chExt cx="352425" cy="466725"/>
          </a:xfrm>
        </p:grpSpPr>
        <p:sp>
          <p:nvSpPr>
            <p:cNvPr id="676" name="Google Shape;676;p3"/>
            <p:cNvSpPr/>
            <p:nvPr/>
          </p:nvSpPr>
          <p:spPr>
            <a:xfrm>
              <a:off x="1509260" y="1820642"/>
              <a:ext cx="352425" cy="466725"/>
            </a:xfrm>
            <a:custGeom>
              <a:rect b="b" l="l" r="r" t="t"/>
              <a:pathLst>
                <a:path extrusionOk="0" h="466725" w="352425">
                  <a:moveTo>
                    <a:pt x="352139" y="106680"/>
                  </a:moveTo>
                  <a:cubicBezTo>
                    <a:pt x="351884" y="105465"/>
                    <a:pt x="351467" y="104289"/>
                    <a:pt x="350901" y="103184"/>
                  </a:cubicBezTo>
                  <a:lnTo>
                    <a:pt x="350491" y="102422"/>
                  </a:lnTo>
                  <a:cubicBezTo>
                    <a:pt x="349872" y="101312"/>
                    <a:pt x="349110" y="100287"/>
                    <a:pt x="348225" y="99374"/>
                  </a:cubicBezTo>
                  <a:lnTo>
                    <a:pt x="252974" y="4124"/>
                  </a:lnTo>
                  <a:cubicBezTo>
                    <a:pt x="252060" y="3237"/>
                    <a:pt x="251032" y="2474"/>
                    <a:pt x="249917" y="1857"/>
                  </a:cubicBezTo>
                  <a:cubicBezTo>
                    <a:pt x="249669" y="1714"/>
                    <a:pt x="249431" y="1581"/>
                    <a:pt x="249174" y="1457"/>
                  </a:cubicBezTo>
                  <a:cubicBezTo>
                    <a:pt x="248087" y="919"/>
                    <a:pt x="246934" y="525"/>
                    <a:pt x="245745" y="286"/>
                  </a:cubicBezTo>
                  <a:lnTo>
                    <a:pt x="245574" y="286"/>
                  </a:lnTo>
                  <a:cubicBezTo>
                    <a:pt x="244689" y="106"/>
                    <a:pt x="243790" y="11"/>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9" y="108648"/>
                    <a:pt x="352329" y="107762"/>
                    <a:pt x="352158" y="106890"/>
                  </a:cubicBezTo>
                  <a:close/>
                  <a:moveTo>
                    <a:pt x="257175" y="48778"/>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rgbClr val="000000"/>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Arial"/>
                <a:ea typeface="Arial"/>
                <a:cs typeface="Arial"/>
                <a:sym typeface="Arial"/>
              </a:endParaRPr>
            </a:p>
          </p:txBody>
        </p:sp>
        <p:sp>
          <p:nvSpPr>
            <p:cNvPr id="677" name="Google Shape;677;p3"/>
            <p:cNvSpPr/>
            <p:nvPr/>
          </p:nvSpPr>
          <p:spPr>
            <a:xfrm>
              <a:off x="1589043" y="1984166"/>
              <a:ext cx="192859" cy="204329"/>
            </a:xfrm>
            <a:custGeom>
              <a:rect b="b" l="l" r="r" t="t"/>
              <a:pathLst>
                <a:path extrusionOk="0" h="383476" w="361950">
                  <a:moveTo>
                    <a:pt x="342900" y="0"/>
                  </a:moveTo>
                  <a:lnTo>
                    <a:pt x="19050" y="0"/>
                  </a:lnTo>
                  <a:cubicBezTo>
                    <a:pt x="8529" y="0"/>
                    <a:pt x="0" y="8529"/>
                    <a:pt x="0" y="19050"/>
                  </a:cubicBezTo>
                  <a:lnTo>
                    <a:pt x="0" y="133350"/>
                  </a:lnTo>
                  <a:lnTo>
                    <a:pt x="1048" y="133350"/>
                  </a:lnTo>
                  <a:cubicBezTo>
                    <a:pt x="379" y="135281"/>
                    <a:pt x="25" y="137307"/>
                    <a:pt x="0" y="139351"/>
                  </a:cubicBezTo>
                  <a:lnTo>
                    <a:pt x="0" y="253651"/>
                  </a:lnTo>
                  <a:cubicBezTo>
                    <a:pt x="25" y="255694"/>
                    <a:pt x="379" y="257720"/>
                    <a:pt x="1048" y="259651"/>
                  </a:cubicBezTo>
                  <a:lnTo>
                    <a:pt x="0" y="259651"/>
                  </a:lnTo>
                  <a:lnTo>
                    <a:pt x="0" y="364426"/>
                  </a:lnTo>
                  <a:cubicBezTo>
                    <a:pt x="0" y="374948"/>
                    <a:pt x="8529" y="383476"/>
                    <a:pt x="19050" y="383476"/>
                  </a:cubicBezTo>
                  <a:lnTo>
                    <a:pt x="342900" y="383476"/>
                  </a:lnTo>
                  <a:cubicBezTo>
                    <a:pt x="353421" y="383476"/>
                    <a:pt x="361950" y="374948"/>
                    <a:pt x="361950" y="364426"/>
                  </a:cubicBezTo>
                  <a:lnTo>
                    <a:pt x="361950" y="259651"/>
                  </a:lnTo>
                  <a:lnTo>
                    <a:pt x="360902" y="259651"/>
                  </a:lnTo>
                  <a:cubicBezTo>
                    <a:pt x="361571" y="257720"/>
                    <a:pt x="361925" y="255694"/>
                    <a:pt x="361950" y="253651"/>
                  </a:cubicBezTo>
                  <a:lnTo>
                    <a:pt x="361950" y="139351"/>
                  </a:lnTo>
                  <a:cubicBezTo>
                    <a:pt x="361915" y="137339"/>
                    <a:pt x="361561" y="135346"/>
                    <a:pt x="360902" y="133445"/>
                  </a:cubicBezTo>
                  <a:lnTo>
                    <a:pt x="361950" y="133445"/>
                  </a:lnTo>
                  <a:lnTo>
                    <a:pt x="361950" y="19145"/>
                  </a:lnTo>
                  <a:cubicBezTo>
                    <a:pt x="362003" y="8624"/>
                    <a:pt x="353516" y="53"/>
                    <a:pt x="342996" y="0"/>
                  </a:cubicBezTo>
                  <a:cubicBezTo>
                    <a:pt x="342964" y="0"/>
                    <a:pt x="342932" y="0"/>
                    <a:pt x="342900" y="0"/>
                  </a:cubicBezTo>
                  <a:close/>
                  <a:moveTo>
                    <a:pt x="323850" y="120301"/>
                  </a:moveTo>
                  <a:lnTo>
                    <a:pt x="200025" y="120301"/>
                  </a:lnTo>
                  <a:lnTo>
                    <a:pt x="200025" y="38100"/>
                  </a:lnTo>
                  <a:lnTo>
                    <a:pt x="323850" y="38100"/>
                  </a:lnTo>
                  <a:close/>
                  <a:moveTo>
                    <a:pt x="200025" y="158401"/>
                  </a:moveTo>
                  <a:lnTo>
                    <a:pt x="323850" y="158401"/>
                  </a:lnTo>
                  <a:lnTo>
                    <a:pt x="323850" y="234601"/>
                  </a:lnTo>
                  <a:lnTo>
                    <a:pt x="200025" y="234601"/>
                  </a:lnTo>
                  <a:close/>
                  <a:moveTo>
                    <a:pt x="161925" y="234601"/>
                  </a:moveTo>
                  <a:lnTo>
                    <a:pt x="38100" y="234601"/>
                  </a:lnTo>
                  <a:lnTo>
                    <a:pt x="38100" y="158401"/>
                  </a:lnTo>
                  <a:lnTo>
                    <a:pt x="161925" y="158401"/>
                  </a:lnTo>
                  <a:close/>
                  <a:moveTo>
                    <a:pt x="161925" y="38100"/>
                  </a:moveTo>
                  <a:lnTo>
                    <a:pt x="161925" y="120301"/>
                  </a:lnTo>
                  <a:lnTo>
                    <a:pt x="38100" y="120301"/>
                  </a:lnTo>
                  <a:lnTo>
                    <a:pt x="38100" y="38100"/>
                  </a:lnTo>
                  <a:close/>
                  <a:moveTo>
                    <a:pt x="38100" y="272701"/>
                  </a:moveTo>
                  <a:lnTo>
                    <a:pt x="161925" y="272701"/>
                  </a:lnTo>
                  <a:lnTo>
                    <a:pt x="161925" y="345376"/>
                  </a:lnTo>
                  <a:lnTo>
                    <a:pt x="38100" y="345376"/>
                  </a:lnTo>
                  <a:close/>
                  <a:moveTo>
                    <a:pt x="200025" y="345376"/>
                  </a:moveTo>
                  <a:lnTo>
                    <a:pt x="200025" y="272701"/>
                  </a:lnTo>
                  <a:lnTo>
                    <a:pt x="323850" y="272701"/>
                  </a:lnTo>
                  <a:lnTo>
                    <a:pt x="323850" y="3453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8" name="Google Shape;678;p3"/>
          <p:cNvSpPr/>
          <p:nvPr/>
        </p:nvSpPr>
        <p:spPr>
          <a:xfrm>
            <a:off x="5550409" y="2852111"/>
            <a:ext cx="452292" cy="341732"/>
          </a:xfrm>
          <a:custGeom>
            <a:rect b="b" l="l" r="r" t="t"/>
            <a:pathLst>
              <a:path extrusionOk="0" h="647700" w="857250">
                <a:moveTo>
                  <a:pt x="809625" y="0"/>
                </a:moveTo>
                <a:lnTo>
                  <a:pt x="47625" y="0"/>
                </a:lnTo>
                <a:cubicBezTo>
                  <a:pt x="21365" y="0"/>
                  <a:pt x="0" y="21365"/>
                  <a:pt x="0" y="47625"/>
                </a:cubicBezTo>
                <a:lnTo>
                  <a:pt x="0" y="600075"/>
                </a:lnTo>
                <a:cubicBezTo>
                  <a:pt x="0" y="626335"/>
                  <a:pt x="21365" y="647700"/>
                  <a:pt x="47625" y="647700"/>
                </a:cubicBezTo>
                <a:lnTo>
                  <a:pt x="809625" y="647700"/>
                </a:lnTo>
                <a:cubicBezTo>
                  <a:pt x="835885" y="647700"/>
                  <a:pt x="857250" y="626335"/>
                  <a:pt x="857250" y="600075"/>
                </a:cubicBezTo>
                <a:lnTo>
                  <a:pt x="857250" y="47625"/>
                </a:lnTo>
                <a:cubicBezTo>
                  <a:pt x="857250" y="21365"/>
                  <a:pt x="835885" y="0"/>
                  <a:pt x="809625" y="0"/>
                </a:cubicBezTo>
                <a:close/>
                <a:moveTo>
                  <a:pt x="47625" y="38100"/>
                </a:moveTo>
                <a:lnTo>
                  <a:pt x="809625" y="38100"/>
                </a:lnTo>
                <a:cubicBezTo>
                  <a:pt x="814883" y="38100"/>
                  <a:pt x="819150" y="42377"/>
                  <a:pt x="819150" y="47625"/>
                </a:cubicBezTo>
                <a:lnTo>
                  <a:pt x="819150" y="152400"/>
                </a:lnTo>
                <a:lnTo>
                  <a:pt x="38100" y="152400"/>
                </a:lnTo>
                <a:lnTo>
                  <a:pt x="38100" y="47625"/>
                </a:lnTo>
                <a:cubicBezTo>
                  <a:pt x="38100" y="42377"/>
                  <a:pt x="42367" y="38100"/>
                  <a:pt x="47625" y="38100"/>
                </a:cubicBezTo>
                <a:close/>
                <a:moveTo>
                  <a:pt x="295275" y="457200"/>
                </a:moveTo>
                <a:lnTo>
                  <a:pt x="295275" y="342900"/>
                </a:lnTo>
                <a:lnTo>
                  <a:pt x="561975" y="342900"/>
                </a:lnTo>
                <a:lnTo>
                  <a:pt x="561975" y="457200"/>
                </a:lnTo>
                <a:lnTo>
                  <a:pt x="295275" y="457200"/>
                </a:lnTo>
                <a:close/>
                <a:moveTo>
                  <a:pt x="561975" y="495300"/>
                </a:moveTo>
                <a:lnTo>
                  <a:pt x="561975" y="609600"/>
                </a:lnTo>
                <a:lnTo>
                  <a:pt x="295275" y="609600"/>
                </a:lnTo>
                <a:lnTo>
                  <a:pt x="295275" y="495300"/>
                </a:lnTo>
                <a:lnTo>
                  <a:pt x="561975" y="495300"/>
                </a:lnTo>
                <a:close/>
                <a:moveTo>
                  <a:pt x="561975" y="190500"/>
                </a:moveTo>
                <a:lnTo>
                  <a:pt x="561975" y="304800"/>
                </a:lnTo>
                <a:lnTo>
                  <a:pt x="295275" y="304800"/>
                </a:lnTo>
                <a:lnTo>
                  <a:pt x="295275" y="190500"/>
                </a:lnTo>
                <a:lnTo>
                  <a:pt x="561975" y="190500"/>
                </a:lnTo>
                <a:close/>
                <a:moveTo>
                  <a:pt x="257175" y="304800"/>
                </a:moveTo>
                <a:lnTo>
                  <a:pt x="38100" y="304800"/>
                </a:lnTo>
                <a:lnTo>
                  <a:pt x="38100" y="190500"/>
                </a:lnTo>
                <a:lnTo>
                  <a:pt x="257175" y="190500"/>
                </a:lnTo>
                <a:lnTo>
                  <a:pt x="257175" y="304800"/>
                </a:lnTo>
                <a:close/>
                <a:moveTo>
                  <a:pt x="257175" y="342900"/>
                </a:moveTo>
                <a:lnTo>
                  <a:pt x="257175" y="457200"/>
                </a:lnTo>
                <a:lnTo>
                  <a:pt x="38100" y="457200"/>
                </a:lnTo>
                <a:lnTo>
                  <a:pt x="38100" y="342900"/>
                </a:lnTo>
                <a:lnTo>
                  <a:pt x="257175" y="342900"/>
                </a:lnTo>
                <a:close/>
                <a:moveTo>
                  <a:pt x="600075" y="342900"/>
                </a:moveTo>
                <a:lnTo>
                  <a:pt x="819150" y="342900"/>
                </a:lnTo>
                <a:lnTo>
                  <a:pt x="819150" y="457200"/>
                </a:lnTo>
                <a:lnTo>
                  <a:pt x="600075" y="457200"/>
                </a:lnTo>
                <a:lnTo>
                  <a:pt x="600075" y="342900"/>
                </a:lnTo>
                <a:close/>
                <a:moveTo>
                  <a:pt x="600075" y="304800"/>
                </a:moveTo>
                <a:lnTo>
                  <a:pt x="600075" y="190500"/>
                </a:lnTo>
                <a:lnTo>
                  <a:pt x="819150" y="190500"/>
                </a:lnTo>
                <a:lnTo>
                  <a:pt x="819150" y="304800"/>
                </a:lnTo>
                <a:lnTo>
                  <a:pt x="600075" y="304800"/>
                </a:lnTo>
                <a:close/>
                <a:moveTo>
                  <a:pt x="38100" y="600075"/>
                </a:moveTo>
                <a:lnTo>
                  <a:pt x="38100" y="495300"/>
                </a:lnTo>
                <a:lnTo>
                  <a:pt x="257175" y="495300"/>
                </a:lnTo>
                <a:lnTo>
                  <a:pt x="257175" y="609600"/>
                </a:lnTo>
                <a:lnTo>
                  <a:pt x="47625" y="609600"/>
                </a:lnTo>
                <a:cubicBezTo>
                  <a:pt x="42367" y="609600"/>
                  <a:pt x="38100" y="605323"/>
                  <a:pt x="38100" y="600075"/>
                </a:cubicBezTo>
                <a:close/>
                <a:moveTo>
                  <a:pt x="809625" y="609600"/>
                </a:moveTo>
                <a:lnTo>
                  <a:pt x="600075" y="609600"/>
                </a:lnTo>
                <a:lnTo>
                  <a:pt x="600075" y="495300"/>
                </a:lnTo>
                <a:lnTo>
                  <a:pt x="819150" y="495300"/>
                </a:lnTo>
                <a:lnTo>
                  <a:pt x="819150" y="600075"/>
                </a:lnTo>
                <a:cubicBezTo>
                  <a:pt x="819150" y="605323"/>
                  <a:pt x="814883" y="609600"/>
                  <a:pt x="809625" y="6096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
          <p:cNvSpPr/>
          <p:nvPr/>
        </p:nvSpPr>
        <p:spPr>
          <a:xfrm>
            <a:off x="7081182" y="2847868"/>
            <a:ext cx="350224" cy="350219"/>
          </a:xfrm>
          <a:custGeom>
            <a:rect b="b" l="l" r="r" t="t"/>
            <a:pathLst>
              <a:path extrusionOk="0" h="285746" w="285750">
                <a:moveTo>
                  <a:pt x="279978" y="57920"/>
                </a:moveTo>
                <a:lnTo>
                  <a:pt x="279978" y="57920"/>
                </a:lnTo>
                <a:lnTo>
                  <a:pt x="279978" y="57920"/>
                </a:lnTo>
                <a:lnTo>
                  <a:pt x="146695" y="770"/>
                </a:lnTo>
                <a:cubicBezTo>
                  <a:pt x="144298" y="-257"/>
                  <a:pt x="141585" y="-257"/>
                  <a:pt x="139189" y="770"/>
                </a:cubicBezTo>
                <a:lnTo>
                  <a:pt x="5906" y="57920"/>
                </a:lnTo>
                <a:lnTo>
                  <a:pt x="5906" y="57920"/>
                </a:lnTo>
                <a:lnTo>
                  <a:pt x="5906" y="57920"/>
                </a:lnTo>
                <a:cubicBezTo>
                  <a:pt x="2455" y="59505"/>
                  <a:pt x="177" y="62882"/>
                  <a:pt x="0" y="66674"/>
                </a:cubicBezTo>
                <a:lnTo>
                  <a:pt x="0" y="219074"/>
                </a:lnTo>
                <a:cubicBezTo>
                  <a:pt x="0" y="222884"/>
                  <a:pt x="2271" y="226326"/>
                  <a:pt x="5772" y="227827"/>
                </a:cubicBezTo>
                <a:lnTo>
                  <a:pt x="139122" y="284977"/>
                </a:lnTo>
                <a:lnTo>
                  <a:pt x="139122" y="284977"/>
                </a:lnTo>
                <a:cubicBezTo>
                  <a:pt x="141509" y="286003"/>
                  <a:pt x="144212" y="286003"/>
                  <a:pt x="146599" y="284977"/>
                </a:cubicBezTo>
                <a:lnTo>
                  <a:pt x="146599" y="284977"/>
                </a:lnTo>
                <a:lnTo>
                  <a:pt x="279949" y="227827"/>
                </a:lnTo>
                <a:cubicBezTo>
                  <a:pt x="283462" y="226335"/>
                  <a:pt x="285745" y="222890"/>
                  <a:pt x="285750" y="219074"/>
                </a:cubicBezTo>
                <a:lnTo>
                  <a:pt x="285750" y="66674"/>
                </a:lnTo>
                <a:cubicBezTo>
                  <a:pt x="285708" y="62877"/>
                  <a:pt x="283451" y="59455"/>
                  <a:pt x="279978" y="57920"/>
                </a:cubicBezTo>
                <a:close/>
                <a:moveTo>
                  <a:pt x="133350" y="261784"/>
                </a:moveTo>
                <a:lnTo>
                  <a:pt x="19050" y="212797"/>
                </a:lnTo>
                <a:lnTo>
                  <a:pt x="19050" y="81114"/>
                </a:lnTo>
                <a:lnTo>
                  <a:pt x="133350" y="130101"/>
                </a:lnTo>
                <a:lnTo>
                  <a:pt x="133350" y="261784"/>
                </a:lnTo>
                <a:close/>
                <a:moveTo>
                  <a:pt x="142875" y="113470"/>
                </a:moveTo>
                <a:lnTo>
                  <a:pt x="33709" y="66674"/>
                </a:lnTo>
                <a:lnTo>
                  <a:pt x="142875" y="19887"/>
                </a:lnTo>
                <a:lnTo>
                  <a:pt x="252041" y="66674"/>
                </a:lnTo>
                <a:close/>
                <a:moveTo>
                  <a:pt x="266700" y="212797"/>
                </a:moveTo>
                <a:lnTo>
                  <a:pt x="152400" y="261784"/>
                </a:lnTo>
                <a:lnTo>
                  <a:pt x="152400" y="130101"/>
                </a:lnTo>
                <a:lnTo>
                  <a:pt x="266700" y="81114"/>
                </a:lnTo>
                <a:lnTo>
                  <a:pt x="266700" y="21279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3"/>
          <p:cNvSpPr/>
          <p:nvPr/>
        </p:nvSpPr>
        <p:spPr>
          <a:xfrm>
            <a:off x="6335279" y="2835407"/>
            <a:ext cx="413325" cy="375140"/>
          </a:xfrm>
          <a:custGeom>
            <a:rect b="b" l="l" r="r" t="t"/>
            <a:pathLst>
              <a:path extrusionOk="0" h="276639" w="304798">
                <a:moveTo>
                  <a:pt x="299763" y="245375"/>
                </a:moveTo>
                <a:lnTo>
                  <a:pt x="249472" y="217520"/>
                </a:lnTo>
                <a:lnTo>
                  <a:pt x="249472" y="116522"/>
                </a:lnTo>
                <a:cubicBezTo>
                  <a:pt x="249468" y="115652"/>
                  <a:pt x="249346" y="114786"/>
                  <a:pt x="249110" y="113949"/>
                </a:cubicBezTo>
                <a:cubicBezTo>
                  <a:pt x="249034" y="113672"/>
                  <a:pt x="248893" y="113425"/>
                  <a:pt x="248792" y="113157"/>
                </a:cubicBezTo>
                <a:cubicBezTo>
                  <a:pt x="248273" y="111841"/>
                  <a:pt x="247505" y="110638"/>
                  <a:pt x="246530" y="109612"/>
                </a:cubicBezTo>
                <a:cubicBezTo>
                  <a:pt x="246258" y="109365"/>
                  <a:pt x="245973" y="109133"/>
                  <a:pt x="245675" y="108917"/>
                </a:cubicBezTo>
                <a:cubicBezTo>
                  <a:pt x="245418" y="108685"/>
                  <a:pt x="245149" y="108466"/>
                  <a:pt x="244869" y="108262"/>
                </a:cubicBezTo>
                <a:cubicBezTo>
                  <a:pt x="244733" y="108179"/>
                  <a:pt x="244579" y="108145"/>
                  <a:pt x="244441" y="108068"/>
                </a:cubicBezTo>
                <a:cubicBezTo>
                  <a:pt x="244317" y="108000"/>
                  <a:pt x="244223" y="107895"/>
                  <a:pt x="244096" y="107830"/>
                </a:cubicBezTo>
                <a:lnTo>
                  <a:pt x="162081" y="66912"/>
                </a:lnTo>
                <a:lnTo>
                  <a:pt x="162081" y="9710"/>
                </a:lnTo>
                <a:cubicBezTo>
                  <a:pt x="162081" y="4347"/>
                  <a:pt x="157734" y="0"/>
                  <a:pt x="152371" y="0"/>
                </a:cubicBezTo>
                <a:cubicBezTo>
                  <a:pt x="147008" y="0"/>
                  <a:pt x="142661" y="4347"/>
                  <a:pt x="142661" y="9710"/>
                </a:cubicBezTo>
                <a:lnTo>
                  <a:pt x="142661" y="66912"/>
                </a:lnTo>
                <a:lnTo>
                  <a:pt x="60646" y="107831"/>
                </a:lnTo>
                <a:cubicBezTo>
                  <a:pt x="60516" y="107896"/>
                  <a:pt x="60420" y="108002"/>
                  <a:pt x="60294" y="108073"/>
                </a:cubicBezTo>
                <a:cubicBezTo>
                  <a:pt x="60158" y="108148"/>
                  <a:pt x="60006" y="108181"/>
                  <a:pt x="59873" y="108262"/>
                </a:cubicBezTo>
                <a:cubicBezTo>
                  <a:pt x="59593" y="108466"/>
                  <a:pt x="59324" y="108685"/>
                  <a:pt x="59067" y="108917"/>
                </a:cubicBezTo>
                <a:cubicBezTo>
                  <a:pt x="58769" y="109133"/>
                  <a:pt x="58483" y="109365"/>
                  <a:pt x="58211" y="109613"/>
                </a:cubicBezTo>
                <a:cubicBezTo>
                  <a:pt x="57171" y="110585"/>
                  <a:pt x="56393" y="111804"/>
                  <a:pt x="55950" y="113157"/>
                </a:cubicBezTo>
                <a:cubicBezTo>
                  <a:pt x="55849" y="113425"/>
                  <a:pt x="55708" y="113672"/>
                  <a:pt x="55631" y="113949"/>
                </a:cubicBezTo>
                <a:cubicBezTo>
                  <a:pt x="55396" y="114786"/>
                  <a:pt x="55274" y="115652"/>
                  <a:pt x="55269" y="116522"/>
                </a:cubicBezTo>
                <a:lnTo>
                  <a:pt x="55269" y="217520"/>
                </a:lnTo>
                <a:lnTo>
                  <a:pt x="4983" y="245375"/>
                </a:lnTo>
                <a:cubicBezTo>
                  <a:pt x="299" y="247988"/>
                  <a:pt x="-1381" y="253902"/>
                  <a:pt x="1231" y="258587"/>
                </a:cubicBezTo>
                <a:cubicBezTo>
                  <a:pt x="3832" y="263251"/>
                  <a:pt x="9710" y="264940"/>
                  <a:pt x="14390" y="262368"/>
                </a:cubicBezTo>
                <a:lnTo>
                  <a:pt x="65131" y="234261"/>
                </a:lnTo>
                <a:lnTo>
                  <a:pt x="148037" y="275620"/>
                </a:lnTo>
                <a:cubicBezTo>
                  <a:pt x="150766" y="276979"/>
                  <a:pt x="153975" y="276979"/>
                  <a:pt x="156704" y="275620"/>
                </a:cubicBezTo>
                <a:lnTo>
                  <a:pt x="239611" y="234261"/>
                </a:lnTo>
                <a:lnTo>
                  <a:pt x="290356" y="262368"/>
                </a:lnTo>
                <a:cubicBezTo>
                  <a:pt x="295040" y="264980"/>
                  <a:pt x="300955" y="263300"/>
                  <a:pt x="303568" y="258616"/>
                </a:cubicBezTo>
                <a:cubicBezTo>
                  <a:pt x="306180" y="253932"/>
                  <a:pt x="304500" y="248017"/>
                  <a:pt x="299816" y="245405"/>
                </a:cubicBezTo>
                <a:cubicBezTo>
                  <a:pt x="299798" y="245395"/>
                  <a:pt x="299780" y="245385"/>
                  <a:pt x="299763" y="245375"/>
                </a:cubicBezTo>
                <a:close/>
                <a:moveTo>
                  <a:pt x="152371" y="83774"/>
                </a:moveTo>
                <a:lnTo>
                  <a:pt x="218008" y="116521"/>
                </a:lnTo>
                <a:lnTo>
                  <a:pt x="152371" y="149265"/>
                </a:lnTo>
                <a:lnTo>
                  <a:pt x="86734" y="116521"/>
                </a:lnTo>
                <a:close/>
                <a:moveTo>
                  <a:pt x="74690" y="132218"/>
                </a:moveTo>
                <a:lnTo>
                  <a:pt x="142660" y="166126"/>
                </a:lnTo>
                <a:lnTo>
                  <a:pt x="142660" y="251233"/>
                </a:lnTo>
                <a:lnTo>
                  <a:pt x="74690" y="217326"/>
                </a:lnTo>
                <a:close/>
                <a:moveTo>
                  <a:pt x="162081" y="251233"/>
                </a:moveTo>
                <a:lnTo>
                  <a:pt x="162081" y="166126"/>
                </a:lnTo>
                <a:lnTo>
                  <a:pt x="230052" y="132218"/>
                </a:lnTo>
                <a:lnTo>
                  <a:pt x="230052" y="21732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
          <p:cNvSpPr/>
          <p:nvPr/>
        </p:nvSpPr>
        <p:spPr>
          <a:xfrm>
            <a:off x="7763986" y="2847868"/>
            <a:ext cx="385239" cy="350219"/>
          </a:xfrm>
          <a:custGeom>
            <a:rect b="b" l="l" r="r" t="t"/>
            <a:pathLst>
              <a:path extrusionOk="0" h="201613" w="221773">
                <a:moveTo>
                  <a:pt x="22681" y="-271"/>
                </a:moveTo>
                <a:cubicBezTo>
                  <a:pt x="10247" y="-271"/>
                  <a:pt x="0" y="9976"/>
                  <a:pt x="0" y="22411"/>
                </a:cubicBezTo>
                <a:lnTo>
                  <a:pt x="0" y="138338"/>
                </a:lnTo>
                <a:cubicBezTo>
                  <a:pt x="0" y="150773"/>
                  <a:pt x="10247" y="161019"/>
                  <a:pt x="22681" y="161019"/>
                </a:cubicBezTo>
                <a:lnTo>
                  <a:pt x="103326" y="161019"/>
                </a:lnTo>
                <a:lnTo>
                  <a:pt x="103326" y="186221"/>
                </a:lnTo>
                <a:lnTo>
                  <a:pt x="66784" y="186221"/>
                </a:lnTo>
                <a:cubicBezTo>
                  <a:pt x="62609" y="186162"/>
                  <a:pt x="59176" y="189499"/>
                  <a:pt x="59117" y="193675"/>
                </a:cubicBezTo>
                <a:cubicBezTo>
                  <a:pt x="59058" y="197850"/>
                  <a:pt x="62395" y="201283"/>
                  <a:pt x="66570" y="201342"/>
                </a:cubicBezTo>
                <a:cubicBezTo>
                  <a:pt x="66642" y="201343"/>
                  <a:pt x="66713" y="201343"/>
                  <a:pt x="66784" y="201342"/>
                </a:cubicBezTo>
                <a:lnTo>
                  <a:pt x="154990" y="201342"/>
                </a:lnTo>
                <a:cubicBezTo>
                  <a:pt x="159165" y="201401"/>
                  <a:pt x="162598" y="198064"/>
                  <a:pt x="162657" y="193888"/>
                </a:cubicBezTo>
                <a:cubicBezTo>
                  <a:pt x="162716" y="189713"/>
                  <a:pt x="159379" y="186280"/>
                  <a:pt x="155203" y="186221"/>
                </a:cubicBezTo>
                <a:cubicBezTo>
                  <a:pt x="155132" y="186220"/>
                  <a:pt x="155061" y="186220"/>
                  <a:pt x="154990" y="186221"/>
                </a:cubicBezTo>
                <a:lnTo>
                  <a:pt x="118447" y="186221"/>
                </a:lnTo>
                <a:lnTo>
                  <a:pt x="118447" y="161019"/>
                </a:lnTo>
                <a:lnTo>
                  <a:pt x="199092" y="161019"/>
                </a:lnTo>
                <a:cubicBezTo>
                  <a:pt x="211527" y="161019"/>
                  <a:pt x="221774" y="150773"/>
                  <a:pt x="221774" y="138338"/>
                </a:cubicBezTo>
                <a:lnTo>
                  <a:pt x="221774" y="22411"/>
                </a:lnTo>
                <a:cubicBezTo>
                  <a:pt x="221774" y="9976"/>
                  <a:pt x="211527" y="-271"/>
                  <a:pt x="199092" y="-271"/>
                </a:cubicBezTo>
                <a:close/>
                <a:moveTo>
                  <a:pt x="22681" y="14850"/>
                </a:moveTo>
                <a:lnTo>
                  <a:pt x="199092" y="14850"/>
                </a:lnTo>
                <a:cubicBezTo>
                  <a:pt x="203412" y="14850"/>
                  <a:pt x="206653" y="18092"/>
                  <a:pt x="206653" y="22411"/>
                </a:cubicBezTo>
                <a:lnTo>
                  <a:pt x="206653" y="113136"/>
                </a:lnTo>
                <a:lnTo>
                  <a:pt x="15121" y="113136"/>
                </a:lnTo>
                <a:lnTo>
                  <a:pt x="15121" y="22411"/>
                </a:lnTo>
                <a:cubicBezTo>
                  <a:pt x="15121" y="18092"/>
                  <a:pt x="18362" y="14850"/>
                  <a:pt x="22681" y="14850"/>
                </a:cubicBezTo>
                <a:close/>
                <a:moveTo>
                  <a:pt x="15121" y="128257"/>
                </a:moveTo>
                <a:lnTo>
                  <a:pt x="206653" y="128257"/>
                </a:lnTo>
                <a:lnTo>
                  <a:pt x="206653" y="138338"/>
                </a:lnTo>
                <a:cubicBezTo>
                  <a:pt x="206653" y="142657"/>
                  <a:pt x="203412" y="145898"/>
                  <a:pt x="199092" y="145898"/>
                </a:cubicBezTo>
                <a:lnTo>
                  <a:pt x="22681" y="145898"/>
                </a:lnTo>
                <a:cubicBezTo>
                  <a:pt x="18362" y="145898"/>
                  <a:pt x="15121" y="142657"/>
                  <a:pt x="15121" y="13833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3"/>
          <p:cNvSpPr/>
          <p:nvPr/>
        </p:nvSpPr>
        <p:spPr>
          <a:xfrm>
            <a:off x="466389" y="3448574"/>
            <a:ext cx="323847" cy="323847"/>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3"/>
          <p:cNvSpPr/>
          <p:nvPr/>
        </p:nvSpPr>
        <p:spPr>
          <a:xfrm>
            <a:off x="1238631" y="3448574"/>
            <a:ext cx="323847" cy="323847"/>
          </a:xfrm>
          <a:custGeom>
            <a:rect b="b" l="l" r="r" t="t"/>
            <a:pathLst>
              <a:path extrusionOk="0" h="323847" w="323847">
                <a:moveTo>
                  <a:pt x="73493" y="34452"/>
                </a:moveTo>
                <a:cubicBezTo>
                  <a:pt x="51967" y="34452"/>
                  <a:pt x="34452" y="51968"/>
                  <a:pt x="34452" y="73493"/>
                </a:cubicBezTo>
                <a:lnTo>
                  <a:pt x="34452" y="250354"/>
                </a:lnTo>
                <a:cubicBezTo>
                  <a:pt x="34452" y="271880"/>
                  <a:pt x="51967" y="289395"/>
                  <a:pt x="73493" y="289395"/>
                </a:cubicBezTo>
                <a:lnTo>
                  <a:pt x="250354" y="289395"/>
                </a:lnTo>
                <a:cubicBezTo>
                  <a:pt x="271880" y="289395"/>
                  <a:pt x="289395" y="271880"/>
                  <a:pt x="289395" y="250354"/>
                </a:cubicBezTo>
                <a:lnTo>
                  <a:pt x="289395" y="73493"/>
                </a:lnTo>
                <a:cubicBezTo>
                  <a:pt x="289395" y="51968"/>
                  <a:pt x="271880" y="34452"/>
                  <a:pt x="250354" y="34452"/>
                </a:cubicBezTo>
                <a:close/>
                <a:moveTo>
                  <a:pt x="73493" y="0"/>
                </a:moveTo>
                <a:lnTo>
                  <a:pt x="250354" y="0"/>
                </a:lnTo>
                <a:cubicBezTo>
                  <a:pt x="290877" y="0"/>
                  <a:pt x="323847" y="32970"/>
                  <a:pt x="323847" y="73493"/>
                </a:cubicBezTo>
                <a:lnTo>
                  <a:pt x="323847" y="250354"/>
                </a:lnTo>
                <a:cubicBezTo>
                  <a:pt x="323847" y="290877"/>
                  <a:pt x="290877" y="323847"/>
                  <a:pt x="250354" y="323847"/>
                </a:cubicBezTo>
                <a:lnTo>
                  <a:pt x="73493" y="323847"/>
                </a:lnTo>
                <a:cubicBezTo>
                  <a:pt x="32970" y="323847"/>
                  <a:pt x="0" y="290877"/>
                  <a:pt x="0" y="250354"/>
                </a:cubicBezTo>
                <a:lnTo>
                  <a:pt x="0" y="73493"/>
                </a:lnTo>
                <a:cubicBezTo>
                  <a:pt x="0" y="32970"/>
                  <a:pt x="32970" y="0"/>
                  <a:pt x="7349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3"/>
          <p:cNvSpPr/>
          <p:nvPr/>
        </p:nvSpPr>
        <p:spPr>
          <a:xfrm>
            <a:off x="1959499" y="3448573"/>
            <a:ext cx="323847" cy="323847"/>
          </a:xfrm>
          <a:custGeom>
            <a:rect b="b" l="l" r="r" t="t"/>
            <a:pathLst>
              <a:path extrusionOk="0" h="323847" w="323847">
                <a:moveTo>
                  <a:pt x="159188" y="100684"/>
                </a:moveTo>
                <a:cubicBezTo>
                  <a:pt x="159209" y="100684"/>
                  <a:pt x="159230" y="100684"/>
                  <a:pt x="159250" y="100684"/>
                </a:cubicBezTo>
                <a:cubicBezTo>
                  <a:pt x="193031" y="100701"/>
                  <a:pt x="220401" y="128100"/>
                  <a:pt x="220384" y="161879"/>
                </a:cubicBezTo>
                <a:cubicBezTo>
                  <a:pt x="220384" y="161885"/>
                  <a:pt x="220384" y="161892"/>
                  <a:pt x="220384" y="161898"/>
                </a:cubicBezTo>
                <a:cubicBezTo>
                  <a:pt x="220367" y="195678"/>
                  <a:pt x="192969" y="223048"/>
                  <a:pt x="159188" y="223031"/>
                </a:cubicBezTo>
                <a:cubicBezTo>
                  <a:pt x="125418" y="223024"/>
                  <a:pt x="98044" y="195650"/>
                  <a:pt x="98037" y="161879"/>
                </a:cubicBezTo>
                <a:cubicBezTo>
                  <a:pt x="98037" y="161874"/>
                  <a:pt x="98037" y="161868"/>
                  <a:pt x="98037" y="161862"/>
                </a:cubicBezTo>
                <a:cubicBezTo>
                  <a:pt x="98029" y="128081"/>
                  <a:pt x="125408" y="100691"/>
                  <a:pt x="159188" y="100684"/>
                </a:cubicBezTo>
                <a:close/>
                <a:moveTo>
                  <a:pt x="161924" y="45224"/>
                </a:moveTo>
                <a:cubicBezTo>
                  <a:pt x="97181" y="45224"/>
                  <a:pt x="45224" y="97181"/>
                  <a:pt x="45224" y="161924"/>
                </a:cubicBezTo>
                <a:cubicBezTo>
                  <a:pt x="45224" y="226666"/>
                  <a:pt x="97181" y="278668"/>
                  <a:pt x="161924" y="278668"/>
                </a:cubicBezTo>
                <a:cubicBezTo>
                  <a:pt x="226666" y="278668"/>
                  <a:pt x="278667" y="226666"/>
                  <a:pt x="278667" y="161924"/>
                </a:cubicBezTo>
                <a:cubicBezTo>
                  <a:pt x="278667" y="97181"/>
                  <a:pt x="226666" y="45224"/>
                  <a:pt x="161924" y="45224"/>
                </a:cubicBezTo>
                <a:close/>
                <a:moveTo>
                  <a:pt x="161924" y="0"/>
                </a:moveTo>
                <a:cubicBezTo>
                  <a:pt x="251083" y="0"/>
                  <a:pt x="323847" y="72764"/>
                  <a:pt x="323847" y="161924"/>
                </a:cubicBezTo>
                <a:cubicBezTo>
                  <a:pt x="323847" y="251083"/>
                  <a:pt x="251083" y="323847"/>
                  <a:pt x="161924" y="323847"/>
                </a:cubicBezTo>
                <a:cubicBezTo>
                  <a:pt x="72764" y="323847"/>
                  <a:pt x="0" y="251083"/>
                  <a:pt x="0" y="161924"/>
                </a:cubicBezTo>
                <a:cubicBezTo>
                  <a:pt x="0" y="72764"/>
                  <a:pt x="72764" y="0"/>
                  <a:pt x="16192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3"/>
          <p:cNvSpPr/>
          <p:nvPr/>
        </p:nvSpPr>
        <p:spPr>
          <a:xfrm>
            <a:off x="2680367" y="3448572"/>
            <a:ext cx="323847" cy="323847"/>
          </a:xfrm>
          <a:custGeom>
            <a:rect b="b" l="l" r="r" t="t"/>
            <a:pathLst>
              <a:path extrusionOk="0" h="323847" w="323847">
                <a:moveTo>
                  <a:pt x="161924" y="45224"/>
                </a:moveTo>
                <a:cubicBezTo>
                  <a:pt x="97181" y="45224"/>
                  <a:pt x="45180" y="97181"/>
                  <a:pt x="45180" y="161924"/>
                </a:cubicBezTo>
                <a:cubicBezTo>
                  <a:pt x="45180" y="226666"/>
                  <a:pt x="97181" y="278668"/>
                  <a:pt x="161924" y="278668"/>
                </a:cubicBezTo>
                <a:cubicBezTo>
                  <a:pt x="226667" y="278668"/>
                  <a:pt x="278624" y="226666"/>
                  <a:pt x="278624" y="161924"/>
                </a:cubicBezTo>
                <a:cubicBezTo>
                  <a:pt x="278624" y="97181"/>
                  <a:pt x="226667" y="45224"/>
                  <a:pt x="161924" y="45224"/>
                </a:cubicBezTo>
                <a:close/>
                <a:moveTo>
                  <a:pt x="161924" y="0"/>
                </a:moveTo>
                <a:cubicBezTo>
                  <a:pt x="251083" y="0"/>
                  <a:pt x="323847" y="72764"/>
                  <a:pt x="323847" y="161924"/>
                </a:cubicBezTo>
                <a:cubicBezTo>
                  <a:pt x="323847" y="251083"/>
                  <a:pt x="251083" y="323847"/>
                  <a:pt x="161924" y="323847"/>
                </a:cubicBezTo>
                <a:cubicBezTo>
                  <a:pt x="72764" y="323847"/>
                  <a:pt x="0" y="251083"/>
                  <a:pt x="0" y="161924"/>
                </a:cubicBezTo>
                <a:cubicBezTo>
                  <a:pt x="0" y="72764"/>
                  <a:pt x="72764" y="0"/>
                  <a:pt x="16192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6" name="Google Shape;686;p3"/>
          <p:cNvGrpSpPr/>
          <p:nvPr/>
        </p:nvGrpSpPr>
        <p:grpSpPr>
          <a:xfrm>
            <a:off x="2037509" y="1810197"/>
            <a:ext cx="385257" cy="471190"/>
            <a:chOff x="8452043" y="1375372"/>
            <a:chExt cx="249212" cy="304800"/>
          </a:xfrm>
        </p:grpSpPr>
        <p:sp>
          <p:nvSpPr>
            <p:cNvPr id="687" name="Google Shape;687;p3"/>
            <p:cNvSpPr/>
            <p:nvPr/>
          </p:nvSpPr>
          <p:spPr>
            <a:xfrm>
              <a:off x="8527186" y="1565043"/>
              <a:ext cx="8896" cy="46882"/>
            </a:xfrm>
            <a:custGeom>
              <a:rect b="b" l="l" r="r" t="t"/>
              <a:pathLst>
                <a:path extrusionOk="0" h="46882" w="8896">
                  <a:moveTo>
                    <a:pt x="0" y="0"/>
                  </a:moveTo>
                  <a:lnTo>
                    <a:pt x="8896" y="0"/>
                  </a:lnTo>
                  <a:lnTo>
                    <a:pt x="8896" y="46882"/>
                  </a:lnTo>
                  <a:lnTo>
                    <a:pt x="0" y="4688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8" name="Google Shape;688;p3"/>
            <p:cNvSpPr/>
            <p:nvPr/>
          </p:nvSpPr>
          <p:spPr>
            <a:xfrm>
              <a:off x="8542474" y="1564624"/>
              <a:ext cx="37842" cy="47720"/>
            </a:xfrm>
            <a:custGeom>
              <a:rect b="b" l="l" r="r" t="t"/>
              <a:pathLst>
                <a:path extrusionOk="0" h="47720" w="37842">
                  <a:moveTo>
                    <a:pt x="19783" y="40567"/>
                  </a:moveTo>
                  <a:cubicBezTo>
                    <a:pt x="14678" y="40567"/>
                    <a:pt x="11554" y="40205"/>
                    <a:pt x="10401" y="39472"/>
                  </a:cubicBezTo>
                  <a:cubicBezTo>
                    <a:pt x="9258" y="38738"/>
                    <a:pt x="8687" y="36738"/>
                    <a:pt x="8687" y="33461"/>
                  </a:cubicBezTo>
                  <a:lnTo>
                    <a:pt x="8658" y="32471"/>
                  </a:lnTo>
                  <a:lnTo>
                    <a:pt x="0" y="32471"/>
                  </a:lnTo>
                  <a:lnTo>
                    <a:pt x="29" y="34185"/>
                  </a:lnTo>
                  <a:cubicBezTo>
                    <a:pt x="29" y="39634"/>
                    <a:pt x="1238" y="43253"/>
                    <a:pt x="3648" y="45044"/>
                  </a:cubicBezTo>
                  <a:cubicBezTo>
                    <a:pt x="6067" y="46834"/>
                    <a:pt x="10963" y="47720"/>
                    <a:pt x="18336" y="47720"/>
                  </a:cubicBezTo>
                  <a:cubicBezTo>
                    <a:pt x="26537" y="47720"/>
                    <a:pt x="31833" y="46806"/>
                    <a:pt x="34242" y="44996"/>
                  </a:cubicBezTo>
                  <a:cubicBezTo>
                    <a:pt x="36643" y="43177"/>
                    <a:pt x="37843" y="39148"/>
                    <a:pt x="37843" y="32918"/>
                  </a:cubicBezTo>
                  <a:cubicBezTo>
                    <a:pt x="37843" y="27861"/>
                    <a:pt x="36824" y="24527"/>
                    <a:pt x="34766" y="22917"/>
                  </a:cubicBezTo>
                  <a:cubicBezTo>
                    <a:pt x="32718" y="21317"/>
                    <a:pt x="28204" y="20326"/>
                    <a:pt x="21222" y="19936"/>
                  </a:cubicBezTo>
                  <a:cubicBezTo>
                    <a:pt x="15316" y="19622"/>
                    <a:pt x="11830" y="19155"/>
                    <a:pt x="10782" y="18555"/>
                  </a:cubicBezTo>
                  <a:cubicBezTo>
                    <a:pt x="9725" y="17964"/>
                    <a:pt x="9201" y="16183"/>
                    <a:pt x="9201" y="13230"/>
                  </a:cubicBezTo>
                  <a:cubicBezTo>
                    <a:pt x="9201" y="10735"/>
                    <a:pt x="9849" y="9096"/>
                    <a:pt x="11144" y="8315"/>
                  </a:cubicBezTo>
                  <a:cubicBezTo>
                    <a:pt x="12440" y="7534"/>
                    <a:pt x="15192" y="7144"/>
                    <a:pt x="19402" y="7144"/>
                  </a:cubicBezTo>
                  <a:cubicBezTo>
                    <a:pt x="22974" y="7144"/>
                    <a:pt x="25241" y="7487"/>
                    <a:pt x="26203" y="8153"/>
                  </a:cubicBezTo>
                  <a:cubicBezTo>
                    <a:pt x="27165" y="8830"/>
                    <a:pt x="27746" y="10487"/>
                    <a:pt x="27956" y="13116"/>
                  </a:cubicBezTo>
                  <a:cubicBezTo>
                    <a:pt x="27956" y="13316"/>
                    <a:pt x="27975" y="13640"/>
                    <a:pt x="28023" y="14078"/>
                  </a:cubicBezTo>
                  <a:lnTo>
                    <a:pt x="36719" y="14078"/>
                  </a:lnTo>
                  <a:lnTo>
                    <a:pt x="36719" y="12297"/>
                  </a:lnTo>
                  <a:cubicBezTo>
                    <a:pt x="36719" y="7439"/>
                    <a:pt x="35490" y="4181"/>
                    <a:pt x="33042" y="2515"/>
                  </a:cubicBezTo>
                  <a:cubicBezTo>
                    <a:pt x="30594" y="838"/>
                    <a:pt x="25841" y="0"/>
                    <a:pt x="18783" y="0"/>
                  </a:cubicBezTo>
                  <a:cubicBezTo>
                    <a:pt x="11344" y="0"/>
                    <a:pt x="6382" y="914"/>
                    <a:pt x="3896" y="2734"/>
                  </a:cubicBezTo>
                  <a:cubicBezTo>
                    <a:pt x="1410" y="4543"/>
                    <a:pt x="171" y="8201"/>
                    <a:pt x="171" y="13668"/>
                  </a:cubicBezTo>
                  <a:cubicBezTo>
                    <a:pt x="171" y="19021"/>
                    <a:pt x="1200" y="22517"/>
                    <a:pt x="3258" y="24146"/>
                  </a:cubicBezTo>
                  <a:cubicBezTo>
                    <a:pt x="5315" y="25775"/>
                    <a:pt x="10058" y="26803"/>
                    <a:pt x="17478" y="27232"/>
                  </a:cubicBezTo>
                  <a:lnTo>
                    <a:pt x="22393" y="27546"/>
                  </a:lnTo>
                  <a:cubicBezTo>
                    <a:pt x="25165" y="27708"/>
                    <a:pt x="26965" y="28156"/>
                    <a:pt x="27803" y="28908"/>
                  </a:cubicBezTo>
                  <a:cubicBezTo>
                    <a:pt x="28642" y="29661"/>
                    <a:pt x="29061" y="31147"/>
                    <a:pt x="29061" y="33423"/>
                  </a:cubicBezTo>
                  <a:cubicBezTo>
                    <a:pt x="29061" y="36490"/>
                    <a:pt x="28508" y="38452"/>
                    <a:pt x="27413" y="39300"/>
                  </a:cubicBezTo>
                  <a:cubicBezTo>
                    <a:pt x="26318" y="40148"/>
                    <a:pt x="23765" y="40567"/>
                    <a:pt x="19783" y="40567"/>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9" name="Google Shape;689;p3"/>
            <p:cNvSpPr/>
            <p:nvPr/>
          </p:nvSpPr>
          <p:spPr>
            <a:xfrm>
              <a:off x="8584260" y="1564633"/>
              <a:ext cx="41852" cy="47701"/>
            </a:xfrm>
            <a:custGeom>
              <a:rect b="b" l="l" r="r" t="t"/>
              <a:pathLst>
                <a:path extrusionOk="0" h="47701" w="41852">
                  <a:moveTo>
                    <a:pt x="20279" y="47701"/>
                  </a:moveTo>
                  <a:cubicBezTo>
                    <a:pt x="29728" y="47701"/>
                    <a:pt x="35690" y="46311"/>
                    <a:pt x="38157" y="43520"/>
                  </a:cubicBezTo>
                  <a:cubicBezTo>
                    <a:pt x="40615" y="40719"/>
                    <a:pt x="41853" y="33957"/>
                    <a:pt x="41853" y="23212"/>
                  </a:cubicBezTo>
                  <a:cubicBezTo>
                    <a:pt x="41853" y="13392"/>
                    <a:pt x="40624" y="7068"/>
                    <a:pt x="38167" y="4239"/>
                  </a:cubicBezTo>
                  <a:cubicBezTo>
                    <a:pt x="35719" y="1410"/>
                    <a:pt x="30232" y="0"/>
                    <a:pt x="21717" y="0"/>
                  </a:cubicBezTo>
                  <a:cubicBezTo>
                    <a:pt x="12144" y="0"/>
                    <a:pt x="6125" y="1429"/>
                    <a:pt x="3677" y="4296"/>
                  </a:cubicBezTo>
                  <a:cubicBezTo>
                    <a:pt x="1229" y="7163"/>
                    <a:pt x="0" y="14173"/>
                    <a:pt x="0" y="25346"/>
                  </a:cubicBezTo>
                  <a:cubicBezTo>
                    <a:pt x="0" y="34738"/>
                    <a:pt x="1248" y="40815"/>
                    <a:pt x="3743" y="43567"/>
                  </a:cubicBezTo>
                  <a:cubicBezTo>
                    <a:pt x="6248" y="46330"/>
                    <a:pt x="11763" y="47701"/>
                    <a:pt x="20279" y="47701"/>
                  </a:cubicBezTo>
                  <a:close/>
                  <a:moveTo>
                    <a:pt x="10554" y="9916"/>
                  </a:moveTo>
                  <a:cubicBezTo>
                    <a:pt x="11563" y="8382"/>
                    <a:pt x="15059" y="7620"/>
                    <a:pt x="21041" y="7620"/>
                  </a:cubicBezTo>
                  <a:cubicBezTo>
                    <a:pt x="26803" y="7620"/>
                    <a:pt x="30213" y="8334"/>
                    <a:pt x="31252" y="9773"/>
                  </a:cubicBezTo>
                  <a:cubicBezTo>
                    <a:pt x="32290" y="11211"/>
                    <a:pt x="32814" y="15850"/>
                    <a:pt x="32814" y="23698"/>
                  </a:cubicBezTo>
                  <a:cubicBezTo>
                    <a:pt x="32814" y="31528"/>
                    <a:pt x="32261" y="36214"/>
                    <a:pt x="31166" y="37767"/>
                  </a:cubicBezTo>
                  <a:cubicBezTo>
                    <a:pt x="30070" y="39319"/>
                    <a:pt x="26756" y="40091"/>
                    <a:pt x="21241" y="40091"/>
                  </a:cubicBezTo>
                  <a:cubicBezTo>
                    <a:pt x="15478" y="40091"/>
                    <a:pt x="11992" y="39405"/>
                    <a:pt x="10811" y="38024"/>
                  </a:cubicBezTo>
                  <a:cubicBezTo>
                    <a:pt x="9630" y="36643"/>
                    <a:pt x="9039" y="32604"/>
                    <a:pt x="9039" y="25870"/>
                  </a:cubicBezTo>
                  <a:cubicBezTo>
                    <a:pt x="9049" y="16764"/>
                    <a:pt x="9544" y="11459"/>
                    <a:pt x="10554" y="9916"/>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0" name="Google Shape;690;p3"/>
            <p:cNvSpPr/>
            <p:nvPr/>
          </p:nvSpPr>
          <p:spPr>
            <a:xfrm>
              <a:off x="8452043" y="1375372"/>
              <a:ext cx="249212" cy="304800"/>
            </a:xfrm>
            <a:custGeom>
              <a:rect b="b" l="l" r="r" t="t"/>
              <a:pathLst>
                <a:path extrusionOk="0" h="304800" w="249212">
                  <a:moveTo>
                    <a:pt x="249212" y="276330"/>
                  </a:moveTo>
                  <a:lnTo>
                    <a:pt x="249212" y="0"/>
                  </a:lnTo>
                  <a:lnTo>
                    <a:pt x="28470" y="0"/>
                  </a:lnTo>
                  <a:cubicBezTo>
                    <a:pt x="12811" y="0"/>
                    <a:pt x="0" y="12811"/>
                    <a:pt x="0" y="28470"/>
                  </a:cubicBezTo>
                  <a:lnTo>
                    <a:pt x="0" y="304800"/>
                  </a:lnTo>
                  <a:lnTo>
                    <a:pt x="220751" y="304800"/>
                  </a:lnTo>
                  <a:cubicBezTo>
                    <a:pt x="236401" y="304800"/>
                    <a:pt x="249212" y="291989"/>
                    <a:pt x="249212" y="276330"/>
                  </a:cubicBezTo>
                  <a:close/>
                  <a:moveTo>
                    <a:pt x="230162" y="255584"/>
                  </a:moveTo>
                  <a:lnTo>
                    <a:pt x="19050" y="255584"/>
                  </a:lnTo>
                  <a:lnTo>
                    <a:pt x="19050" y="170802"/>
                  </a:lnTo>
                  <a:lnTo>
                    <a:pt x="230172" y="170802"/>
                  </a:lnTo>
                  <a:lnTo>
                    <a:pt x="230172" y="255584"/>
                  </a:lnTo>
                  <a:close/>
                  <a:moveTo>
                    <a:pt x="28470" y="19050"/>
                  </a:moveTo>
                  <a:lnTo>
                    <a:pt x="230172" y="19050"/>
                  </a:lnTo>
                  <a:lnTo>
                    <a:pt x="230172" y="151752"/>
                  </a:lnTo>
                  <a:lnTo>
                    <a:pt x="19050" y="151752"/>
                  </a:lnTo>
                  <a:lnTo>
                    <a:pt x="19050" y="28470"/>
                  </a:lnTo>
                  <a:cubicBezTo>
                    <a:pt x="19050" y="23365"/>
                    <a:pt x="23365" y="19050"/>
                    <a:pt x="28470" y="19050"/>
                  </a:cubicBezTo>
                  <a:close/>
                  <a:moveTo>
                    <a:pt x="19050" y="274634"/>
                  </a:moveTo>
                  <a:lnTo>
                    <a:pt x="230172" y="274634"/>
                  </a:lnTo>
                  <a:lnTo>
                    <a:pt x="230172" y="276320"/>
                  </a:lnTo>
                  <a:cubicBezTo>
                    <a:pt x="230172" y="281426"/>
                    <a:pt x="225857" y="285740"/>
                    <a:pt x="220751" y="285740"/>
                  </a:cubicBezTo>
                  <a:lnTo>
                    <a:pt x="19050" y="285740"/>
                  </a:lnTo>
                  <a:lnTo>
                    <a:pt x="19050" y="274634"/>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1" name="Google Shape;691;p3"/>
            <p:cNvSpPr/>
            <p:nvPr/>
          </p:nvSpPr>
          <p:spPr>
            <a:xfrm>
              <a:off x="8509384" y="1432722"/>
              <a:ext cx="134540" cy="19050"/>
            </a:xfrm>
            <a:custGeom>
              <a:rect b="b" l="l" r="r" t="t"/>
              <a:pathLst>
                <a:path extrusionOk="0" h="19050" w="134540">
                  <a:moveTo>
                    <a:pt x="0" y="0"/>
                  </a:moveTo>
                  <a:lnTo>
                    <a:pt x="134541" y="0"/>
                  </a:lnTo>
                  <a:lnTo>
                    <a:pt x="134541" y="19050"/>
                  </a:lnTo>
                  <a:lnTo>
                    <a:pt x="0" y="19050"/>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2" name="Google Shape;692;p3"/>
            <p:cNvSpPr/>
            <p:nvPr/>
          </p:nvSpPr>
          <p:spPr>
            <a:xfrm>
              <a:off x="8533854" y="1469736"/>
              <a:ext cx="85601" cy="19050"/>
            </a:xfrm>
            <a:custGeom>
              <a:rect b="b" l="l" r="r" t="t"/>
              <a:pathLst>
                <a:path extrusionOk="0" h="19050" w="85601">
                  <a:moveTo>
                    <a:pt x="0" y="0"/>
                  </a:moveTo>
                  <a:lnTo>
                    <a:pt x="85601" y="0"/>
                  </a:lnTo>
                  <a:lnTo>
                    <a:pt x="85601" y="19050"/>
                  </a:lnTo>
                  <a:lnTo>
                    <a:pt x="0" y="19050"/>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693" name="Google Shape;693;p3"/>
          <p:cNvGrpSpPr/>
          <p:nvPr/>
        </p:nvGrpSpPr>
        <p:grpSpPr>
          <a:xfrm>
            <a:off x="2598588" y="1812436"/>
            <a:ext cx="352425" cy="466726"/>
            <a:chOff x="2598588" y="1812436"/>
            <a:chExt cx="352425" cy="466726"/>
          </a:xfrm>
        </p:grpSpPr>
        <p:grpSp>
          <p:nvGrpSpPr>
            <p:cNvPr id="694" name="Google Shape;694;p3"/>
            <p:cNvGrpSpPr/>
            <p:nvPr/>
          </p:nvGrpSpPr>
          <p:grpSpPr>
            <a:xfrm>
              <a:off x="2659336" y="1978748"/>
              <a:ext cx="230954" cy="212295"/>
              <a:chOff x="3377023" y="2176298"/>
              <a:chExt cx="230954" cy="212295"/>
            </a:xfrm>
          </p:grpSpPr>
          <p:sp>
            <p:nvSpPr>
              <p:cNvPr id="695" name="Google Shape;695;p3"/>
              <p:cNvSpPr/>
              <p:nvPr/>
            </p:nvSpPr>
            <p:spPr>
              <a:xfrm>
                <a:off x="3377023" y="2253279"/>
                <a:ext cx="77001" cy="58333"/>
              </a:xfrm>
              <a:custGeom>
                <a:rect b="b" l="l" r="r" t="t"/>
                <a:pathLst>
                  <a:path extrusionOk="0" h="77778" w="102668">
                    <a:moveTo>
                      <a:pt x="73402" y="5060"/>
                    </a:moveTo>
                    <a:lnTo>
                      <a:pt x="41926" y="36537"/>
                    </a:lnTo>
                    <a:lnTo>
                      <a:pt x="29266" y="23707"/>
                    </a:lnTo>
                    <a:cubicBezTo>
                      <a:pt x="22613" y="16999"/>
                      <a:pt x="11782" y="16954"/>
                      <a:pt x="5074" y="23608"/>
                    </a:cubicBezTo>
                    <a:cubicBezTo>
                      <a:pt x="5041" y="23640"/>
                      <a:pt x="5007" y="23674"/>
                      <a:pt x="4975" y="23707"/>
                    </a:cubicBezTo>
                    <a:cubicBezTo>
                      <a:pt x="-1658" y="30379"/>
                      <a:pt x="-1658" y="41155"/>
                      <a:pt x="4975" y="47828"/>
                    </a:cubicBezTo>
                    <a:lnTo>
                      <a:pt x="29951" y="72804"/>
                    </a:lnTo>
                    <a:cubicBezTo>
                      <a:pt x="36623" y="79436"/>
                      <a:pt x="47399" y="79436"/>
                      <a:pt x="54071" y="72804"/>
                    </a:cubicBezTo>
                    <a:lnTo>
                      <a:pt x="97694" y="29181"/>
                    </a:lnTo>
                    <a:cubicBezTo>
                      <a:pt x="104327" y="22509"/>
                      <a:pt x="104327" y="11733"/>
                      <a:pt x="97694" y="5060"/>
                    </a:cubicBezTo>
                    <a:cubicBezTo>
                      <a:pt x="91041" y="-1648"/>
                      <a:pt x="80209" y="-1692"/>
                      <a:pt x="73501" y="4961"/>
                    </a:cubicBezTo>
                    <a:cubicBezTo>
                      <a:pt x="73468" y="4994"/>
                      <a:pt x="73435" y="5027"/>
                      <a:pt x="73402" y="5060"/>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6" name="Google Shape;696;p3"/>
              <p:cNvSpPr/>
              <p:nvPr/>
            </p:nvSpPr>
            <p:spPr>
              <a:xfrm>
                <a:off x="3466845" y="2273112"/>
                <a:ext cx="141132" cy="25660"/>
              </a:xfrm>
              <a:custGeom>
                <a:rect b="b" l="l" r="r" t="t"/>
                <a:pathLst>
                  <a:path extrusionOk="0" h="34213" w="188176">
                    <a:moveTo>
                      <a:pt x="171069" y="0"/>
                    </a:moveTo>
                    <a:lnTo>
                      <a:pt x="17107" y="0"/>
                    </a:lnTo>
                    <a:cubicBezTo>
                      <a:pt x="7659" y="0"/>
                      <a:pt x="0" y="7659"/>
                      <a:pt x="0" y="17107"/>
                    </a:cubicBezTo>
                    <a:cubicBezTo>
                      <a:pt x="0" y="26555"/>
                      <a:pt x="7659" y="34214"/>
                      <a:pt x="17107" y="34214"/>
                    </a:cubicBezTo>
                    <a:lnTo>
                      <a:pt x="171069" y="34214"/>
                    </a:lnTo>
                    <a:cubicBezTo>
                      <a:pt x="180517" y="34214"/>
                      <a:pt x="188176" y="26555"/>
                      <a:pt x="188176" y="17107"/>
                    </a:cubicBezTo>
                    <a:cubicBezTo>
                      <a:pt x="188176" y="7659"/>
                      <a:pt x="180517" y="0"/>
                      <a:pt x="171069" y="0"/>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7" name="Google Shape;697;p3"/>
              <p:cNvSpPr/>
              <p:nvPr/>
            </p:nvSpPr>
            <p:spPr>
              <a:xfrm>
                <a:off x="3377023" y="2176298"/>
                <a:ext cx="77001" cy="58333"/>
              </a:xfrm>
              <a:custGeom>
                <a:rect b="b" l="l" r="r" t="t"/>
                <a:pathLst>
                  <a:path extrusionOk="0" h="77778" w="102668">
                    <a:moveTo>
                      <a:pt x="73402" y="5060"/>
                    </a:moveTo>
                    <a:lnTo>
                      <a:pt x="41926" y="36537"/>
                    </a:lnTo>
                    <a:lnTo>
                      <a:pt x="29266" y="23707"/>
                    </a:lnTo>
                    <a:cubicBezTo>
                      <a:pt x="22613" y="16999"/>
                      <a:pt x="11782" y="16954"/>
                      <a:pt x="5074" y="23608"/>
                    </a:cubicBezTo>
                    <a:cubicBezTo>
                      <a:pt x="5041" y="23640"/>
                      <a:pt x="5007" y="23674"/>
                      <a:pt x="4975" y="23707"/>
                    </a:cubicBezTo>
                    <a:cubicBezTo>
                      <a:pt x="-1658" y="30379"/>
                      <a:pt x="-1658" y="41155"/>
                      <a:pt x="4975" y="47828"/>
                    </a:cubicBezTo>
                    <a:lnTo>
                      <a:pt x="29951" y="72804"/>
                    </a:lnTo>
                    <a:cubicBezTo>
                      <a:pt x="36623" y="79436"/>
                      <a:pt x="47399" y="79436"/>
                      <a:pt x="54071" y="72804"/>
                    </a:cubicBezTo>
                    <a:lnTo>
                      <a:pt x="97694" y="29181"/>
                    </a:lnTo>
                    <a:cubicBezTo>
                      <a:pt x="104327" y="22509"/>
                      <a:pt x="104327" y="11733"/>
                      <a:pt x="97694" y="5060"/>
                    </a:cubicBezTo>
                    <a:cubicBezTo>
                      <a:pt x="91041" y="-1648"/>
                      <a:pt x="80209" y="-1692"/>
                      <a:pt x="73501" y="4961"/>
                    </a:cubicBezTo>
                    <a:cubicBezTo>
                      <a:pt x="73468" y="4994"/>
                      <a:pt x="73435" y="5027"/>
                      <a:pt x="73402" y="5060"/>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8" name="Google Shape;698;p3"/>
              <p:cNvSpPr/>
              <p:nvPr/>
            </p:nvSpPr>
            <p:spPr>
              <a:xfrm>
                <a:off x="3466845" y="2196130"/>
                <a:ext cx="141132" cy="25660"/>
              </a:xfrm>
              <a:custGeom>
                <a:rect b="b" l="l" r="r" t="t"/>
                <a:pathLst>
                  <a:path extrusionOk="0" h="34213" w="188176">
                    <a:moveTo>
                      <a:pt x="0" y="17107"/>
                    </a:moveTo>
                    <a:cubicBezTo>
                      <a:pt x="0" y="26555"/>
                      <a:pt x="7659" y="34214"/>
                      <a:pt x="17107" y="34214"/>
                    </a:cubicBezTo>
                    <a:lnTo>
                      <a:pt x="171069" y="34214"/>
                    </a:lnTo>
                    <a:cubicBezTo>
                      <a:pt x="180517" y="34214"/>
                      <a:pt x="188176" y="26555"/>
                      <a:pt x="188176" y="17107"/>
                    </a:cubicBezTo>
                    <a:cubicBezTo>
                      <a:pt x="188176" y="7659"/>
                      <a:pt x="180517" y="0"/>
                      <a:pt x="171069" y="0"/>
                    </a:cubicBezTo>
                    <a:lnTo>
                      <a:pt x="17107" y="0"/>
                    </a:lnTo>
                    <a:cubicBezTo>
                      <a:pt x="7659" y="0"/>
                      <a:pt x="0" y="7659"/>
                      <a:pt x="0" y="17107"/>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9" name="Google Shape;699;p3"/>
              <p:cNvSpPr/>
              <p:nvPr/>
            </p:nvSpPr>
            <p:spPr>
              <a:xfrm>
                <a:off x="3377023" y="2330260"/>
                <a:ext cx="77001" cy="58333"/>
              </a:xfrm>
              <a:custGeom>
                <a:rect b="b" l="l" r="r" t="t"/>
                <a:pathLst>
                  <a:path extrusionOk="0" h="77778" w="102668">
                    <a:moveTo>
                      <a:pt x="73402" y="5060"/>
                    </a:moveTo>
                    <a:lnTo>
                      <a:pt x="41926" y="36537"/>
                    </a:lnTo>
                    <a:lnTo>
                      <a:pt x="29266" y="23707"/>
                    </a:lnTo>
                    <a:cubicBezTo>
                      <a:pt x="22613" y="16999"/>
                      <a:pt x="11782" y="16954"/>
                      <a:pt x="5074" y="23608"/>
                    </a:cubicBezTo>
                    <a:cubicBezTo>
                      <a:pt x="5041" y="23640"/>
                      <a:pt x="5007" y="23674"/>
                      <a:pt x="4975" y="23707"/>
                    </a:cubicBezTo>
                    <a:cubicBezTo>
                      <a:pt x="-1658" y="30379"/>
                      <a:pt x="-1658" y="41155"/>
                      <a:pt x="4975" y="47828"/>
                    </a:cubicBezTo>
                    <a:lnTo>
                      <a:pt x="29951" y="72804"/>
                    </a:lnTo>
                    <a:cubicBezTo>
                      <a:pt x="36623" y="79436"/>
                      <a:pt x="47399" y="79436"/>
                      <a:pt x="54071" y="72804"/>
                    </a:cubicBezTo>
                    <a:lnTo>
                      <a:pt x="97694" y="29181"/>
                    </a:lnTo>
                    <a:cubicBezTo>
                      <a:pt x="104327" y="22509"/>
                      <a:pt x="104327" y="11733"/>
                      <a:pt x="97694" y="5060"/>
                    </a:cubicBezTo>
                    <a:cubicBezTo>
                      <a:pt x="91041" y="-1648"/>
                      <a:pt x="80209" y="-1692"/>
                      <a:pt x="73501" y="4961"/>
                    </a:cubicBezTo>
                    <a:cubicBezTo>
                      <a:pt x="73468" y="4994"/>
                      <a:pt x="73435" y="5027"/>
                      <a:pt x="73402" y="5060"/>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0" name="Google Shape;700;p3"/>
              <p:cNvSpPr/>
              <p:nvPr/>
            </p:nvSpPr>
            <p:spPr>
              <a:xfrm>
                <a:off x="3466845" y="2350093"/>
                <a:ext cx="141132" cy="25660"/>
              </a:xfrm>
              <a:custGeom>
                <a:rect b="b" l="l" r="r" t="t"/>
                <a:pathLst>
                  <a:path extrusionOk="0" h="34213" w="188176">
                    <a:moveTo>
                      <a:pt x="171069" y="0"/>
                    </a:moveTo>
                    <a:lnTo>
                      <a:pt x="17107" y="0"/>
                    </a:lnTo>
                    <a:cubicBezTo>
                      <a:pt x="7659" y="0"/>
                      <a:pt x="0" y="7659"/>
                      <a:pt x="0" y="17107"/>
                    </a:cubicBezTo>
                    <a:cubicBezTo>
                      <a:pt x="0" y="26555"/>
                      <a:pt x="7659" y="34214"/>
                      <a:pt x="17107" y="34214"/>
                    </a:cubicBezTo>
                    <a:lnTo>
                      <a:pt x="171069" y="34214"/>
                    </a:lnTo>
                    <a:cubicBezTo>
                      <a:pt x="180517" y="34214"/>
                      <a:pt x="188176" y="26555"/>
                      <a:pt x="188176" y="17107"/>
                    </a:cubicBezTo>
                    <a:cubicBezTo>
                      <a:pt x="188176" y="7659"/>
                      <a:pt x="180517" y="0"/>
                      <a:pt x="171069" y="0"/>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701" name="Google Shape;701;p3"/>
            <p:cNvSpPr/>
            <p:nvPr/>
          </p:nvSpPr>
          <p:spPr>
            <a:xfrm>
              <a:off x="2598588" y="1812436"/>
              <a:ext cx="352425" cy="466726"/>
            </a:xfrm>
            <a:custGeom>
              <a:rect b="b" l="l" r="r" t="t"/>
              <a:pathLst>
                <a:path extrusionOk="0" h="466726" w="352425">
                  <a:moveTo>
                    <a:pt x="352139" y="106681"/>
                  </a:moveTo>
                  <a:cubicBezTo>
                    <a:pt x="351884" y="105466"/>
                    <a:pt x="351467" y="104291"/>
                    <a:pt x="350901" y="103185"/>
                  </a:cubicBezTo>
                  <a:lnTo>
                    <a:pt x="350491" y="102423"/>
                  </a:lnTo>
                  <a:cubicBezTo>
                    <a:pt x="349872" y="101313"/>
                    <a:pt x="349110" y="100288"/>
                    <a:pt x="348225" y="99375"/>
                  </a:cubicBezTo>
                  <a:lnTo>
                    <a:pt x="252974" y="4125"/>
                  </a:lnTo>
                  <a:cubicBezTo>
                    <a:pt x="252067" y="3241"/>
                    <a:pt x="251045" y="2482"/>
                    <a:pt x="249936" y="1868"/>
                  </a:cubicBezTo>
                  <a:cubicBezTo>
                    <a:pt x="249679" y="1716"/>
                    <a:pt x="249422" y="1582"/>
                    <a:pt x="249155" y="1449"/>
                  </a:cubicBezTo>
                  <a:cubicBezTo>
                    <a:pt x="248059" y="886"/>
                    <a:pt x="246893" y="470"/>
                    <a:pt x="245688" y="211"/>
                  </a:cubicBezTo>
                  <a:lnTo>
                    <a:pt x="245469" y="211"/>
                  </a:lnTo>
                  <a:cubicBezTo>
                    <a:pt x="244617" y="60"/>
                    <a:pt x="243753" y="-10"/>
                    <a:pt x="242888" y="1"/>
                  </a:cubicBezTo>
                  <a:lnTo>
                    <a:pt x="14288" y="1"/>
                  </a:lnTo>
                  <a:cubicBezTo>
                    <a:pt x="6397" y="1"/>
                    <a:pt x="0" y="6398"/>
                    <a:pt x="0" y="14289"/>
                  </a:cubicBezTo>
                  <a:lnTo>
                    <a:pt x="0" y="452439"/>
                  </a:lnTo>
                  <a:cubicBezTo>
                    <a:pt x="0" y="460329"/>
                    <a:pt x="6397" y="466726"/>
                    <a:pt x="14288" y="466726"/>
                  </a:cubicBezTo>
                  <a:lnTo>
                    <a:pt x="338138" y="466726"/>
                  </a:lnTo>
                  <a:cubicBezTo>
                    <a:pt x="346028" y="466726"/>
                    <a:pt x="352425" y="460329"/>
                    <a:pt x="352425" y="452439"/>
                  </a:cubicBezTo>
                  <a:lnTo>
                    <a:pt x="352425" y="109539"/>
                  </a:lnTo>
                  <a:cubicBezTo>
                    <a:pt x="352419" y="108650"/>
                    <a:pt x="352329" y="107763"/>
                    <a:pt x="352158" y="106891"/>
                  </a:cubicBezTo>
                  <a:close/>
                  <a:moveTo>
                    <a:pt x="257175" y="48779"/>
                  </a:moveTo>
                  <a:lnTo>
                    <a:pt x="303648" y="95251"/>
                  </a:lnTo>
                  <a:lnTo>
                    <a:pt x="257175" y="95251"/>
                  </a:lnTo>
                  <a:close/>
                  <a:moveTo>
                    <a:pt x="28575" y="438151"/>
                  </a:moveTo>
                  <a:lnTo>
                    <a:pt x="28575" y="28576"/>
                  </a:lnTo>
                  <a:lnTo>
                    <a:pt x="228600" y="28576"/>
                  </a:lnTo>
                  <a:lnTo>
                    <a:pt x="228600" y="109539"/>
                  </a:lnTo>
                  <a:cubicBezTo>
                    <a:pt x="228600" y="117429"/>
                    <a:pt x="234997" y="123826"/>
                    <a:pt x="242888" y="123826"/>
                  </a:cubicBezTo>
                  <a:lnTo>
                    <a:pt x="323850" y="123826"/>
                  </a:lnTo>
                  <a:lnTo>
                    <a:pt x="323850" y="43815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2" name="Google Shape;702;p3"/>
          <p:cNvGrpSpPr/>
          <p:nvPr/>
        </p:nvGrpSpPr>
        <p:grpSpPr>
          <a:xfrm>
            <a:off x="1025930" y="4341800"/>
            <a:ext cx="436466" cy="436371"/>
            <a:chOff x="2338634" y="1605068"/>
            <a:chExt cx="950700" cy="950700"/>
          </a:xfrm>
        </p:grpSpPr>
        <p:sp>
          <p:nvSpPr>
            <p:cNvPr id="703" name="Google Shape;703;p3"/>
            <p:cNvSpPr/>
            <p:nvPr/>
          </p:nvSpPr>
          <p:spPr>
            <a:xfrm>
              <a:off x="2338634" y="1605068"/>
              <a:ext cx="950700" cy="95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04" name="Google Shape;704;p3"/>
            <p:cNvSpPr/>
            <p:nvPr/>
          </p:nvSpPr>
          <p:spPr>
            <a:xfrm>
              <a:off x="2547073" y="1772451"/>
              <a:ext cx="532948" cy="614940"/>
            </a:xfrm>
            <a:custGeom>
              <a:rect b="b" l="l" r="r" t="t"/>
              <a:pathLst>
                <a:path extrusionOk="0" h="1455479" w="1261416">
                  <a:moveTo>
                    <a:pt x="498260" y="1309931"/>
                  </a:moveTo>
                  <a:cubicBezTo>
                    <a:pt x="515575" y="1339922"/>
                    <a:pt x="547562" y="1358412"/>
                    <a:pt x="582192" y="1358447"/>
                  </a:cubicBezTo>
                  <a:lnTo>
                    <a:pt x="679224" y="1358447"/>
                  </a:lnTo>
                  <a:cubicBezTo>
                    <a:pt x="713855" y="1358412"/>
                    <a:pt x="745841" y="1339922"/>
                    <a:pt x="763157" y="1309931"/>
                  </a:cubicBezTo>
                  <a:close/>
                  <a:moveTo>
                    <a:pt x="436644" y="1067351"/>
                  </a:moveTo>
                  <a:lnTo>
                    <a:pt x="436644" y="1212899"/>
                  </a:lnTo>
                  <a:lnTo>
                    <a:pt x="824772" y="1212899"/>
                  </a:lnTo>
                  <a:lnTo>
                    <a:pt x="824772" y="1067351"/>
                  </a:lnTo>
                  <a:close/>
                  <a:moveTo>
                    <a:pt x="1007309" y="962195"/>
                  </a:moveTo>
                  <a:cubicBezTo>
                    <a:pt x="1019688" y="961237"/>
                    <a:pt x="1032433" y="965002"/>
                    <a:pt x="1042608" y="973716"/>
                  </a:cubicBezTo>
                  <a:lnTo>
                    <a:pt x="1077055" y="1008162"/>
                  </a:lnTo>
                  <a:cubicBezTo>
                    <a:pt x="1092609" y="1026326"/>
                    <a:pt x="1092609" y="1053114"/>
                    <a:pt x="1077055" y="1071277"/>
                  </a:cubicBezTo>
                  <a:cubicBezTo>
                    <a:pt x="1059626" y="1091629"/>
                    <a:pt x="1028999" y="1093999"/>
                    <a:pt x="1008647" y="1076570"/>
                  </a:cubicBezTo>
                  <a:lnTo>
                    <a:pt x="974201" y="1042123"/>
                  </a:lnTo>
                  <a:cubicBezTo>
                    <a:pt x="958646" y="1023960"/>
                    <a:pt x="958646" y="997172"/>
                    <a:pt x="974201" y="979008"/>
                  </a:cubicBezTo>
                  <a:cubicBezTo>
                    <a:pt x="982916" y="968833"/>
                    <a:pt x="994930" y="963152"/>
                    <a:pt x="1007309" y="962195"/>
                  </a:cubicBezTo>
                  <a:close/>
                  <a:moveTo>
                    <a:pt x="250850" y="962050"/>
                  </a:moveTo>
                  <a:cubicBezTo>
                    <a:pt x="262088" y="962050"/>
                    <a:pt x="273326" y="965939"/>
                    <a:pt x="282407" y="973716"/>
                  </a:cubicBezTo>
                  <a:cubicBezTo>
                    <a:pt x="302759" y="991145"/>
                    <a:pt x="305129" y="1021772"/>
                    <a:pt x="287700" y="1042123"/>
                  </a:cubicBezTo>
                  <a:lnTo>
                    <a:pt x="253254" y="1076570"/>
                  </a:lnTo>
                  <a:cubicBezTo>
                    <a:pt x="234331" y="1095381"/>
                    <a:pt x="203769" y="1095381"/>
                    <a:pt x="184846" y="1076570"/>
                  </a:cubicBezTo>
                  <a:cubicBezTo>
                    <a:pt x="166035" y="1057647"/>
                    <a:pt x="166035" y="1027085"/>
                    <a:pt x="184846" y="1008162"/>
                  </a:cubicBezTo>
                  <a:lnTo>
                    <a:pt x="219292" y="973716"/>
                  </a:lnTo>
                  <a:cubicBezTo>
                    <a:pt x="228374" y="965939"/>
                    <a:pt x="239612" y="962050"/>
                    <a:pt x="250850" y="962050"/>
                  </a:cubicBezTo>
                  <a:close/>
                  <a:moveTo>
                    <a:pt x="1164384" y="582192"/>
                  </a:moveTo>
                  <a:lnTo>
                    <a:pt x="1212900" y="582192"/>
                  </a:lnTo>
                  <a:cubicBezTo>
                    <a:pt x="1239695" y="582192"/>
                    <a:pt x="1261416" y="603913"/>
                    <a:pt x="1261416" y="630708"/>
                  </a:cubicBezTo>
                  <a:cubicBezTo>
                    <a:pt x="1261416" y="657503"/>
                    <a:pt x="1239695" y="679224"/>
                    <a:pt x="1212900" y="679224"/>
                  </a:cubicBezTo>
                  <a:lnTo>
                    <a:pt x="1164384" y="679224"/>
                  </a:lnTo>
                  <a:cubicBezTo>
                    <a:pt x="1137589" y="679224"/>
                    <a:pt x="1115868" y="657503"/>
                    <a:pt x="1115868" y="630708"/>
                  </a:cubicBezTo>
                  <a:cubicBezTo>
                    <a:pt x="1115868" y="603913"/>
                    <a:pt x="1137589" y="582192"/>
                    <a:pt x="1164384" y="582192"/>
                  </a:cubicBezTo>
                  <a:close/>
                  <a:moveTo>
                    <a:pt x="48516" y="582192"/>
                  </a:moveTo>
                  <a:lnTo>
                    <a:pt x="97032" y="582192"/>
                  </a:lnTo>
                  <a:cubicBezTo>
                    <a:pt x="123827" y="582192"/>
                    <a:pt x="145548" y="603913"/>
                    <a:pt x="145548" y="630708"/>
                  </a:cubicBezTo>
                  <a:cubicBezTo>
                    <a:pt x="145548" y="657503"/>
                    <a:pt x="123827" y="679224"/>
                    <a:pt x="97032" y="679224"/>
                  </a:cubicBezTo>
                  <a:lnTo>
                    <a:pt x="48516" y="679224"/>
                  </a:lnTo>
                  <a:cubicBezTo>
                    <a:pt x="21721" y="679224"/>
                    <a:pt x="0" y="657503"/>
                    <a:pt x="0" y="630708"/>
                  </a:cubicBezTo>
                  <a:cubicBezTo>
                    <a:pt x="0" y="603913"/>
                    <a:pt x="21721" y="582192"/>
                    <a:pt x="48516" y="582192"/>
                  </a:cubicBezTo>
                  <a:close/>
                  <a:moveTo>
                    <a:pt x="630708" y="291096"/>
                  </a:moveTo>
                  <a:cubicBezTo>
                    <a:pt x="527713" y="291103"/>
                    <a:pt x="430286" y="337849"/>
                    <a:pt x="365833" y="418186"/>
                  </a:cubicBezTo>
                  <a:cubicBezTo>
                    <a:pt x="248460" y="564484"/>
                    <a:pt x="271910" y="778232"/>
                    <a:pt x="418208" y="895605"/>
                  </a:cubicBezTo>
                  <a:cubicBezTo>
                    <a:pt x="429791" y="904757"/>
                    <a:pt x="436576" y="918685"/>
                    <a:pt x="436644" y="933447"/>
                  </a:cubicBezTo>
                  <a:lnTo>
                    <a:pt x="436644" y="970320"/>
                  </a:lnTo>
                  <a:lnTo>
                    <a:pt x="824772" y="970320"/>
                  </a:lnTo>
                  <a:lnTo>
                    <a:pt x="824772" y="933447"/>
                  </a:lnTo>
                  <a:cubicBezTo>
                    <a:pt x="824840" y="918685"/>
                    <a:pt x="831626" y="904757"/>
                    <a:pt x="843208" y="895605"/>
                  </a:cubicBezTo>
                  <a:cubicBezTo>
                    <a:pt x="923545" y="831153"/>
                    <a:pt x="970291" y="733725"/>
                    <a:pt x="970298" y="630730"/>
                  </a:cubicBezTo>
                  <a:cubicBezTo>
                    <a:pt x="970310" y="443167"/>
                    <a:pt x="818271" y="291108"/>
                    <a:pt x="630708" y="291096"/>
                  </a:cubicBezTo>
                  <a:close/>
                  <a:moveTo>
                    <a:pt x="655004" y="194343"/>
                  </a:moveTo>
                  <a:cubicBezTo>
                    <a:pt x="766577" y="200560"/>
                    <a:pt x="875779" y="249342"/>
                    <a:pt x="956163" y="339214"/>
                  </a:cubicBezTo>
                  <a:cubicBezTo>
                    <a:pt x="1116931" y="518958"/>
                    <a:pt x="1101548" y="794997"/>
                    <a:pt x="921804" y="955765"/>
                  </a:cubicBezTo>
                  <a:lnTo>
                    <a:pt x="921804" y="1261415"/>
                  </a:lnTo>
                  <a:cubicBezTo>
                    <a:pt x="921804" y="1288210"/>
                    <a:pt x="900083" y="1309931"/>
                    <a:pt x="873288" y="1309931"/>
                  </a:cubicBezTo>
                  <a:lnTo>
                    <a:pt x="866496" y="1309931"/>
                  </a:lnTo>
                  <a:cubicBezTo>
                    <a:pt x="844432" y="1395387"/>
                    <a:pt x="767482" y="1455193"/>
                    <a:pt x="679224" y="1455479"/>
                  </a:cubicBezTo>
                  <a:lnTo>
                    <a:pt x="582192" y="1455479"/>
                  </a:lnTo>
                  <a:cubicBezTo>
                    <a:pt x="493934" y="1455193"/>
                    <a:pt x="416985" y="1395387"/>
                    <a:pt x="394921" y="1309931"/>
                  </a:cubicBezTo>
                  <a:lnTo>
                    <a:pt x="388128" y="1309931"/>
                  </a:lnTo>
                  <a:cubicBezTo>
                    <a:pt x="361334" y="1309931"/>
                    <a:pt x="339612" y="1288210"/>
                    <a:pt x="339612" y="1261415"/>
                  </a:cubicBezTo>
                  <a:lnTo>
                    <a:pt x="339612" y="955765"/>
                  </a:lnTo>
                  <a:cubicBezTo>
                    <a:pt x="246744" y="873285"/>
                    <a:pt x="193742" y="754914"/>
                    <a:pt x="194064" y="630708"/>
                  </a:cubicBezTo>
                  <a:cubicBezTo>
                    <a:pt x="193951" y="506317"/>
                    <a:pt x="246896" y="387782"/>
                    <a:pt x="339612" y="304855"/>
                  </a:cubicBezTo>
                  <a:cubicBezTo>
                    <a:pt x="429484" y="224471"/>
                    <a:pt x="543430" y="188125"/>
                    <a:pt x="655004" y="194343"/>
                  </a:cubicBezTo>
                  <a:close/>
                  <a:moveTo>
                    <a:pt x="217954" y="173324"/>
                  </a:moveTo>
                  <a:cubicBezTo>
                    <a:pt x="230333" y="172367"/>
                    <a:pt x="243078" y="176131"/>
                    <a:pt x="253253" y="184846"/>
                  </a:cubicBezTo>
                  <a:lnTo>
                    <a:pt x="287700" y="218807"/>
                  </a:lnTo>
                  <a:cubicBezTo>
                    <a:pt x="306724" y="237697"/>
                    <a:pt x="306833" y="268433"/>
                    <a:pt x="287942" y="287457"/>
                  </a:cubicBezTo>
                  <a:cubicBezTo>
                    <a:pt x="269052" y="306481"/>
                    <a:pt x="238316" y="306590"/>
                    <a:pt x="219292" y="287700"/>
                  </a:cubicBezTo>
                  <a:lnTo>
                    <a:pt x="184846" y="253253"/>
                  </a:lnTo>
                  <a:cubicBezTo>
                    <a:pt x="169291" y="235090"/>
                    <a:pt x="169291" y="208302"/>
                    <a:pt x="184846" y="190138"/>
                  </a:cubicBezTo>
                  <a:cubicBezTo>
                    <a:pt x="193560" y="179962"/>
                    <a:pt x="205575" y="174282"/>
                    <a:pt x="217954" y="173324"/>
                  </a:cubicBezTo>
                  <a:close/>
                  <a:moveTo>
                    <a:pt x="1042366" y="170738"/>
                  </a:moveTo>
                  <a:cubicBezTo>
                    <a:pt x="1054737" y="170738"/>
                    <a:pt x="1067109" y="175440"/>
                    <a:pt x="1076570" y="184846"/>
                  </a:cubicBezTo>
                  <a:cubicBezTo>
                    <a:pt x="1095381" y="203769"/>
                    <a:pt x="1095381" y="234331"/>
                    <a:pt x="1076570" y="253254"/>
                  </a:cubicBezTo>
                  <a:lnTo>
                    <a:pt x="1042123" y="287700"/>
                  </a:lnTo>
                  <a:cubicBezTo>
                    <a:pt x="1023960" y="303255"/>
                    <a:pt x="997172" y="303255"/>
                    <a:pt x="979008" y="287700"/>
                  </a:cubicBezTo>
                  <a:cubicBezTo>
                    <a:pt x="958657" y="270271"/>
                    <a:pt x="956287" y="239644"/>
                    <a:pt x="973716" y="219292"/>
                  </a:cubicBezTo>
                  <a:lnTo>
                    <a:pt x="1008162" y="184846"/>
                  </a:lnTo>
                  <a:cubicBezTo>
                    <a:pt x="1017624" y="175440"/>
                    <a:pt x="1029995" y="170738"/>
                    <a:pt x="1042366" y="170738"/>
                  </a:cubicBezTo>
                  <a:close/>
                  <a:moveTo>
                    <a:pt x="630708" y="0"/>
                  </a:moveTo>
                  <a:cubicBezTo>
                    <a:pt x="657503" y="0"/>
                    <a:pt x="679224" y="21721"/>
                    <a:pt x="679224" y="48516"/>
                  </a:cubicBezTo>
                  <a:lnTo>
                    <a:pt x="679224" y="97032"/>
                  </a:lnTo>
                  <a:cubicBezTo>
                    <a:pt x="679224" y="123827"/>
                    <a:pt x="657503" y="145548"/>
                    <a:pt x="630708" y="145548"/>
                  </a:cubicBezTo>
                  <a:cubicBezTo>
                    <a:pt x="603913" y="145548"/>
                    <a:pt x="582192" y="123827"/>
                    <a:pt x="582192" y="97032"/>
                  </a:cubicBezTo>
                  <a:lnTo>
                    <a:pt x="582192" y="48516"/>
                  </a:lnTo>
                  <a:cubicBezTo>
                    <a:pt x="582192" y="21721"/>
                    <a:pt x="603913" y="0"/>
                    <a:pt x="63070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705" name="Google Shape;705;p3"/>
          <p:cNvGrpSpPr/>
          <p:nvPr/>
        </p:nvGrpSpPr>
        <p:grpSpPr>
          <a:xfrm>
            <a:off x="1603075" y="4341753"/>
            <a:ext cx="436466" cy="436466"/>
            <a:chOff x="2731914" y="373199"/>
            <a:chExt cx="950700" cy="950700"/>
          </a:xfrm>
        </p:grpSpPr>
        <p:sp>
          <p:nvSpPr>
            <p:cNvPr id="706" name="Google Shape;706;p3"/>
            <p:cNvSpPr/>
            <p:nvPr/>
          </p:nvSpPr>
          <p:spPr>
            <a:xfrm>
              <a:off x="2731914" y="373199"/>
              <a:ext cx="950700" cy="9507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07" name="Google Shape;707;p3"/>
            <p:cNvSpPr/>
            <p:nvPr/>
          </p:nvSpPr>
          <p:spPr>
            <a:xfrm>
              <a:off x="2900578" y="541863"/>
              <a:ext cx="612866" cy="612866"/>
            </a:xfrm>
            <a:custGeom>
              <a:rect b="b" l="l" r="r" t="t"/>
              <a:pathLst>
                <a:path extrusionOk="0" h="932116" w="932116">
                  <a:moveTo>
                    <a:pt x="203835" y="481870"/>
                  </a:moveTo>
                  <a:cubicBezTo>
                    <a:pt x="195869" y="479090"/>
                    <a:pt x="188049" y="475911"/>
                    <a:pt x="180404" y="472345"/>
                  </a:cubicBezTo>
                  <a:lnTo>
                    <a:pt x="163925" y="483870"/>
                  </a:lnTo>
                  <a:cubicBezTo>
                    <a:pt x="141297" y="499547"/>
                    <a:pt x="110709" y="496864"/>
                    <a:pt x="91154" y="477488"/>
                  </a:cubicBezTo>
                  <a:lnTo>
                    <a:pt x="69152" y="455962"/>
                  </a:lnTo>
                  <a:cubicBezTo>
                    <a:pt x="49776" y="436407"/>
                    <a:pt x="47093" y="405819"/>
                    <a:pt x="62770" y="383191"/>
                  </a:cubicBezTo>
                  <a:lnTo>
                    <a:pt x="74200" y="366903"/>
                  </a:lnTo>
                  <a:cubicBezTo>
                    <a:pt x="71406" y="360870"/>
                    <a:pt x="68866" y="354743"/>
                    <a:pt x="66580" y="348520"/>
                  </a:cubicBezTo>
                  <a:lnTo>
                    <a:pt x="46958" y="345091"/>
                  </a:lnTo>
                  <a:cubicBezTo>
                    <a:pt x="19888" y="340185"/>
                    <a:pt x="155" y="316689"/>
                    <a:pt x="0" y="289179"/>
                  </a:cubicBezTo>
                  <a:lnTo>
                    <a:pt x="0" y="258032"/>
                  </a:lnTo>
                  <a:cubicBezTo>
                    <a:pt x="109" y="230486"/>
                    <a:pt x="19853" y="206938"/>
                    <a:pt x="46958" y="202025"/>
                  </a:cubicBezTo>
                  <a:lnTo>
                    <a:pt x="66580" y="198596"/>
                  </a:lnTo>
                  <a:cubicBezTo>
                    <a:pt x="68802" y="192246"/>
                    <a:pt x="71342" y="186119"/>
                    <a:pt x="74200" y="180213"/>
                  </a:cubicBezTo>
                  <a:lnTo>
                    <a:pt x="62770" y="163925"/>
                  </a:lnTo>
                  <a:cubicBezTo>
                    <a:pt x="47093" y="141297"/>
                    <a:pt x="49776" y="110709"/>
                    <a:pt x="69152" y="91154"/>
                  </a:cubicBezTo>
                  <a:lnTo>
                    <a:pt x="91154" y="69152"/>
                  </a:lnTo>
                  <a:cubicBezTo>
                    <a:pt x="110709" y="49776"/>
                    <a:pt x="141297" y="47093"/>
                    <a:pt x="163925" y="62770"/>
                  </a:cubicBezTo>
                  <a:lnTo>
                    <a:pt x="180308" y="74200"/>
                  </a:lnTo>
                  <a:cubicBezTo>
                    <a:pt x="186341" y="71406"/>
                    <a:pt x="192469" y="68866"/>
                    <a:pt x="198692" y="66580"/>
                  </a:cubicBezTo>
                  <a:lnTo>
                    <a:pt x="202025" y="46958"/>
                  </a:lnTo>
                  <a:cubicBezTo>
                    <a:pt x="206931" y="19888"/>
                    <a:pt x="230427" y="155"/>
                    <a:pt x="257937" y="0"/>
                  </a:cubicBezTo>
                  <a:lnTo>
                    <a:pt x="289084" y="0"/>
                  </a:lnTo>
                  <a:cubicBezTo>
                    <a:pt x="316630" y="109"/>
                    <a:pt x="340179" y="19853"/>
                    <a:pt x="345091" y="46958"/>
                  </a:cubicBezTo>
                  <a:lnTo>
                    <a:pt x="348520" y="66580"/>
                  </a:lnTo>
                  <a:cubicBezTo>
                    <a:pt x="354870" y="68802"/>
                    <a:pt x="360998" y="71342"/>
                    <a:pt x="366903" y="74200"/>
                  </a:cubicBezTo>
                  <a:lnTo>
                    <a:pt x="383191" y="62770"/>
                  </a:lnTo>
                  <a:cubicBezTo>
                    <a:pt x="405819" y="47093"/>
                    <a:pt x="436407" y="49776"/>
                    <a:pt x="455962" y="69152"/>
                  </a:cubicBezTo>
                  <a:lnTo>
                    <a:pt x="477965" y="91154"/>
                  </a:lnTo>
                  <a:cubicBezTo>
                    <a:pt x="497340" y="110709"/>
                    <a:pt x="500023" y="141297"/>
                    <a:pt x="484346" y="163925"/>
                  </a:cubicBezTo>
                  <a:lnTo>
                    <a:pt x="472821" y="180308"/>
                  </a:lnTo>
                  <a:cubicBezTo>
                    <a:pt x="476393" y="187951"/>
                    <a:pt x="479572" y="195772"/>
                    <a:pt x="482346" y="203740"/>
                  </a:cubicBezTo>
                  <a:cubicBezTo>
                    <a:pt x="487370" y="218759"/>
                    <a:pt x="479267" y="235006"/>
                    <a:pt x="464248" y="240030"/>
                  </a:cubicBezTo>
                  <a:cubicBezTo>
                    <a:pt x="449230" y="245054"/>
                    <a:pt x="432982" y="236951"/>
                    <a:pt x="427958" y="221932"/>
                  </a:cubicBezTo>
                  <a:cubicBezTo>
                    <a:pt x="424635" y="211652"/>
                    <a:pt x="420296" y="201729"/>
                    <a:pt x="415004" y="192310"/>
                  </a:cubicBezTo>
                  <a:cubicBezTo>
                    <a:pt x="409233" y="182638"/>
                    <a:pt x="409680" y="170479"/>
                    <a:pt x="416147" y="161258"/>
                  </a:cubicBezTo>
                  <a:lnTo>
                    <a:pt x="437483" y="131064"/>
                  </a:lnTo>
                  <a:lnTo>
                    <a:pt x="415576" y="109538"/>
                  </a:lnTo>
                  <a:lnTo>
                    <a:pt x="385477" y="130969"/>
                  </a:lnTo>
                  <a:cubicBezTo>
                    <a:pt x="376380" y="137334"/>
                    <a:pt x="364421" y="137854"/>
                    <a:pt x="354806" y="132302"/>
                  </a:cubicBezTo>
                  <a:cubicBezTo>
                    <a:pt x="342607" y="125270"/>
                    <a:pt x="329543" y="119858"/>
                    <a:pt x="315944" y="116205"/>
                  </a:cubicBezTo>
                  <a:cubicBezTo>
                    <a:pt x="305201" y="113333"/>
                    <a:pt x="297101" y="104489"/>
                    <a:pt x="295180" y="93536"/>
                  </a:cubicBezTo>
                  <a:lnTo>
                    <a:pt x="288798" y="56483"/>
                  </a:lnTo>
                  <a:lnTo>
                    <a:pt x="258032" y="56483"/>
                  </a:lnTo>
                  <a:lnTo>
                    <a:pt x="251936" y="92869"/>
                  </a:lnTo>
                  <a:cubicBezTo>
                    <a:pt x="250015" y="103822"/>
                    <a:pt x="241915" y="112666"/>
                    <a:pt x="231172" y="115538"/>
                  </a:cubicBezTo>
                  <a:cubicBezTo>
                    <a:pt x="217521" y="119522"/>
                    <a:pt x="204455" y="125287"/>
                    <a:pt x="192310" y="132683"/>
                  </a:cubicBezTo>
                  <a:cubicBezTo>
                    <a:pt x="182527" y="138287"/>
                    <a:pt x="170364" y="137616"/>
                    <a:pt x="161258" y="130969"/>
                  </a:cubicBezTo>
                  <a:lnTo>
                    <a:pt x="130683" y="109538"/>
                  </a:lnTo>
                  <a:lnTo>
                    <a:pt x="109157" y="131540"/>
                  </a:lnTo>
                  <a:lnTo>
                    <a:pt x="130969" y="161258"/>
                  </a:lnTo>
                  <a:cubicBezTo>
                    <a:pt x="137616" y="170364"/>
                    <a:pt x="138287" y="182527"/>
                    <a:pt x="132683" y="192310"/>
                  </a:cubicBezTo>
                  <a:cubicBezTo>
                    <a:pt x="125651" y="204509"/>
                    <a:pt x="120239" y="217573"/>
                    <a:pt x="116586" y="231172"/>
                  </a:cubicBezTo>
                  <a:cubicBezTo>
                    <a:pt x="113714" y="241915"/>
                    <a:pt x="104870" y="250015"/>
                    <a:pt x="93917" y="251936"/>
                  </a:cubicBezTo>
                  <a:lnTo>
                    <a:pt x="56483" y="258318"/>
                  </a:lnTo>
                  <a:lnTo>
                    <a:pt x="56483" y="289084"/>
                  </a:lnTo>
                  <a:lnTo>
                    <a:pt x="92869" y="295180"/>
                  </a:lnTo>
                  <a:cubicBezTo>
                    <a:pt x="103822" y="297101"/>
                    <a:pt x="112666" y="305201"/>
                    <a:pt x="115538" y="315944"/>
                  </a:cubicBezTo>
                  <a:cubicBezTo>
                    <a:pt x="119522" y="329595"/>
                    <a:pt x="125287" y="342661"/>
                    <a:pt x="132683" y="354806"/>
                  </a:cubicBezTo>
                  <a:cubicBezTo>
                    <a:pt x="138235" y="364421"/>
                    <a:pt x="137715" y="376380"/>
                    <a:pt x="131350" y="385477"/>
                  </a:cubicBezTo>
                  <a:lnTo>
                    <a:pt x="109919" y="415957"/>
                  </a:lnTo>
                  <a:lnTo>
                    <a:pt x="131540" y="437483"/>
                  </a:lnTo>
                  <a:lnTo>
                    <a:pt x="161258" y="416147"/>
                  </a:lnTo>
                  <a:cubicBezTo>
                    <a:pt x="170355" y="409782"/>
                    <a:pt x="182314" y="409262"/>
                    <a:pt x="191929" y="414814"/>
                  </a:cubicBezTo>
                  <a:cubicBezTo>
                    <a:pt x="201494" y="420197"/>
                    <a:pt x="211578" y="424601"/>
                    <a:pt x="222028" y="427958"/>
                  </a:cubicBezTo>
                  <a:cubicBezTo>
                    <a:pt x="236994" y="432982"/>
                    <a:pt x="245054" y="449187"/>
                    <a:pt x="240030" y="464153"/>
                  </a:cubicBezTo>
                  <a:cubicBezTo>
                    <a:pt x="235006" y="479119"/>
                    <a:pt x="218801" y="487179"/>
                    <a:pt x="203835" y="482156"/>
                  </a:cubicBezTo>
                  <a:close/>
                  <a:moveTo>
                    <a:pt x="710184" y="579882"/>
                  </a:moveTo>
                  <a:cubicBezTo>
                    <a:pt x="710184" y="651846"/>
                    <a:pt x="651846" y="710184"/>
                    <a:pt x="579882" y="710184"/>
                  </a:cubicBezTo>
                  <a:cubicBezTo>
                    <a:pt x="507918" y="710184"/>
                    <a:pt x="449580" y="651846"/>
                    <a:pt x="449580" y="579882"/>
                  </a:cubicBezTo>
                  <a:cubicBezTo>
                    <a:pt x="449580" y="507918"/>
                    <a:pt x="507918" y="449580"/>
                    <a:pt x="579882" y="449580"/>
                  </a:cubicBezTo>
                  <a:cubicBezTo>
                    <a:pt x="651802" y="449685"/>
                    <a:pt x="710079" y="507962"/>
                    <a:pt x="710184" y="579882"/>
                  </a:cubicBezTo>
                  <a:close/>
                  <a:moveTo>
                    <a:pt x="653034" y="579882"/>
                  </a:moveTo>
                  <a:cubicBezTo>
                    <a:pt x="653034" y="539481"/>
                    <a:pt x="620283" y="506730"/>
                    <a:pt x="579882" y="506730"/>
                  </a:cubicBezTo>
                  <a:cubicBezTo>
                    <a:pt x="539481" y="506730"/>
                    <a:pt x="506730" y="539481"/>
                    <a:pt x="506730" y="579882"/>
                  </a:cubicBezTo>
                  <a:cubicBezTo>
                    <a:pt x="506730" y="620283"/>
                    <a:pt x="539481" y="653034"/>
                    <a:pt x="579882" y="653034"/>
                  </a:cubicBezTo>
                  <a:cubicBezTo>
                    <a:pt x="620261" y="652982"/>
                    <a:pt x="652982" y="620261"/>
                    <a:pt x="653034" y="579882"/>
                  </a:cubicBezTo>
                  <a:close/>
                  <a:moveTo>
                    <a:pt x="932117" y="559308"/>
                  </a:moveTo>
                  <a:lnTo>
                    <a:pt x="932117" y="600456"/>
                  </a:lnTo>
                  <a:cubicBezTo>
                    <a:pt x="932171" y="632459"/>
                    <a:pt x="909165" y="659848"/>
                    <a:pt x="877634" y="665321"/>
                  </a:cubicBezTo>
                  <a:lnTo>
                    <a:pt x="846392" y="670846"/>
                  </a:lnTo>
                  <a:cubicBezTo>
                    <a:pt x="842511" y="682244"/>
                    <a:pt x="837897" y="693380"/>
                    <a:pt x="832580" y="704183"/>
                  </a:cubicBezTo>
                  <a:lnTo>
                    <a:pt x="850773" y="730187"/>
                  </a:lnTo>
                  <a:cubicBezTo>
                    <a:pt x="869201" y="756351"/>
                    <a:pt x="866104" y="791985"/>
                    <a:pt x="843439" y="814578"/>
                  </a:cubicBezTo>
                  <a:lnTo>
                    <a:pt x="814388" y="843629"/>
                  </a:lnTo>
                  <a:cubicBezTo>
                    <a:pt x="791777" y="866257"/>
                    <a:pt x="756171" y="869351"/>
                    <a:pt x="729996" y="850963"/>
                  </a:cubicBezTo>
                  <a:lnTo>
                    <a:pt x="704183" y="832580"/>
                  </a:lnTo>
                  <a:cubicBezTo>
                    <a:pt x="693409" y="837890"/>
                    <a:pt x="682305" y="842503"/>
                    <a:pt x="670941" y="846392"/>
                  </a:cubicBezTo>
                  <a:lnTo>
                    <a:pt x="665512" y="877634"/>
                  </a:lnTo>
                  <a:cubicBezTo>
                    <a:pt x="660003" y="909144"/>
                    <a:pt x="632635" y="932132"/>
                    <a:pt x="600647" y="932117"/>
                  </a:cubicBezTo>
                  <a:lnTo>
                    <a:pt x="559308" y="932117"/>
                  </a:lnTo>
                  <a:cubicBezTo>
                    <a:pt x="527391" y="932039"/>
                    <a:pt x="500130" y="909074"/>
                    <a:pt x="494633" y="877634"/>
                  </a:cubicBezTo>
                  <a:lnTo>
                    <a:pt x="489204" y="846392"/>
                  </a:lnTo>
                  <a:cubicBezTo>
                    <a:pt x="477839" y="842505"/>
                    <a:pt x="466735" y="837892"/>
                    <a:pt x="455962" y="832580"/>
                  </a:cubicBezTo>
                  <a:lnTo>
                    <a:pt x="429673" y="850868"/>
                  </a:lnTo>
                  <a:cubicBezTo>
                    <a:pt x="403498" y="869256"/>
                    <a:pt x="367892" y="866162"/>
                    <a:pt x="345281" y="843534"/>
                  </a:cubicBezTo>
                  <a:lnTo>
                    <a:pt x="316135" y="814388"/>
                  </a:lnTo>
                  <a:cubicBezTo>
                    <a:pt x="293507" y="791777"/>
                    <a:pt x="290413" y="756171"/>
                    <a:pt x="308800" y="729996"/>
                  </a:cubicBezTo>
                  <a:lnTo>
                    <a:pt x="327089" y="704183"/>
                  </a:lnTo>
                  <a:cubicBezTo>
                    <a:pt x="321901" y="693338"/>
                    <a:pt x="317415" y="682171"/>
                    <a:pt x="313658" y="670751"/>
                  </a:cubicBezTo>
                  <a:lnTo>
                    <a:pt x="282416" y="665226"/>
                  </a:lnTo>
                  <a:cubicBezTo>
                    <a:pt x="250920" y="659759"/>
                    <a:pt x="227926" y="632423"/>
                    <a:pt x="227933" y="600456"/>
                  </a:cubicBezTo>
                  <a:lnTo>
                    <a:pt x="227933" y="559308"/>
                  </a:lnTo>
                  <a:cubicBezTo>
                    <a:pt x="227978" y="527512"/>
                    <a:pt x="250747" y="500293"/>
                    <a:pt x="282035" y="494633"/>
                  </a:cubicBezTo>
                  <a:lnTo>
                    <a:pt x="313658" y="488918"/>
                  </a:lnTo>
                  <a:cubicBezTo>
                    <a:pt x="317547" y="477554"/>
                    <a:pt x="322160" y="466450"/>
                    <a:pt x="327470" y="455676"/>
                  </a:cubicBezTo>
                  <a:lnTo>
                    <a:pt x="308896" y="429673"/>
                  </a:lnTo>
                  <a:cubicBezTo>
                    <a:pt x="290508" y="403498"/>
                    <a:pt x="293602" y="367892"/>
                    <a:pt x="316230" y="345281"/>
                  </a:cubicBezTo>
                  <a:lnTo>
                    <a:pt x="345281" y="316230"/>
                  </a:lnTo>
                  <a:cubicBezTo>
                    <a:pt x="367892" y="293602"/>
                    <a:pt x="403498" y="290508"/>
                    <a:pt x="429673" y="308896"/>
                  </a:cubicBezTo>
                  <a:lnTo>
                    <a:pt x="455676" y="327089"/>
                  </a:lnTo>
                  <a:cubicBezTo>
                    <a:pt x="466456" y="321900"/>
                    <a:pt x="477559" y="317413"/>
                    <a:pt x="488918" y="313658"/>
                  </a:cubicBezTo>
                  <a:lnTo>
                    <a:pt x="494633" y="282035"/>
                  </a:lnTo>
                  <a:cubicBezTo>
                    <a:pt x="500293" y="250747"/>
                    <a:pt x="527512" y="227978"/>
                    <a:pt x="559308" y="227933"/>
                  </a:cubicBezTo>
                  <a:lnTo>
                    <a:pt x="600456" y="227933"/>
                  </a:lnTo>
                  <a:cubicBezTo>
                    <a:pt x="632445" y="227918"/>
                    <a:pt x="659812" y="250905"/>
                    <a:pt x="665321" y="282416"/>
                  </a:cubicBezTo>
                  <a:lnTo>
                    <a:pt x="670751" y="313658"/>
                  </a:lnTo>
                  <a:cubicBezTo>
                    <a:pt x="682173" y="317408"/>
                    <a:pt x="693341" y="321894"/>
                    <a:pt x="704183" y="327089"/>
                  </a:cubicBezTo>
                  <a:lnTo>
                    <a:pt x="730187" y="308896"/>
                  </a:lnTo>
                  <a:cubicBezTo>
                    <a:pt x="756362" y="290508"/>
                    <a:pt x="791967" y="293602"/>
                    <a:pt x="814578" y="316230"/>
                  </a:cubicBezTo>
                  <a:lnTo>
                    <a:pt x="843629" y="345281"/>
                  </a:lnTo>
                  <a:cubicBezTo>
                    <a:pt x="866294" y="367874"/>
                    <a:pt x="869391" y="403508"/>
                    <a:pt x="850963" y="429673"/>
                  </a:cubicBezTo>
                  <a:lnTo>
                    <a:pt x="832771" y="455676"/>
                  </a:lnTo>
                  <a:cubicBezTo>
                    <a:pt x="838086" y="466448"/>
                    <a:pt x="842699" y="477552"/>
                    <a:pt x="846582" y="488918"/>
                  </a:cubicBezTo>
                  <a:lnTo>
                    <a:pt x="877824" y="494348"/>
                  </a:lnTo>
                  <a:lnTo>
                    <a:pt x="877824" y="494348"/>
                  </a:lnTo>
                  <a:cubicBezTo>
                    <a:pt x="909295" y="499945"/>
                    <a:pt x="932194" y="527344"/>
                    <a:pt x="932117" y="559308"/>
                  </a:cubicBezTo>
                  <a:close/>
                  <a:moveTo>
                    <a:pt x="874967" y="559308"/>
                  </a:moveTo>
                  <a:cubicBezTo>
                    <a:pt x="874978" y="555064"/>
                    <a:pt x="871914" y="551435"/>
                    <a:pt x="867728" y="550736"/>
                  </a:cubicBezTo>
                  <a:lnTo>
                    <a:pt x="819245" y="542258"/>
                  </a:lnTo>
                  <a:cubicBezTo>
                    <a:pt x="808292" y="540337"/>
                    <a:pt x="799448" y="532237"/>
                    <a:pt x="796576" y="521494"/>
                  </a:cubicBezTo>
                  <a:cubicBezTo>
                    <a:pt x="791538" y="502761"/>
                    <a:pt x="784077" y="484765"/>
                    <a:pt x="774383" y="467963"/>
                  </a:cubicBezTo>
                  <a:cubicBezTo>
                    <a:pt x="768912" y="458396"/>
                    <a:pt x="769431" y="446536"/>
                    <a:pt x="775716" y="437483"/>
                  </a:cubicBezTo>
                  <a:lnTo>
                    <a:pt x="804291" y="397193"/>
                  </a:lnTo>
                  <a:cubicBezTo>
                    <a:pt x="806694" y="393732"/>
                    <a:pt x="806294" y="389051"/>
                    <a:pt x="803339" y="386048"/>
                  </a:cubicBezTo>
                  <a:lnTo>
                    <a:pt x="774287" y="356997"/>
                  </a:lnTo>
                  <a:cubicBezTo>
                    <a:pt x="771302" y="354005"/>
                    <a:pt x="766593" y="353602"/>
                    <a:pt x="763143" y="356045"/>
                  </a:cubicBezTo>
                  <a:lnTo>
                    <a:pt x="722852" y="384620"/>
                  </a:lnTo>
                  <a:cubicBezTo>
                    <a:pt x="713756" y="390984"/>
                    <a:pt x="701796" y="391504"/>
                    <a:pt x="692182" y="385953"/>
                  </a:cubicBezTo>
                  <a:cubicBezTo>
                    <a:pt x="675382" y="376253"/>
                    <a:pt x="657386" y="368792"/>
                    <a:pt x="638651" y="363760"/>
                  </a:cubicBezTo>
                  <a:cubicBezTo>
                    <a:pt x="627908" y="360887"/>
                    <a:pt x="619808" y="352043"/>
                    <a:pt x="617887" y="341090"/>
                  </a:cubicBezTo>
                  <a:lnTo>
                    <a:pt x="608933" y="291941"/>
                  </a:lnTo>
                  <a:cubicBezTo>
                    <a:pt x="608234" y="287755"/>
                    <a:pt x="604605" y="284691"/>
                    <a:pt x="600361" y="284702"/>
                  </a:cubicBezTo>
                  <a:lnTo>
                    <a:pt x="559308" y="284702"/>
                  </a:lnTo>
                  <a:cubicBezTo>
                    <a:pt x="555064" y="284691"/>
                    <a:pt x="551435" y="287755"/>
                    <a:pt x="550736" y="291941"/>
                  </a:cubicBezTo>
                  <a:lnTo>
                    <a:pt x="542258" y="340424"/>
                  </a:lnTo>
                  <a:cubicBezTo>
                    <a:pt x="540337" y="351377"/>
                    <a:pt x="532237" y="360221"/>
                    <a:pt x="521494" y="363093"/>
                  </a:cubicBezTo>
                  <a:cubicBezTo>
                    <a:pt x="502758" y="368123"/>
                    <a:pt x="484762" y="375584"/>
                    <a:pt x="467963" y="385286"/>
                  </a:cubicBezTo>
                  <a:cubicBezTo>
                    <a:pt x="458396" y="390757"/>
                    <a:pt x="446536" y="390238"/>
                    <a:pt x="437483" y="383953"/>
                  </a:cubicBezTo>
                  <a:lnTo>
                    <a:pt x="397193" y="355378"/>
                  </a:lnTo>
                  <a:cubicBezTo>
                    <a:pt x="393712" y="352921"/>
                    <a:pt x="388970" y="353323"/>
                    <a:pt x="385953" y="356330"/>
                  </a:cubicBezTo>
                  <a:lnTo>
                    <a:pt x="356902" y="385382"/>
                  </a:lnTo>
                  <a:cubicBezTo>
                    <a:pt x="353947" y="388384"/>
                    <a:pt x="353547" y="393065"/>
                    <a:pt x="355949" y="396526"/>
                  </a:cubicBezTo>
                  <a:lnTo>
                    <a:pt x="384524" y="436817"/>
                  </a:lnTo>
                  <a:cubicBezTo>
                    <a:pt x="390889" y="445913"/>
                    <a:pt x="391409" y="457873"/>
                    <a:pt x="385858" y="467487"/>
                  </a:cubicBezTo>
                  <a:cubicBezTo>
                    <a:pt x="376161" y="484288"/>
                    <a:pt x="368700" y="502284"/>
                    <a:pt x="363664" y="521018"/>
                  </a:cubicBezTo>
                  <a:cubicBezTo>
                    <a:pt x="360869" y="532112"/>
                    <a:pt x="351724" y="540469"/>
                    <a:pt x="340423" y="542258"/>
                  </a:cubicBezTo>
                  <a:lnTo>
                    <a:pt x="291941" y="550736"/>
                  </a:lnTo>
                  <a:cubicBezTo>
                    <a:pt x="287755" y="551435"/>
                    <a:pt x="284691" y="555064"/>
                    <a:pt x="284702" y="559308"/>
                  </a:cubicBezTo>
                  <a:lnTo>
                    <a:pt x="284702" y="600456"/>
                  </a:lnTo>
                  <a:cubicBezTo>
                    <a:pt x="284691" y="604701"/>
                    <a:pt x="287755" y="608329"/>
                    <a:pt x="291941" y="609029"/>
                  </a:cubicBezTo>
                  <a:lnTo>
                    <a:pt x="340424" y="617506"/>
                  </a:lnTo>
                  <a:cubicBezTo>
                    <a:pt x="351377" y="619427"/>
                    <a:pt x="360221" y="627527"/>
                    <a:pt x="363093" y="638270"/>
                  </a:cubicBezTo>
                  <a:cubicBezTo>
                    <a:pt x="368128" y="657004"/>
                    <a:pt x="375589" y="675000"/>
                    <a:pt x="385286" y="691801"/>
                  </a:cubicBezTo>
                  <a:cubicBezTo>
                    <a:pt x="390838" y="701415"/>
                    <a:pt x="390318" y="713375"/>
                    <a:pt x="383953" y="722471"/>
                  </a:cubicBezTo>
                  <a:lnTo>
                    <a:pt x="355378" y="762762"/>
                  </a:lnTo>
                  <a:cubicBezTo>
                    <a:pt x="352975" y="766223"/>
                    <a:pt x="353375" y="770903"/>
                    <a:pt x="356330" y="773906"/>
                  </a:cubicBezTo>
                  <a:lnTo>
                    <a:pt x="385382" y="802958"/>
                  </a:lnTo>
                  <a:cubicBezTo>
                    <a:pt x="388367" y="805950"/>
                    <a:pt x="393076" y="806352"/>
                    <a:pt x="396526" y="803910"/>
                  </a:cubicBezTo>
                  <a:lnTo>
                    <a:pt x="436817" y="775335"/>
                  </a:lnTo>
                  <a:cubicBezTo>
                    <a:pt x="445913" y="768970"/>
                    <a:pt x="457873" y="768450"/>
                    <a:pt x="467487" y="774002"/>
                  </a:cubicBezTo>
                  <a:cubicBezTo>
                    <a:pt x="484288" y="783698"/>
                    <a:pt x="502284" y="791159"/>
                    <a:pt x="521018" y="796195"/>
                  </a:cubicBezTo>
                  <a:cubicBezTo>
                    <a:pt x="532056" y="798963"/>
                    <a:pt x="540400" y="808018"/>
                    <a:pt x="542258" y="819245"/>
                  </a:cubicBezTo>
                  <a:lnTo>
                    <a:pt x="550736" y="867728"/>
                  </a:lnTo>
                  <a:cubicBezTo>
                    <a:pt x="551435" y="871914"/>
                    <a:pt x="555064" y="874978"/>
                    <a:pt x="559308" y="874967"/>
                  </a:cubicBezTo>
                  <a:lnTo>
                    <a:pt x="600456" y="874967"/>
                  </a:lnTo>
                  <a:cubicBezTo>
                    <a:pt x="604701" y="874978"/>
                    <a:pt x="608329" y="871914"/>
                    <a:pt x="609029" y="867728"/>
                  </a:cubicBezTo>
                  <a:lnTo>
                    <a:pt x="617506" y="819245"/>
                  </a:lnTo>
                  <a:cubicBezTo>
                    <a:pt x="619427" y="808292"/>
                    <a:pt x="627527" y="799448"/>
                    <a:pt x="638270" y="796576"/>
                  </a:cubicBezTo>
                  <a:cubicBezTo>
                    <a:pt x="657003" y="791537"/>
                    <a:pt x="674998" y="784076"/>
                    <a:pt x="691801" y="774383"/>
                  </a:cubicBezTo>
                  <a:cubicBezTo>
                    <a:pt x="701415" y="768831"/>
                    <a:pt x="713375" y="769351"/>
                    <a:pt x="722471" y="775716"/>
                  </a:cubicBezTo>
                  <a:lnTo>
                    <a:pt x="762762" y="804291"/>
                  </a:lnTo>
                  <a:cubicBezTo>
                    <a:pt x="766223" y="806694"/>
                    <a:pt x="770903" y="806294"/>
                    <a:pt x="773906" y="803339"/>
                  </a:cubicBezTo>
                  <a:lnTo>
                    <a:pt x="802958" y="774287"/>
                  </a:lnTo>
                  <a:cubicBezTo>
                    <a:pt x="805950" y="771302"/>
                    <a:pt x="806352" y="766593"/>
                    <a:pt x="803910" y="763143"/>
                  </a:cubicBezTo>
                  <a:lnTo>
                    <a:pt x="775335" y="722852"/>
                  </a:lnTo>
                  <a:cubicBezTo>
                    <a:pt x="768970" y="713756"/>
                    <a:pt x="768450" y="701796"/>
                    <a:pt x="774002" y="692182"/>
                  </a:cubicBezTo>
                  <a:cubicBezTo>
                    <a:pt x="783698" y="675381"/>
                    <a:pt x="791159" y="657385"/>
                    <a:pt x="796195" y="638651"/>
                  </a:cubicBezTo>
                  <a:cubicBezTo>
                    <a:pt x="799067" y="627908"/>
                    <a:pt x="807911" y="619808"/>
                    <a:pt x="818864" y="617887"/>
                  </a:cubicBezTo>
                  <a:lnTo>
                    <a:pt x="867728" y="608933"/>
                  </a:lnTo>
                  <a:cubicBezTo>
                    <a:pt x="871914" y="608234"/>
                    <a:pt x="874978" y="604605"/>
                    <a:pt x="874967" y="60036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708" name="Google Shape;708;p3"/>
          <p:cNvGrpSpPr/>
          <p:nvPr/>
        </p:nvGrpSpPr>
        <p:grpSpPr>
          <a:xfrm>
            <a:off x="448763" y="4341742"/>
            <a:ext cx="436489" cy="436489"/>
            <a:chOff x="2195103" y="2488571"/>
            <a:chExt cx="713100" cy="713100"/>
          </a:xfrm>
        </p:grpSpPr>
        <p:sp>
          <p:nvSpPr>
            <p:cNvPr id="709" name="Google Shape;709;p3"/>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0" name="Google Shape;710;p3"/>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711" name="Google Shape;711;p3"/>
          <p:cNvGrpSpPr/>
          <p:nvPr/>
        </p:nvGrpSpPr>
        <p:grpSpPr>
          <a:xfrm>
            <a:off x="3401241" y="3439873"/>
            <a:ext cx="291132" cy="323817"/>
            <a:chOff x="4955482" y="2797962"/>
            <a:chExt cx="492359" cy="547636"/>
          </a:xfrm>
        </p:grpSpPr>
        <p:sp>
          <p:nvSpPr>
            <p:cNvPr id="712" name="Google Shape;712;p3"/>
            <p:cNvSpPr/>
            <p:nvPr/>
          </p:nvSpPr>
          <p:spPr>
            <a:xfrm>
              <a:off x="4955482" y="2797962"/>
              <a:ext cx="231720" cy="547617"/>
            </a:xfrm>
            <a:custGeom>
              <a:rect b="b" l="l" r="r" t="t"/>
              <a:pathLst>
                <a:path extrusionOk="0" h="547617" w="231720">
                  <a:moveTo>
                    <a:pt x="197184" y="416751"/>
                  </a:moveTo>
                  <a:lnTo>
                    <a:pt x="136397" y="477538"/>
                  </a:lnTo>
                  <a:lnTo>
                    <a:pt x="136397" y="20536"/>
                  </a:lnTo>
                  <a:cubicBezTo>
                    <a:pt x="136397" y="9194"/>
                    <a:pt x="127202" y="0"/>
                    <a:pt x="115860" y="0"/>
                  </a:cubicBezTo>
                  <a:cubicBezTo>
                    <a:pt x="104518" y="0"/>
                    <a:pt x="95324" y="9194"/>
                    <a:pt x="95324" y="20536"/>
                  </a:cubicBezTo>
                  <a:lnTo>
                    <a:pt x="95324" y="477538"/>
                  </a:lnTo>
                  <a:lnTo>
                    <a:pt x="34536" y="416751"/>
                  </a:lnTo>
                  <a:cubicBezTo>
                    <a:pt x="26239" y="409019"/>
                    <a:pt x="13244" y="409478"/>
                    <a:pt x="5512" y="417775"/>
                  </a:cubicBezTo>
                  <a:cubicBezTo>
                    <a:pt x="-1837" y="425662"/>
                    <a:pt x="-1837" y="437889"/>
                    <a:pt x="5512" y="445776"/>
                  </a:cubicBezTo>
                  <a:lnTo>
                    <a:pt x="101348" y="541612"/>
                  </a:lnTo>
                  <a:cubicBezTo>
                    <a:pt x="109366" y="549620"/>
                    <a:pt x="122355" y="549620"/>
                    <a:pt x="130373" y="541612"/>
                  </a:cubicBezTo>
                  <a:lnTo>
                    <a:pt x="226209" y="445776"/>
                  </a:lnTo>
                  <a:cubicBezTo>
                    <a:pt x="233941" y="437478"/>
                    <a:pt x="233482" y="424483"/>
                    <a:pt x="225184" y="416751"/>
                  </a:cubicBezTo>
                  <a:cubicBezTo>
                    <a:pt x="217298" y="409402"/>
                    <a:pt x="205071" y="409402"/>
                    <a:pt x="197184" y="416751"/>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3" name="Google Shape;713;p3"/>
            <p:cNvSpPr/>
            <p:nvPr/>
          </p:nvSpPr>
          <p:spPr>
            <a:xfrm>
              <a:off x="5310933" y="3126544"/>
              <a:ext cx="136908" cy="219054"/>
            </a:xfrm>
            <a:custGeom>
              <a:rect b="b" l="l" r="r" t="t"/>
              <a:pathLst>
                <a:path extrusionOk="0" h="219054" w="136908">
                  <a:moveTo>
                    <a:pt x="88991" y="0"/>
                  </a:moveTo>
                  <a:lnTo>
                    <a:pt x="47918" y="0"/>
                  </a:lnTo>
                  <a:cubicBezTo>
                    <a:pt x="21454" y="0"/>
                    <a:pt x="0" y="21454"/>
                    <a:pt x="0" y="47918"/>
                  </a:cubicBezTo>
                  <a:lnTo>
                    <a:pt x="0" y="88991"/>
                  </a:lnTo>
                  <a:cubicBezTo>
                    <a:pt x="0" y="115455"/>
                    <a:pt x="21454" y="136909"/>
                    <a:pt x="47918" y="136909"/>
                  </a:cubicBezTo>
                  <a:lnTo>
                    <a:pt x="95836" y="136909"/>
                  </a:lnTo>
                  <a:lnTo>
                    <a:pt x="95836" y="171136"/>
                  </a:lnTo>
                  <a:cubicBezTo>
                    <a:pt x="95836" y="174917"/>
                    <a:pt x="92771" y="177982"/>
                    <a:pt x="88991" y="177982"/>
                  </a:cubicBezTo>
                  <a:lnTo>
                    <a:pt x="20536" y="177982"/>
                  </a:lnTo>
                  <a:cubicBezTo>
                    <a:pt x="9194" y="177982"/>
                    <a:pt x="0" y="187176"/>
                    <a:pt x="0" y="198518"/>
                  </a:cubicBezTo>
                  <a:cubicBezTo>
                    <a:pt x="0" y="209860"/>
                    <a:pt x="9194" y="219054"/>
                    <a:pt x="20536" y="219054"/>
                  </a:cubicBezTo>
                  <a:lnTo>
                    <a:pt x="88991" y="219054"/>
                  </a:lnTo>
                  <a:cubicBezTo>
                    <a:pt x="115455" y="219054"/>
                    <a:pt x="136909" y="197601"/>
                    <a:pt x="136909" y="171136"/>
                  </a:cubicBezTo>
                  <a:lnTo>
                    <a:pt x="136909" y="47918"/>
                  </a:lnTo>
                  <a:cubicBezTo>
                    <a:pt x="136909" y="21454"/>
                    <a:pt x="115455" y="0"/>
                    <a:pt x="88991" y="0"/>
                  </a:cubicBezTo>
                  <a:close/>
                  <a:moveTo>
                    <a:pt x="95836" y="95836"/>
                  </a:moveTo>
                  <a:lnTo>
                    <a:pt x="47918" y="95836"/>
                  </a:lnTo>
                  <a:cubicBezTo>
                    <a:pt x="44138" y="95836"/>
                    <a:pt x="41073" y="92771"/>
                    <a:pt x="41073" y="88991"/>
                  </a:cubicBezTo>
                  <a:lnTo>
                    <a:pt x="41073" y="47918"/>
                  </a:lnTo>
                  <a:cubicBezTo>
                    <a:pt x="41073" y="44138"/>
                    <a:pt x="44138" y="41073"/>
                    <a:pt x="47918" y="41073"/>
                  </a:cubicBezTo>
                  <a:lnTo>
                    <a:pt x="88991" y="41073"/>
                  </a:lnTo>
                  <a:cubicBezTo>
                    <a:pt x="92771" y="41073"/>
                    <a:pt x="95836" y="44138"/>
                    <a:pt x="95836" y="47918"/>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4" name="Google Shape;714;p3"/>
            <p:cNvSpPr/>
            <p:nvPr/>
          </p:nvSpPr>
          <p:spPr>
            <a:xfrm>
              <a:off x="5310933" y="2797962"/>
              <a:ext cx="136908" cy="219054"/>
            </a:xfrm>
            <a:custGeom>
              <a:rect b="b" l="l" r="r" t="t"/>
              <a:pathLst>
                <a:path extrusionOk="0" h="219054" w="136908">
                  <a:moveTo>
                    <a:pt x="116373" y="177982"/>
                  </a:moveTo>
                  <a:lnTo>
                    <a:pt x="88991" y="177982"/>
                  </a:lnTo>
                  <a:lnTo>
                    <a:pt x="88991" y="20536"/>
                  </a:lnTo>
                  <a:cubicBezTo>
                    <a:pt x="88991" y="9194"/>
                    <a:pt x="79796" y="0"/>
                    <a:pt x="68454" y="0"/>
                  </a:cubicBezTo>
                  <a:lnTo>
                    <a:pt x="20536" y="0"/>
                  </a:lnTo>
                  <a:cubicBezTo>
                    <a:pt x="9194" y="0"/>
                    <a:pt x="0" y="9194"/>
                    <a:pt x="0" y="20536"/>
                  </a:cubicBezTo>
                  <a:cubicBezTo>
                    <a:pt x="0" y="31878"/>
                    <a:pt x="9194" y="41073"/>
                    <a:pt x="20536" y="41073"/>
                  </a:cubicBezTo>
                  <a:lnTo>
                    <a:pt x="47918" y="41073"/>
                  </a:lnTo>
                  <a:lnTo>
                    <a:pt x="47918" y="177982"/>
                  </a:lnTo>
                  <a:lnTo>
                    <a:pt x="20536" y="177982"/>
                  </a:lnTo>
                  <a:cubicBezTo>
                    <a:pt x="9194" y="177982"/>
                    <a:pt x="0" y="187176"/>
                    <a:pt x="0" y="198518"/>
                  </a:cubicBezTo>
                  <a:cubicBezTo>
                    <a:pt x="0" y="209860"/>
                    <a:pt x="9194" y="219054"/>
                    <a:pt x="20536" y="219054"/>
                  </a:cubicBezTo>
                  <a:lnTo>
                    <a:pt x="116373" y="219054"/>
                  </a:lnTo>
                  <a:cubicBezTo>
                    <a:pt x="127715" y="219054"/>
                    <a:pt x="136909" y="209860"/>
                    <a:pt x="136909" y="198518"/>
                  </a:cubicBezTo>
                  <a:cubicBezTo>
                    <a:pt x="136909" y="187176"/>
                    <a:pt x="127715" y="177982"/>
                    <a:pt x="116373" y="177982"/>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715" name="Google Shape;715;p3"/>
          <p:cNvGrpSpPr/>
          <p:nvPr/>
        </p:nvGrpSpPr>
        <p:grpSpPr>
          <a:xfrm>
            <a:off x="4181854" y="3439873"/>
            <a:ext cx="274941" cy="323817"/>
            <a:chOff x="7256298" y="3946210"/>
            <a:chExt cx="464977" cy="547636"/>
          </a:xfrm>
        </p:grpSpPr>
        <p:sp>
          <p:nvSpPr>
            <p:cNvPr id="716" name="Google Shape;716;p3"/>
            <p:cNvSpPr/>
            <p:nvPr/>
          </p:nvSpPr>
          <p:spPr>
            <a:xfrm>
              <a:off x="7256298" y="3946210"/>
              <a:ext cx="231720" cy="547617"/>
            </a:xfrm>
            <a:custGeom>
              <a:rect b="b" l="l" r="r" t="t"/>
              <a:pathLst>
                <a:path extrusionOk="0" h="547617" w="231720">
                  <a:moveTo>
                    <a:pt x="197184" y="416751"/>
                  </a:moveTo>
                  <a:lnTo>
                    <a:pt x="136397" y="477538"/>
                  </a:lnTo>
                  <a:lnTo>
                    <a:pt x="136397" y="20536"/>
                  </a:lnTo>
                  <a:cubicBezTo>
                    <a:pt x="136397" y="9194"/>
                    <a:pt x="127202" y="0"/>
                    <a:pt x="115860" y="0"/>
                  </a:cubicBezTo>
                  <a:cubicBezTo>
                    <a:pt x="104518" y="0"/>
                    <a:pt x="95324" y="9194"/>
                    <a:pt x="95324" y="20536"/>
                  </a:cubicBezTo>
                  <a:lnTo>
                    <a:pt x="95324" y="477538"/>
                  </a:lnTo>
                  <a:lnTo>
                    <a:pt x="34536" y="416751"/>
                  </a:lnTo>
                  <a:cubicBezTo>
                    <a:pt x="26239" y="409019"/>
                    <a:pt x="13244" y="409478"/>
                    <a:pt x="5512" y="417775"/>
                  </a:cubicBezTo>
                  <a:cubicBezTo>
                    <a:pt x="-1837" y="425662"/>
                    <a:pt x="-1837" y="437889"/>
                    <a:pt x="5512" y="445776"/>
                  </a:cubicBezTo>
                  <a:lnTo>
                    <a:pt x="101348" y="541612"/>
                  </a:lnTo>
                  <a:cubicBezTo>
                    <a:pt x="109366" y="549620"/>
                    <a:pt x="122355" y="549620"/>
                    <a:pt x="130373" y="541612"/>
                  </a:cubicBezTo>
                  <a:lnTo>
                    <a:pt x="226209" y="445776"/>
                  </a:lnTo>
                  <a:cubicBezTo>
                    <a:pt x="233941" y="437478"/>
                    <a:pt x="233482" y="424483"/>
                    <a:pt x="225184" y="416751"/>
                  </a:cubicBezTo>
                  <a:cubicBezTo>
                    <a:pt x="217298" y="409402"/>
                    <a:pt x="205071" y="409402"/>
                    <a:pt x="197184" y="416751"/>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7" name="Google Shape;717;p3"/>
            <p:cNvSpPr/>
            <p:nvPr/>
          </p:nvSpPr>
          <p:spPr>
            <a:xfrm>
              <a:off x="7584367" y="4274792"/>
              <a:ext cx="136908" cy="219054"/>
            </a:xfrm>
            <a:custGeom>
              <a:rect b="b" l="l" r="r" t="t"/>
              <a:pathLst>
                <a:path extrusionOk="0" h="219054" w="136908">
                  <a:moveTo>
                    <a:pt x="116373" y="177982"/>
                  </a:moveTo>
                  <a:lnTo>
                    <a:pt x="54764" y="177982"/>
                  </a:lnTo>
                  <a:lnTo>
                    <a:pt x="134171" y="30394"/>
                  </a:lnTo>
                  <a:cubicBezTo>
                    <a:pt x="139616" y="20444"/>
                    <a:pt x="135964" y="7965"/>
                    <a:pt x="126014" y="2520"/>
                  </a:cubicBezTo>
                  <a:cubicBezTo>
                    <a:pt x="123056" y="901"/>
                    <a:pt x="119745" y="36"/>
                    <a:pt x="116373" y="0"/>
                  </a:cubicBezTo>
                  <a:lnTo>
                    <a:pt x="20536" y="0"/>
                  </a:lnTo>
                  <a:cubicBezTo>
                    <a:pt x="9194" y="0"/>
                    <a:pt x="0" y="9194"/>
                    <a:pt x="0" y="20536"/>
                  </a:cubicBezTo>
                  <a:cubicBezTo>
                    <a:pt x="0" y="31878"/>
                    <a:pt x="9194" y="41073"/>
                    <a:pt x="20536" y="41073"/>
                  </a:cubicBezTo>
                  <a:lnTo>
                    <a:pt x="82145" y="41073"/>
                  </a:lnTo>
                  <a:lnTo>
                    <a:pt x="2738" y="188661"/>
                  </a:lnTo>
                  <a:cubicBezTo>
                    <a:pt x="-2707" y="198610"/>
                    <a:pt x="945" y="211090"/>
                    <a:pt x="10895" y="216534"/>
                  </a:cubicBezTo>
                  <a:cubicBezTo>
                    <a:pt x="13853" y="218153"/>
                    <a:pt x="17164" y="219019"/>
                    <a:pt x="20536" y="219054"/>
                  </a:cubicBezTo>
                  <a:lnTo>
                    <a:pt x="116373" y="219054"/>
                  </a:lnTo>
                  <a:cubicBezTo>
                    <a:pt x="127715" y="219054"/>
                    <a:pt x="136909" y="209860"/>
                    <a:pt x="136909" y="198518"/>
                  </a:cubicBezTo>
                  <a:cubicBezTo>
                    <a:pt x="136909" y="187176"/>
                    <a:pt x="127715" y="177982"/>
                    <a:pt x="116373" y="177982"/>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8" name="Google Shape;718;p3"/>
            <p:cNvSpPr/>
            <p:nvPr/>
          </p:nvSpPr>
          <p:spPr>
            <a:xfrm>
              <a:off x="7584367" y="3946210"/>
              <a:ext cx="136908" cy="219054"/>
            </a:xfrm>
            <a:custGeom>
              <a:rect b="b" l="l" r="r" t="t"/>
              <a:pathLst>
                <a:path extrusionOk="0" h="219054" w="136908">
                  <a:moveTo>
                    <a:pt x="68454" y="0"/>
                  </a:moveTo>
                  <a:cubicBezTo>
                    <a:pt x="30648" y="0"/>
                    <a:pt x="0" y="30648"/>
                    <a:pt x="0" y="68454"/>
                  </a:cubicBezTo>
                  <a:lnTo>
                    <a:pt x="0" y="198518"/>
                  </a:lnTo>
                  <a:cubicBezTo>
                    <a:pt x="0" y="209860"/>
                    <a:pt x="9194" y="219054"/>
                    <a:pt x="20536" y="219054"/>
                  </a:cubicBezTo>
                  <a:cubicBezTo>
                    <a:pt x="31878" y="219054"/>
                    <a:pt x="41073" y="209860"/>
                    <a:pt x="41073" y="198518"/>
                  </a:cubicBezTo>
                  <a:lnTo>
                    <a:pt x="41073" y="143754"/>
                  </a:lnTo>
                  <a:lnTo>
                    <a:pt x="95836" y="143754"/>
                  </a:lnTo>
                  <a:lnTo>
                    <a:pt x="95836" y="198518"/>
                  </a:lnTo>
                  <a:cubicBezTo>
                    <a:pt x="95836" y="209860"/>
                    <a:pt x="105031" y="219054"/>
                    <a:pt x="116373" y="219054"/>
                  </a:cubicBezTo>
                  <a:cubicBezTo>
                    <a:pt x="127715" y="219054"/>
                    <a:pt x="136909" y="209860"/>
                    <a:pt x="136909" y="198518"/>
                  </a:cubicBezTo>
                  <a:lnTo>
                    <a:pt x="136909" y="68454"/>
                  </a:lnTo>
                  <a:cubicBezTo>
                    <a:pt x="136909" y="30648"/>
                    <a:pt x="106261" y="0"/>
                    <a:pt x="68454" y="0"/>
                  </a:cubicBezTo>
                  <a:close/>
                  <a:moveTo>
                    <a:pt x="41073" y="102682"/>
                  </a:moveTo>
                  <a:lnTo>
                    <a:pt x="41073" y="68454"/>
                  </a:lnTo>
                  <a:cubicBezTo>
                    <a:pt x="41073" y="53332"/>
                    <a:pt x="53332" y="41073"/>
                    <a:pt x="68454" y="41073"/>
                  </a:cubicBezTo>
                  <a:cubicBezTo>
                    <a:pt x="83577" y="41073"/>
                    <a:pt x="95836" y="53332"/>
                    <a:pt x="95836" y="68454"/>
                  </a:cubicBezTo>
                  <a:lnTo>
                    <a:pt x="95836" y="10268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719" name="Google Shape;719;p3"/>
          <p:cNvGrpSpPr/>
          <p:nvPr/>
        </p:nvGrpSpPr>
        <p:grpSpPr>
          <a:xfrm>
            <a:off x="5531162" y="3421260"/>
            <a:ext cx="385304" cy="361043"/>
            <a:chOff x="3552618" y="5453351"/>
            <a:chExt cx="619260" cy="580268"/>
          </a:xfrm>
        </p:grpSpPr>
        <p:sp>
          <p:nvSpPr>
            <p:cNvPr id="720" name="Google Shape;720;p3"/>
            <p:cNvSpPr/>
            <p:nvPr/>
          </p:nvSpPr>
          <p:spPr>
            <a:xfrm>
              <a:off x="3729941" y="5453351"/>
              <a:ext cx="93958" cy="189742"/>
            </a:xfrm>
            <a:custGeom>
              <a:rect b="b" l="l" r="r" t="t"/>
              <a:pathLst>
                <a:path extrusionOk="0" h="189742" w="93958">
                  <a:moveTo>
                    <a:pt x="76900" y="0"/>
                  </a:moveTo>
                  <a:cubicBezTo>
                    <a:pt x="82116" y="0"/>
                    <a:pt x="86264" y="1970"/>
                    <a:pt x="89341" y="5909"/>
                  </a:cubicBezTo>
                  <a:cubicBezTo>
                    <a:pt x="92419" y="9849"/>
                    <a:pt x="93958" y="15038"/>
                    <a:pt x="93958" y="21475"/>
                  </a:cubicBezTo>
                  <a:lnTo>
                    <a:pt x="93958" y="162478"/>
                  </a:lnTo>
                  <a:cubicBezTo>
                    <a:pt x="93958" y="180654"/>
                    <a:pt x="87450" y="189742"/>
                    <a:pt x="74433" y="189742"/>
                  </a:cubicBezTo>
                  <a:cubicBezTo>
                    <a:pt x="68661" y="189742"/>
                    <a:pt x="64026" y="187804"/>
                    <a:pt x="60528" y="183929"/>
                  </a:cubicBezTo>
                  <a:cubicBezTo>
                    <a:pt x="57030" y="180054"/>
                    <a:pt x="55281" y="174499"/>
                    <a:pt x="55281" y="167266"/>
                  </a:cubicBezTo>
                  <a:lnTo>
                    <a:pt x="55281" y="57638"/>
                  </a:lnTo>
                  <a:cubicBezTo>
                    <a:pt x="36736" y="73711"/>
                    <a:pt x="23537" y="81748"/>
                    <a:pt x="15685" y="81748"/>
                  </a:cubicBezTo>
                  <a:cubicBezTo>
                    <a:pt x="11517" y="81748"/>
                    <a:pt x="7861" y="80127"/>
                    <a:pt x="4716" y="76886"/>
                  </a:cubicBezTo>
                  <a:cubicBezTo>
                    <a:pt x="1572" y="73645"/>
                    <a:pt x="0" y="69872"/>
                    <a:pt x="0" y="65567"/>
                  </a:cubicBezTo>
                  <a:cubicBezTo>
                    <a:pt x="0" y="60536"/>
                    <a:pt x="1496" y="56898"/>
                    <a:pt x="4489" y="54653"/>
                  </a:cubicBezTo>
                  <a:cubicBezTo>
                    <a:pt x="7482" y="52407"/>
                    <a:pt x="12407" y="49676"/>
                    <a:pt x="19265" y="46458"/>
                  </a:cubicBezTo>
                  <a:cubicBezTo>
                    <a:pt x="28988" y="41876"/>
                    <a:pt x="36749" y="37065"/>
                    <a:pt x="42547" y="32025"/>
                  </a:cubicBezTo>
                  <a:cubicBezTo>
                    <a:pt x="48346" y="26985"/>
                    <a:pt x="53531" y="21284"/>
                    <a:pt x="58101" y="14922"/>
                  </a:cubicBezTo>
                  <a:cubicBezTo>
                    <a:pt x="62671" y="8561"/>
                    <a:pt x="65804" y="4483"/>
                    <a:pt x="67498" y="2690"/>
                  </a:cubicBezTo>
                  <a:cubicBezTo>
                    <a:pt x="69193" y="896"/>
                    <a:pt x="72327" y="0"/>
                    <a:pt x="7690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1" name="Google Shape;721;p3"/>
            <p:cNvSpPr/>
            <p:nvPr/>
          </p:nvSpPr>
          <p:spPr>
            <a:xfrm>
              <a:off x="3552618" y="5501069"/>
              <a:ext cx="134238" cy="142024"/>
            </a:xfrm>
            <a:custGeom>
              <a:rect b="b" l="l" r="r" t="t"/>
              <a:pathLst>
                <a:path extrusionOk="0" h="142024" w="134238">
                  <a:moveTo>
                    <a:pt x="67555" y="0"/>
                  </a:moveTo>
                  <a:cubicBezTo>
                    <a:pt x="82679" y="0"/>
                    <a:pt x="94714" y="1846"/>
                    <a:pt x="103661" y="5540"/>
                  </a:cubicBezTo>
                  <a:cubicBezTo>
                    <a:pt x="112608" y="9233"/>
                    <a:pt x="118936" y="15095"/>
                    <a:pt x="122644" y="23126"/>
                  </a:cubicBezTo>
                  <a:cubicBezTo>
                    <a:pt x="126353" y="31157"/>
                    <a:pt x="128207" y="41577"/>
                    <a:pt x="128207" y="54387"/>
                  </a:cubicBezTo>
                  <a:cubicBezTo>
                    <a:pt x="128207" y="62298"/>
                    <a:pt x="128186" y="68580"/>
                    <a:pt x="128145" y="73234"/>
                  </a:cubicBezTo>
                  <a:cubicBezTo>
                    <a:pt x="128104" y="77887"/>
                    <a:pt x="128042" y="83582"/>
                    <a:pt x="127960" y="90319"/>
                  </a:cubicBezTo>
                  <a:cubicBezTo>
                    <a:pt x="127960" y="98115"/>
                    <a:pt x="129006" y="105441"/>
                    <a:pt x="131099" y="112297"/>
                  </a:cubicBezTo>
                  <a:cubicBezTo>
                    <a:pt x="133192" y="119153"/>
                    <a:pt x="134238" y="123668"/>
                    <a:pt x="134238" y="125840"/>
                  </a:cubicBezTo>
                  <a:cubicBezTo>
                    <a:pt x="134238" y="130042"/>
                    <a:pt x="132353" y="133789"/>
                    <a:pt x="128582" y="137083"/>
                  </a:cubicBezTo>
                  <a:cubicBezTo>
                    <a:pt x="124811" y="140377"/>
                    <a:pt x="120519" y="142024"/>
                    <a:pt x="115708" y="142024"/>
                  </a:cubicBezTo>
                  <a:cubicBezTo>
                    <a:pt x="111545" y="142024"/>
                    <a:pt x="107631" y="140265"/>
                    <a:pt x="103968" y="136749"/>
                  </a:cubicBezTo>
                  <a:cubicBezTo>
                    <a:pt x="100305" y="133232"/>
                    <a:pt x="97016" y="128688"/>
                    <a:pt x="94100" y="123117"/>
                  </a:cubicBezTo>
                  <a:cubicBezTo>
                    <a:pt x="87306" y="129218"/>
                    <a:pt x="79990" y="133894"/>
                    <a:pt x="72152" y="137146"/>
                  </a:cubicBezTo>
                  <a:cubicBezTo>
                    <a:pt x="64314" y="140398"/>
                    <a:pt x="55470" y="142024"/>
                    <a:pt x="45621" y="142024"/>
                  </a:cubicBezTo>
                  <a:cubicBezTo>
                    <a:pt x="36565" y="142024"/>
                    <a:pt x="28580" y="140217"/>
                    <a:pt x="21664" y="136604"/>
                  </a:cubicBezTo>
                  <a:cubicBezTo>
                    <a:pt x="14749" y="132991"/>
                    <a:pt x="9410" y="128075"/>
                    <a:pt x="5646" y="121854"/>
                  </a:cubicBezTo>
                  <a:cubicBezTo>
                    <a:pt x="1882" y="115634"/>
                    <a:pt x="0" y="108862"/>
                    <a:pt x="0" y="101540"/>
                  </a:cubicBezTo>
                  <a:cubicBezTo>
                    <a:pt x="0" y="91702"/>
                    <a:pt x="3114" y="83318"/>
                    <a:pt x="9343" y="76387"/>
                  </a:cubicBezTo>
                  <a:cubicBezTo>
                    <a:pt x="15571" y="69456"/>
                    <a:pt x="23834" y="64870"/>
                    <a:pt x="34133" y="62628"/>
                  </a:cubicBezTo>
                  <a:cubicBezTo>
                    <a:pt x="36271" y="62133"/>
                    <a:pt x="41587" y="61019"/>
                    <a:pt x="50079" y="59285"/>
                  </a:cubicBezTo>
                  <a:cubicBezTo>
                    <a:pt x="58572" y="57551"/>
                    <a:pt x="65928" y="55943"/>
                    <a:pt x="72148" y="54459"/>
                  </a:cubicBezTo>
                  <a:cubicBezTo>
                    <a:pt x="78368" y="52976"/>
                    <a:pt x="84331" y="51412"/>
                    <a:pt x="90036" y="49768"/>
                  </a:cubicBezTo>
                  <a:cubicBezTo>
                    <a:pt x="89651" y="42780"/>
                    <a:pt x="88081" y="37490"/>
                    <a:pt x="85328" y="33896"/>
                  </a:cubicBezTo>
                  <a:cubicBezTo>
                    <a:pt x="82576" y="30302"/>
                    <a:pt x="76648" y="28505"/>
                    <a:pt x="67547" y="28505"/>
                  </a:cubicBezTo>
                  <a:cubicBezTo>
                    <a:pt x="59498" y="28505"/>
                    <a:pt x="53502" y="29589"/>
                    <a:pt x="49558" y="31757"/>
                  </a:cubicBezTo>
                  <a:cubicBezTo>
                    <a:pt x="45615" y="33925"/>
                    <a:pt x="42147" y="37312"/>
                    <a:pt x="39155" y="41918"/>
                  </a:cubicBezTo>
                  <a:cubicBezTo>
                    <a:pt x="36162" y="46523"/>
                    <a:pt x="33889" y="49750"/>
                    <a:pt x="32334" y="51598"/>
                  </a:cubicBezTo>
                  <a:cubicBezTo>
                    <a:pt x="30780" y="53445"/>
                    <a:pt x="27492" y="54369"/>
                    <a:pt x="22470" y="54369"/>
                  </a:cubicBezTo>
                  <a:cubicBezTo>
                    <a:pt x="18015" y="54369"/>
                    <a:pt x="14163" y="52940"/>
                    <a:pt x="10914" y="50083"/>
                  </a:cubicBezTo>
                  <a:cubicBezTo>
                    <a:pt x="7666" y="47226"/>
                    <a:pt x="6041" y="43510"/>
                    <a:pt x="6041" y="38937"/>
                  </a:cubicBezTo>
                  <a:cubicBezTo>
                    <a:pt x="6041" y="32455"/>
                    <a:pt x="8284" y="26225"/>
                    <a:pt x="12770" y="20248"/>
                  </a:cubicBezTo>
                  <a:cubicBezTo>
                    <a:pt x="17256" y="14272"/>
                    <a:pt x="24119" y="9403"/>
                    <a:pt x="33359" y="5642"/>
                  </a:cubicBezTo>
                  <a:cubicBezTo>
                    <a:pt x="42600" y="1880"/>
                    <a:pt x="53998" y="0"/>
                    <a:pt x="67555" y="0"/>
                  </a:cubicBezTo>
                  <a:close/>
                  <a:moveTo>
                    <a:pt x="90036" y="74339"/>
                  </a:moveTo>
                  <a:cubicBezTo>
                    <a:pt x="87401" y="76070"/>
                    <a:pt x="81300" y="77962"/>
                    <a:pt x="71733" y="80016"/>
                  </a:cubicBezTo>
                  <a:cubicBezTo>
                    <a:pt x="62167" y="82069"/>
                    <a:pt x="55722" y="83532"/>
                    <a:pt x="52399" y="84403"/>
                  </a:cubicBezTo>
                  <a:cubicBezTo>
                    <a:pt x="49075" y="85274"/>
                    <a:pt x="46000" y="86899"/>
                    <a:pt x="43171" y="89277"/>
                  </a:cubicBezTo>
                  <a:cubicBezTo>
                    <a:pt x="40342" y="91655"/>
                    <a:pt x="38928" y="94939"/>
                    <a:pt x="38928" y="99130"/>
                  </a:cubicBezTo>
                  <a:cubicBezTo>
                    <a:pt x="38928" y="103569"/>
                    <a:pt x="40586" y="107327"/>
                    <a:pt x="43902" y="110406"/>
                  </a:cubicBezTo>
                  <a:cubicBezTo>
                    <a:pt x="47218" y="113486"/>
                    <a:pt x="51657" y="115025"/>
                    <a:pt x="57218" y="115025"/>
                  </a:cubicBezTo>
                  <a:cubicBezTo>
                    <a:pt x="63484" y="115025"/>
                    <a:pt x="69218" y="113672"/>
                    <a:pt x="74419" y="110967"/>
                  </a:cubicBezTo>
                  <a:cubicBezTo>
                    <a:pt x="79621" y="108261"/>
                    <a:pt x="83584" y="104516"/>
                    <a:pt x="86308" y="99733"/>
                  </a:cubicBezTo>
                  <a:cubicBezTo>
                    <a:pt x="88794" y="95552"/>
                    <a:pt x="90036" y="87857"/>
                    <a:pt x="90036" y="76647"/>
                  </a:cubicBezTo>
                  <a:lnTo>
                    <a:pt x="90036" y="74339"/>
                  </a:ln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2" name="Google Shape;722;p3"/>
            <p:cNvSpPr/>
            <p:nvPr/>
          </p:nvSpPr>
          <p:spPr>
            <a:xfrm>
              <a:off x="3721073" y="5641841"/>
              <a:ext cx="136624" cy="191752"/>
            </a:xfrm>
            <a:custGeom>
              <a:rect b="b" l="l" r="r" t="t"/>
              <a:pathLst>
                <a:path extrusionOk="0" h="191752" w="136624">
                  <a:moveTo>
                    <a:pt x="18149" y="0"/>
                  </a:moveTo>
                  <a:cubicBezTo>
                    <a:pt x="24162" y="0"/>
                    <a:pt x="28794" y="1935"/>
                    <a:pt x="32044" y="5805"/>
                  </a:cubicBezTo>
                  <a:cubicBezTo>
                    <a:pt x="35294" y="9675"/>
                    <a:pt x="36919" y="14979"/>
                    <a:pt x="36919" y="21717"/>
                  </a:cubicBezTo>
                  <a:lnTo>
                    <a:pt x="36919" y="70540"/>
                  </a:lnTo>
                  <a:cubicBezTo>
                    <a:pt x="40411" y="64338"/>
                    <a:pt x="45616" y="59403"/>
                    <a:pt x="52532" y="55734"/>
                  </a:cubicBezTo>
                  <a:cubicBezTo>
                    <a:pt x="59448" y="52065"/>
                    <a:pt x="67949" y="50230"/>
                    <a:pt x="78034" y="50230"/>
                  </a:cubicBezTo>
                  <a:cubicBezTo>
                    <a:pt x="89726" y="50230"/>
                    <a:pt x="99999" y="53015"/>
                    <a:pt x="108856" y="58587"/>
                  </a:cubicBezTo>
                  <a:cubicBezTo>
                    <a:pt x="117712" y="64158"/>
                    <a:pt x="124554" y="72174"/>
                    <a:pt x="129382" y="82637"/>
                  </a:cubicBezTo>
                  <a:cubicBezTo>
                    <a:pt x="134210" y="93099"/>
                    <a:pt x="136624" y="105392"/>
                    <a:pt x="136624" y="119513"/>
                  </a:cubicBezTo>
                  <a:cubicBezTo>
                    <a:pt x="136624" y="129923"/>
                    <a:pt x="135289" y="139514"/>
                    <a:pt x="132619" y="148285"/>
                  </a:cubicBezTo>
                  <a:cubicBezTo>
                    <a:pt x="129948" y="157057"/>
                    <a:pt x="126041" y="164700"/>
                    <a:pt x="120896" y="171213"/>
                  </a:cubicBezTo>
                  <a:cubicBezTo>
                    <a:pt x="115751" y="177727"/>
                    <a:pt x="109480" y="182778"/>
                    <a:pt x="102082" y="186368"/>
                  </a:cubicBezTo>
                  <a:cubicBezTo>
                    <a:pt x="94683" y="189957"/>
                    <a:pt x="86544" y="191752"/>
                    <a:pt x="77663" y="191752"/>
                  </a:cubicBezTo>
                  <a:cubicBezTo>
                    <a:pt x="72236" y="191752"/>
                    <a:pt x="67116" y="191101"/>
                    <a:pt x="62302" y="189800"/>
                  </a:cubicBezTo>
                  <a:cubicBezTo>
                    <a:pt x="57488" y="188499"/>
                    <a:pt x="53430" y="186812"/>
                    <a:pt x="50125" y="184738"/>
                  </a:cubicBezTo>
                  <a:cubicBezTo>
                    <a:pt x="46821" y="182664"/>
                    <a:pt x="43966" y="180490"/>
                    <a:pt x="41561" y="178216"/>
                  </a:cubicBezTo>
                  <a:cubicBezTo>
                    <a:pt x="39155" y="175942"/>
                    <a:pt x="37608" y="172939"/>
                    <a:pt x="36919" y="169207"/>
                  </a:cubicBezTo>
                  <a:lnTo>
                    <a:pt x="36919" y="170021"/>
                  </a:lnTo>
                  <a:cubicBezTo>
                    <a:pt x="36919" y="176969"/>
                    <a:pt x="35154" y="182327"/>
                    <a:pt x="31624" y="186097"/>
                  </a:cubicBezTo>
                  <a:cubicBezTo>
                    <a:pt x="28094" y="189867"/>
                    <a:pt x="23603" y="191752"/>
                    <a:pt x="18149" y="191752"/>
                  </a:cubicBezTo>
                  <a:cubicBezTo>
                    <a:pt x="12586" y="191752"/>
                    <a:pt x="8170" y="189880"/>
                    <a:pt x="4902" y="186137"/>
                  </a:cubicBezTo>
                  <a:cubicBezTo>
                    <a:pt x="1634" y="182394"/>
                    <a:pt x="0" y="177023"/>
                    <a:pt x="0" y="170025"/>
                  </a:cubicBezTo>
                  <a:lnTo>
                    <a:pt x="0" y="23204"/>
                  </a:lnTo>
                  <a:cubicBezTo>
                    <a:pt x="0" y="15801"/>
                    <a:pt x="1589" y="10082"/>
                    <a:pt x="4767" y="6050"/>
                  </a:cubicBezTo>
                  <a:cubicBezTo>
                    <a:pt x="7945" y="2017"/>
                    <a:pt x="12406" y="0"/>
                    <a:pt x="18149" y="0"/>
                  </a:cubicBezTo>
                  <a:close/>
                  <a:moveTo>
                    <a:pt x="69154" y="80117"/>
                  </a:moveTo>
                  <a:cubicBezTo>
                    <a:pt x="63321" y="80117"/>
                    <a:pt x="58109" y="81716"/>
                    <a:pt x="53518" y="84915"/>
                  </a:cubicBezTo>
                  <a:cubicBezTo>
                    <a:pt x="48927" y="88114"/>
                    <a:pt x="45279" y="92823"/>
                    <a:pt x="42575" y="99042"/>
                  </a:cubicBezTo>
                  <a:cubicBezTo>
                    <a:pt x="39872" y="105261"/>
                    <a:pt x="38520" y="112779"/>
                    <a:pt x="38520" y="121597"/>
                  </a:cubicBezTo>
                  <a:cubicBezTo>
                    <a:pt x="38520" y="134430"/>
                    <a:pt x="41342" y="144162"/>
                    <a:pt x="46986" y="150791"/>
                  </a:cubicBezTo>
                  <a:cubicBezTo>
                    <a:pt x="52630" y="157420"/>
                    <a:pt x="60020" y="160735"/>
                    <a:pt x="69154" y="160735"/>
                  </a:cubicBezTo>
                  <a:cubicBezTo>
                    <a:pt x="76831" y="160735"/>
                    <a:pt x="83507" y="157325"/>
                    <a:pt x="89183" y="150506"/>
                  </a:cubicBezTo>
                  <a:cubicBezTo>
                    <a:pt x="94858" y="143688"/>
                    <a:pt x="97696" y="133722"/>
                    <a:pt x="97696" y="120610"/>
                  </a:cubicBezTo>
                  <a:cubicBezTo>
                    <a:pt x="97696" y="112103"/>
                    <a:pt x="96495" y="104825"/>
                    <a:pt x="94092" y="98779"/>
                  </a:cubicBezTo>
                  <a:cubicBezTo>
                    <a:pt x="91689" y="92732"/>
                    <a:pt x="88343" y="88110"/>
                    <a:pt x="84053" y="84913"/>
                  </a:cubicBezTo>
                  <a:cubicBezTo>
                    <a:pt x="79763" y="81715"/>
                    <a:pt x="74797" y="80117"/>
                    <a:pt x="69154" y="80117"/>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3" name="Google Shape;723;p3"/>
            <p:cNvSpPr/>
            <p:nvPr/>
          </p:nvSpPr>
          <p:spPr>
            <a:xfrm>
              <a:off x="3899311" y="5643851"/>
              <a:ext cx="131515" cy="186602"/>
            </a:xfrm>
            <a:custGeom>
              <a:rect b="b" l="l" r="r" t="t"/>
              <a:pathLst>
                <a:path extrusionOk="0" h="186602" w="131515">
                  <a:moveTo>
                    <a:pt x="64688" y="0"/>
                  </a:moveTo>
                  <a:cubicBezTo>
                    <a:pt x="77579" y="0"/>
                    <a:pt x="89120" y="2263"/>
                    <a:pt x="99311" y="6789"/>
                  </a:cubicBezTo>
                  <a:cubicBezTo>
                    <a:pt x="104479" y="9148"/>
                    <a:pt x="109349" y="12740"/>
                    <a:pt x="113920" y="17564"/>
                  </a:cubicBezTo>
                  <a:cubicBezTo>
                    <a:pt x="118491" y="22388"/>
                    <a:pt x="122053" y="27977"/>
                    <a:pt x="124606" y="34331"/>
                  </a:cubicBezTo>
                  <a:cubicBezTo>
                    <a:pt x="127160" y="40685"/>
                    <a:pt x="128436" y="47236"/>
                    <a:pt x="128436" y="53983"/>
                  </a:cubicBezTo>
                  <a:cubicBezTo>
                    <a:pt x="128436" y="64598"/>
                    <a:pt x="125820" y="74223"/>
                    <a:pt x="120587" y="82860"/>
                  </a:cubicBezTo>
                  <a:cubicBezTo>
                    <a:pt x="115354" y="91496"/>
                    <a:pt x="110030" y="98247"/>
                    <a:pt x="104615" y="103113"/>
                  </a:cubicBezTo>
                  <a:cubicBezTo>
                    <a:pt x="99201" y="107979"/>
                    <a:pt x="90366" y="115422"/>
                    <a:pt x="78111" y="125440"/>
                  </a:cubicBezTo>
                  <a:cubicBezTo>
                    <a:pt x="65855" y="135458"/>
                    <a:pt x="57525" y="143143"/>
                    <a:pt x="53119" y="148493"/>
                  </a:cubicBezTo>
                  <a:cubicBezTo>
                    <a:pt x="51161" y="150697"/>
                    <a:pt x="49303" y="152056"/>
                    <a:pt x="47545" y="152572"/>
                  </a:cubicBezTo>
                  <a:lnTo>
                    <a:pt x="109176" y="152572"/>
                  </a:lnTo>
                  <a:cubicBezTo>
                    <a:pt x="116181" y="152572"/>
                    <a:pt x="121655" y="154108"/>
                    <a:pt x="125599" y="157181"/>
                  </a:cubicBezTo>
                  <a:cubicBezTo>
                    <a:pt x="129543" y="160253"/>
                    <a:pt x="131515" y="164430"/>
                    <a:pt x="131515" y="169711"/>
                  </a:cubicBezTo>
                  <a:cubicBezTo>
                    <a:pt x="131515" y="174387"/>
                    <a:pt x="129937" y="178371"/>
                    <a:pt x="126780" y="181664"/>
                  </a:cubicBezTo>
                  <a:cubicBezTo>
                    <a:pt x="123624" y="184956"/>
                    <a:pt x="118940" y="186602"/>
                    <a:pt x="112730" y="186602"/>
                  </a:cubicBezTo>
                  <a:lnTo>
                    <a:pt x="22087" y="186602"/>
                  </a:lnTo>
                  <a:cubicBezTo>
                    <a:pt x="15231" y="186602"/>
                    <a:pt x="9836" y="184661"/>
                    <a:pt x="5902" y="180778"/>
                  </a:cubicBezTo>
                  <a:cubicBezTo>
                    <a:pt x="1967" y="176895"/>
                    <a:pt x="0" y="172301"/>
                    <a:pt x="0" y="166997"/>
                  </a:cubicBezTo>
                  <a:cubicBezTo>
                    <a:pt x="0" y="163654"/>
                    <a:pt x="1165" y="159417"/>
                    <a:pt x="3494" y="154288"/>
                  </a:cubicBezTo>
                  <a:cubicBezTo>
                    <a:pt x="5824" y="149158"/>
                    <a:pt x="8974" y="144810"/>
                    <a:pt x="12946" y="141243"/>
                  </a:cubicBezTo>
                  <a:cubicBezTo>
                    <a:pt x="22790" y="130378"/>
                    <a:pt x="32126" y="120882"/>
                    <a:pt x="40953" y="112755"/>
                  </a:cubicBezTo>
                  <a:cubicBezTo>
                    <a:pt x="49781" y="104628"/>
                    <a:pt x="56280" y="99158"/>
                    <a:pt x="60450" y="96346"/>
                  </a:cubicBezTo>
                  <a:cubicBezTo>
                    <a:pt x="66781" y="91867"/>
                    <a:pt x="72094" y="87321"/>
                    <a:pt x="76391" y="82707"/>
                  </a:cubicBezTo>
                  <a:cubicBezTo>
                    <a:pt x="80687" y="78092"/>
                    <a:pt x="83947" y="73385"/>
                    <a:pt x="86172" y="68585"/>
                  </a:cubicBezTo>
                  <a:cubicBezTo>
                    <a:pt x="88396" y="63786"/>
                    <a:pt x="89508" y="59163"/>
                    <a:pt x="89508" y="54716"/>
                  </a:cubicBezTo>
                  <a:cubicBezTo>
                    <a:pt x="89508" y="49962"/>
                    <a:pt x="88375" y="45707"/>
                    <a:pt x="86108" y="41953"/>
                  </a:cubicBezTo>
                  <a:cubicBezTo>
                    <a:pt x="83841" y="38199"/>
                    <a:pt x="80736" y="35270"/>
                    <a:pt x="76794" y="33167"/>
                  </a:cubicBezTo>
                  <a:cubicBezTo>
                    <a:pt x="72851" y="31063"/>
                    <a:pt x="68570" y="30012"/>
                    <a:pt x="63948" y="30012"/>
                  </a:cubicBezTo>
                  <a:cubicBezTo>
                    <a:pt x="54157" y="30012"/>
                    <a:pt x="46431" y="34360"/>
                    <a:pt x="40770" y="43056"/>
                  </a:cubicBezTo>
                  <a:cubicBezTo>
                    <a:pt x="40083" y="44098"/>
                    <a:pt x="38770" y="47385"/>
                    <a:pt x="36831" y="52915"/>
                  </a:cubicBezTo>
                  <a:cubicBezTo>
                    <a:pt x="34892" y="58446"/>
                    <a:pt x="32532" y="62908"/>
                    <a:pt x="29753" y="66301"/>
                  </a:cubicBezTo>
                  <a:cubicBezTo>
                    <a:pt x="26973" y="69694"/>
                    <a:pt x="22818" y="71390"/>
                    <a:pt x="17286" y="71390"/>
                  </a:cubicBezTo>
                  <a:cubicBezTo>
                    <a:pt x="12449" y="71390"/>
                    <a:pt x="8440" y="69800"/>
                    <a:pt x="5261" y="66620"/>
                  </a:cubicBezTo>
                  <a:cubicBezTo>
                    <a:pt x="2082" y="63441"/>
                    <a:pt x="492" y="59145"/>
                    <a:pt x="492" y="53733"/>
                  </a:cubicBezTo>
                  <a:cubicBezTo>
                    <a:pt x="492" y="47695"/>
                    <a:pt x="1823" y="41456"/>
                    <a:pt x="4485" y="35014"/>
                  </a:cubicBezTo>
                  <a:cubicBezTo>
                    <a:pt x="7147" y="28573"/>
                    <a:pt x="11119" y="22732"/>
                    <a:pt x="16402" y="17494"/>
                  </a:cubicBezTo>
                  <a:cubicBezTo>
                    <a:pt x="21684" y="12255"/>
                    <a:pt x="28372" y="8030"/>
                    <a:pt x="36463" y="4818"/>
                  </a:cubicBezTo>
                  <a:cubicBezTo>
                    <a:pt x="44555" y="1606"/>
                    <a:pt x="53963" y="0"/>
                    <a:pt x="64688"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4" name="Google Shape;724;p3"/>
            <p:cNvSpPr/>
            <p:nvPr/>
          </p:nvSpPr>
          <p:spPr>
            <a:xfrm>
              <a:off x="4040608" y="5844128"/>
              <a:ext cx="131270" cy="189491"/>
            </a:xfrm>
            <a:custGeom>
              <a:rect b="b" l="l" r="r" t="t"/>
              <a:pathLst>
                <a:path extrusionOk="0" h="189491" w="131270">
                  <a:moveTo>
                    <a:pt x="66289" y="0"/>
                  </a:moveTo>
                  <a:cubicBezTo>
                    <a:pt x="74483" y="0"/>
                    <a:pt x="82029" y="1141"/>
                    <a:pt x="88927" y="3423"/>
                  </a:cubicBezTo>
                  <a:cubicBezTo>
                    <a:pt x="95825" y="5705"/>
                    <a:pt x="101841" y="9017"/>
                    <a:pt x="106974" y="13360"/>
                  </a:cubicBezTo>
                  <a:cubicBezTo>
                    <a:pt x="112108" y="17702"/>
                    <a:pt x="115982" y="22744"/>
                    <a:pt x="118596" y="28483"/>
                  </a:cubicBezTo>
                  <a:cubicBezTo>
                    <a:pt x="121210" y="34223"/>
                    <a:pt x="122517" y="40369"/>
                    <a:pt x="122517" y="46921"/>
                  </a:cubicBezTo>
                  <a:cubicBezTo>
                    <a:pt x="122517" y="55562"/>
                    <a:pt x="120624" y="62988"/>
                    <a:pt x="116837" y="69199"/>
                  </a:cubicBezTo>
                  <a:cubicBezTo>
                    <a:pt x="113050" y="75409"/>
                    <a:pt x="108039" y="80597"/>
                    <a:pt x="101805" y="84760"/>
                  </a:cubicBezTo>
                  <a:cubicBezTo>
                    <a:pt x="107555" y="87175"/>
                    <a:pt x="112731" y="90704"/>
                    <a:pt x="117333" y="95348"/>
                  </a:cubicBezTo>
                  <a:cubicBezTo>
                    <a:pt x="121935" y="99991"/>
                    <a:pt x="125408" y="105156"/>
                    <a:pt x="127753" y="110842"/>
                  </a:cubicBezTo>
                  <a:cubicBezTo>
                    <a:pt x="130098" y="116528"/>
                    <a:pt x="131270" y="122641"/>
                    <a:pt x="131270" y="129180"/>
                  </a:cubicBezTo>
                  <a:cubicBezTo>
                    <a:pt x="131270" y="136952"/>
                    <a:pt x="129700" y="144495"/>
                    <a:pt x="126559" y="151807"/>
                  </a:cubicBezTo>
                  <a:cubicBezTo>
                    <a:pt x="123418" y="159119"/>
                    <a:pt x="118803" y="165626"/>
                    <a:pt x="112712" y="171327"/>
                  </a:cubicBezTo>
                  <a:cubicBezTo>
                    <a:pt x="106622" y="177029"/>
                    <a:pt x="99416" y="181482"/>
                    <a:pt x="91093" y="184685"/>
                  </a:cubicBezTo>
                  <a:cubicBezTo>
                    <a:pt x="82771" y="187889"/>
                    <a:pt x="73600" y="189491"/>
                    <a:pt x="63580" y="189491"/>
                  </a:cubicBezTo>
                  <a:cubicBezTo>
                    <a:pt x="53313" y="189491"/>
                    <a:pt x="44132" y="187656"/>
                    <a:pt x="36037" y="183986"/>
                  </a:cubicBezTo>
                  <a:cubicBezTo>
                    <a:pt x="27942" y="180316"/>
                    <a:pt x="21269" y="175724"/>
                    <a:pt x="16017" y="170208"/>
                  </a:cubicBezTo>
                  <a:cubicBezTo>
                    <a:pt x="10765" y="164693"/>
                    <a:pt x="6783" y="158959"/>
                    <a:pt x="4070" y="153006"/>
                  </a:cubicBezTo>
                  <a:cubicBezTo>
                    <a:pt x="1357" y="147054"/>
                    <a:pt x="0" y="142018"/>
                    <a:pt x="0" y="137899"/>
                  </a:cubicBezTo>
                  <a:cubicBezTo>
                    <a:pt x="0" y="132399"/>
                    <a:pt x="1788" y="127954"/>
                    <a:pt x="5363" y="124565"/>
                  </a:cubicBezTo>
                  <a:cubicBezTo>
                    <a:pt x="8938" y="121176"/>
                    <a:pt x="13363" y="119481"/>
                    <a:pt x="18640" y="119481"/>
                  </a:cubicBezTo>
                  <a:cubicBezTo>
                    <a:pt x="21422" y="119481"/>
                    <a:pt x="24126" y="120321"/>
                    <a:pt x="26752" y="122001"/>
                  </a:cubicBezTo>
                  <a:cubicBezTo>
                    <a:pt x="29378" y="123680"/>
                    <a:pt x="31156" y="125868"/>
                    <a:pt x="32086" y="128564"/>
                  </a:cubicBezTo>
                  <a:cubicBezTo>
                    <a:pt x="36118" y="139360"/>
                    <a:pt x="40403" y="147338"/>
                    <a:pt x="44941" y="152495"/>
                  </a:cubicBezTo>
                  <a:cubicBezTo>
                    <a:pt x="49479" y="157653"/>
                    <a:pt x="55775" y="160232"/>
                    <a:pt x="63827" y="160232"/>
                  </a:cubicBezTo>
                  <a:cubicBezTo>
                    <a:pt x="68498" y="160232"/>
                    <a:pt x="73000" y="159080"/>
                    <a:pt x="77334" y="156777"/>
                  </a:cubicBezTo>
                  <a:cubicBezTo>
                    <a:pt x="81668" y="154473"/>
                    <a:pt x="85252" y="151049"/>
                    <a:pt x="88088" y="146503"/>
                  </a:cubicBezTo>
                  <a:cubicBezTo>
                    <a:pt x="90924" y="141958"/>
                    <a:pt x="92342" y="136680"/>
                    <a:pt x="92342" y="130671"/>
                  </a:cubicBezTo>
                  <a:cubicBezTo>
                    <a:pt x="92342" y="121763"/>
                    <a:pt x="89946" y="114815"/>
                    <a:pt x="85154" y="109826"/>
                  </a:cubicBezTo>
                  <a:cubicBezTo>
                    <a:pt x="80362" y="104837"/>
                    <a:pt x="73663" y="102342"/>
                    <a:pt x="65057" y="102342"/>
                  </a:cubicBezTo>
                  <a:cubicBezTo>
                    <a:pt x="63580" y="102342"/>
                    <a:pt x="61118" y="102507"/>
                    <a:pt x="57671" y="102835"/>
                  </a:cubicBezTo>
                  <a:cubicBezTo>
                    <a:pt x="54224" y="103163"/>
                    <a:pt x="51925" y="103327"/>
                    <a:pt x="50775" y="103327"/>
                  </a:cubicBezTo>
                  <a:cubicBezTo>
                    <a:pt x="45566" y="103327"/>
                    <a:pt x="41486" y="101974"/>
                    <a:pt x="38534" y="99268"/>
                  </a:cubicBezTo>
                  <a:cubicBezTo>
                    <a:pt x="35581" y="96561"/>
                    <a:pt x="34105" y="92810"/>
                    <a:pt x="34105" y="88013"/>
                  </a:cubicBezTo>
                  <a:cubicBezTo>
                    <a:pt x="34105" y="83286"/>
                    <a:pt x="35853" y="79490"/>
                    <a:pt x="39348" y="76626"/>
                  </a:cubicBezTo>
                  <a:cubicBezTo>
                    <a:pt x="42843" y="73762"/>
                    <a:pt x="47801" y="72330"/>
                    <a:pt x="54223" y="72330"/>
                  </a:cubicBezTo>
                  <a:lnTo>
                    <a:pt x="59271" y="72330"/>
                  </a:lnTo>
                  <a:cubicBezTo>
                    <a:pt x="66234" y="72330"/>
                    <a:pt x="72173" y="70335"/>
                    <a:pt x="77089" y="66346"/>
                  </a:cubicBezTo>
                  <a:cubicBezTo>
                    <a:pt x="82004" y="62356"/>
                    <a:pt x="84462" y="56617"/>
                    <a:pt x="84462" y="49127"/>
                  </a:cubicBezTo>
                  <a:cubicBezTo>
                    <a:pt x="84462" y="43522"/>
                    <a:pt x="82517" y="38683"/>
                    <a:pt x="78626" y="34612"/>
                  </a:cubicBezTo>
                  <a:cubicBezTo>
                    <a:pt x="74735" y="30541"/>
                    <a:pt x="69474" y="28505"/>
                    <a:pt x="62842" y="28505"/>
                  </a:cubicBezTo>
                  <a:cubicBezTo>
                    <a:pt x="58218" y="28505"/>
                    <a:pt x="54466" y="29125"/>
                    <a:pt x="51587" y="30366"/>
                  </a:cubicBezTo>
                  <a:cubicBezTo>
                    <a:pt x="48707" y="31607"/>
                    <a:pt x="46434" y="33243"/>
                    <a:pt x="44768" y="35273"/>
                  </a:cubicBezTo>
                  <a:cubicBezTo>
                    <a:pt x="43102" y="37304"/>
                    <a:pt x="41349" y="40298"/>
                    <a:pt x="39507" y="44254"/>
                  </a:cubicBezTo>
                  <a:cubicBezTo>
                    <a:pt x="37665" y="48210"/>
                    <a:pt x="36239" y="51350"/>
                    <a:pt x="35230" y="53673"/>
                  </a:cubicBezTo>
                  <a:cubicBezTo>
                    <a:pt x="34093" y="56030"/>
                    <a:pt x="32238" y="57796"/>
                    <a:pt x="29665" y="58970"/>
                  </a:cubicBezTo>
                  <a:cubicBezTo>
                    <a:pt x="27092" y="60145"/>
                    <a:pt x="24197" y="60732"/>
                    <a:pt x="20981" y="60732"/>
                  </a:cubicBezTo>
                  <a:cubicBezTo>
                    <a:pt x="17007" y="60732"/>
                    <a:pt x="13399" y="59162"/>
                    <a:pt x="10157" y="56021"/>
                  </a:cubicBezTo>
                  <a:cubicBezTo>
                    <a:pt x="6915" y="52881"/>
                    <a:pt x="5294" y="48735"/>
                    <a:pt x="5294" y="43586"/>
                  </a:cubicBezTo>
                  <a:cubicBezTo>
                    <a:pt x="5294" y="38871"/>
                    <a:pt x="6667" y="34011"/>
                    <a:pt x="9413" y="29003"/>
                  </a:cubicBezTo>
                  <a:cubicBezTo>
                    <a:pt x="12160" y="23996"/>
                    <a:pt x="16144" y="19251"/>
                    <a:pt x="21366" y="14768"/>
                  </a:cubicBezTo>
                  <a:cubicBezTo>
                    <a:pt x="26589" y="10286"/>
                    <a:pt x="33034" y="6704"/>
                    <a:pt x="40703" y="4022"/>
                  </a:cubicBezTo>
                  <a:cubicBezTo>
                    <a:pt x="48371" y="1341"/>
                    <a:pt x="56900" y="0"/>
                    <a:pt x="66289"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5" name="Google Shape;725;p3"/>
            <p:cNvSpPr/>
            <p:nvPr/>
          </p:nvSpPr>
          <p:spPr>
            <a:xfrm>
              <a:off x="3867696" y="5891594"/>
              <a:ext cx="132253" cy="141772"/>
            </a:xfrm>
            <a:custGeom>
              <a:rect b="b" l="l" r="r" t="t"/>
              <a:pathLst>
                <a:path extrusionOk="0" h="141772" w="132253">
                  <a:moveTo>
                    <a:pt x="69902" y="0"/>
                  </a:moveTo>
                  <a:cubicBezTo>
                    <a:pt x="78882" y="0"/>
                    <a:pt x="87152" y="1325"/>
                    <a:pt x="94713" y="3975"/>
                  </a:cubicBezTo>
                  <a:cubicBezTo>
                    <a:pt x="102275" y="6625"/>
                    <a:pt x="108706" y="10064"/>
                    <a:pt x="114007" y="14291"/>
                  </a:cubicBezTo>
                  <a:cubicBezTo>
                    <a:pt x="119308" y="18518"/>
                    <a:pt x="123387" y="23072"/>
                    <a:pt x="126244" y="27954"/>
                  </a:cubicBezTo>
                  <a:cubicBezTo>
                    <a:pt x="129102" y="32835"/>
                    <a:pt x="130530" y="37455"/>
                    <a:pt x="130530" y="41814"/>
                  </a:cubicBezTo>
                  <a:cubicBezTo>
                    <a:pt x="130530" y="46531"/>
                    <a:pt x="128769" y="50531"/>
                    <a:pt x="125247" y="53815"/>
                  </a:cubicBezTo>
                  <a:cubicBezTo>
                    <a:pt x="121724" y="57099"/>
                    <a:pt x="117476" y="58741"/>
                    <a:pt x="112503" y="58741"/>
                  </a:cubicBezTo>
                  <a:cubicBezTo>
                    <a:pt x="109102" y="58741"/>
                    <a:pt x="106329" y="57906"/>
                    <a:pt x="104185" y="56236"/>
                  </a:cubicBezTo>
                  <a:cubicBezTo>
                    <a:pt x="102042" y="54566"/>
                    <a:pt x="99638" y="51876"/>
                    <a:pt x="96975" y="48165"/>
                  </a:cubicBezTo>
                  <a:cubicBezTo>
                    <a:pt x="93189" y="42407"/>
                    <a:pt x="89234" y="38088"/>
                    <a:pt x="85108" y="35209"/>
                  </a:cubicBezTo>
                  <a:cubicBezTo>
                    <a:pt x="80982" y="32330"/>
                    <a:pt x="75750" y="30891"/>
                    <a:pt x="69409" y="30891"/>
                  </a:cubicBezTo>
                  <a:cubicBezTo>
                    <a:pt x="60360" y="30891"/>
                    <a:pt x="53018" y="34493"/>
                    <a:pt x="47382" y="41696"/>
                  </a:cubicBezTo>
                  <a:cubicBezTo>
                    <a:pt x="41746" y="48900"/>
                    <a:pt x="38928" y="58961"/>
                    <a:pt x="38928" y="71881"/>
                  </a:cubicBezTo>
                  <a:cubicBezTo>
                    <a:pt x="38928" y="78016"/>
                    <a:pt x="39667" y="83596"/>
                    <a:pt x="41146" y="88621"/>
                  </a:cubicBezTo>
                  <a:cubicBezTo>
                    <a:pt x="42624" y="93647"/>
                    <a:pt x="44725" y="97882"/>
                    <a:pt x="47449" y="101327"/>
                  </a:cubicBezTo>
                  <a:cubicBezTo>
                    <a:pt x="50173" y="104772"/>
                    <a:pt x="53438" y="107372"/>
                    <a:pt x="57244" y="109127"/>
                  </a:cubicBezTo>
                  <a:cubicBezTo>
                    <a:pt x="61051" y="110883"/>
                    <a:pt x="65270" y="111760"/>
                    <a:pt x="69902" y="111760"/>
                  </a:cubicBezTo>
                  <a:cubicBezTo>
                    <a:pt x="76160" y="111760"/>
                    <a:pt x="81492" y="110328"/>
                    <a:pt x="85899" y="107463"/>
                  </a:cubicBezTo>
                  <a:cubicBezTo>
                    <a:pt x="90306" y="104599"/>
                    <a:pt x="94156" y="100308"/>
                    <a:pt x="97450" y="94590"/>
                  </a:cubicBezTo>
                  <a:cubicBezTo>
                    <a:pt x="99798" y="90268"/>
                    <a:pt x="102346" y="86874"/>
                    <a:pt x="105095" y="84407"/>
                  </a:cubicBezTo>
                  <a:cubicBezTo>
                    <a:pt x="107844" y="81940"/>
                    <a:pt x="111257" y="80706"/>
                    <a:pt x="115334" y="80706"/>
                  </a:cubicBezTo>
                  <a:cubicBezTo>
                    <a:pt x="120235" y="80706"/>
                    <a:pt x="124281" y="82544"/>
                    <a:pt x="127470" y="86221"/>
                  </a:cubicBezTo>
                  <a:cubicBezTo>
                    <a:pt x="130659" y="89897"/>
                    <a:pt x="132253" y="93784"/>
                    <a:pt x="132253" y="97882"/>
                  </a:cubicBezTo>
                  <a:cubicBezTo>
                    <a:pt x="132253" y="102436"/>
                    <a:pt x="130911" y="107266"/>
                    <a:pt x="128226" y="112372"/>
                  </a:cubicBezTo>
                  <a:cubicBezTo>
                    <a:pt x="125541" y="117479"/>
                    <a:pt x="121507" y="122294"/>
                    <a:pt x="116125" y="126816"/>
                  </a:cubicBezTo>
                  <a:cubicBezTo>
                    <a:pt x="110742" y="131339"/>
                    <a:pt x="104009" y="134962"/>
                    <a:pt x="95925" y="137686"/>
                  </a:cubicBezTo>
                  <a:cubicBezTo>
                    <a:pt x="87841" y="140410"/>
                    <a:pt x="78757" y="141772"/>
                    <a:pt x="68672" y="141772"/>
                  </a:cubicBezTo>
                  <a:cubicBezTo>
                    <a:pt x="47154" y="141772"/>
                    <a:pt x="30330" y="135475"/>
                    <a:pt x="18198" y="122881"/>
                  </a:cubicBezTo>
                  <a:cubicBezTo>
                    <a:pt x="6066" y="110287"/>
                    <a:pt x="0" y="93448"/>
                    <a:pt x="0" y="72364"/>
                  </a:cubicBezTo>
                  <a:cubicBezTo>
                    <a:pt x="0" y="58145"/>
                    <a:pt x="2767" y="45549"/>
                    <a:pt x="8299" y="34576"/>
                  </a:cubicBezTo>
                  <a:cubicBezTo>
                    <a:pt x="13832" y="23602"/>
                    <a:pt x="21866" y="15096"/>
                    <a:pt x="32403" y="9058"/>
                  </a:cubicBezTo>
                  <a:cubicBezTo>
                    <a:pt x="42941" y="3019"/>
                    <a:pt x="55440" y="0"/>
                    <a:pt x="69902"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grpSp>
        <p:nvGrpSpPr>
          <p:cNvPr id="726" name="Google Shape;726;p3"/>
          <p:cNvGrpSpPr/>
          <p:nvPr/>
        </p:nvGrpSpPr>
        <p:grpSpPr>
          <a:xfrm>
            <a:off x="4894395" y="3419396"/>
            <a:ext cx="274954" cy="364770"/>
            <a:chOff x="2049571" y="5235875"/>
            <a:chExt cx="394312" cy="523118"/>
          </a:xfrm>
        </p:grpSpPr>
        <p:sp>
          <p:nvSpPr>
            <p:cNvPr id="727" name="Google Shape;727;p3"/>
            <p:cNvSpPr/>
            <p:nvPr/>
          </p:nvSpPr>
          <p:spPr>
            <a:xfrm>
              <a:off x="2049571" y="5235875"/>
              <a:ext cx="93958" cy="189742"/>
            </a:xfrm>
            <a:custGeom>
              <a:rect b="b" l="l" r="r" t="t"/>
              <a:pathLst>
                <a:path extrusionOk="0" h="189742" w="93958">
                  <a:moveTo>
                    <a:pt x="76900" y="0"/>
                  </a:moveTo>
                  <a:cubicBezTo>
                    <a:pt x="82116" y="0"/>
                    <a:pt x="86263" y="1970"/>
                    <a:pt x="89341" y="5909"/>
                  </a:cubicBezTo>
                  <a:cubicBezTo>
                    <a:pt x="92419" y="9849"/>
                    <a:pt x="93958" y="15038"/>
                    <a:pt x="93958" y="21475"/>
                  </a:cubicBezTo>
                  <a:lnTo>
                    <a:pt x="93958" y="162478"/>
                  </a:lnTo>
                  <a:cubicBezTo>
                    <a:pt x="93958" y="180654"/>
                    <a:pt x="87450" y="189742"/>
                    <a:pt x="74433" y="189742"/>
                  </a:cubicBezTo>
                  <a:cubicBezTo>
                    <a:pt x="68661" y="189742"/>
                    <a:pt x="64026" y="187804"/>
                    <a:pt x="60528" y="183929"/>
                  </a:cubicBezTo>
                  <a:cubicBezTo>
                    <a:pt x="57030" y="180054"/>
                    <a:pt x="55281" y="174499"/>
                    <a:pt x="55281" y="167266"/>
                  </a:cubicBezTo>
                  <a:lnTo>
                    <a:pt x="55281" y="57638"/>
                  </a:lnTo>
                  <a:cubicBezTo>
                    <a:pt x="36736" y="73711"/>
                    <a:pt x="23537" y="81748"/>
                    <a:pt x="15684" y="81748"/>
                  </a:cubicBezTo>
                  <a:cubicBezTo>
                    <a:pt x="11517" y="81748"/>
                    <a:pt x="7861" y="80127"/>
                    <a:pt x="4716" y="76886"/>
                  </a:cubicBezTo>
                  <a:cubicBezTo>
                    <a:pt x="1572" y="73645"/>
                    <a:pt x="0" y="69872"/>
                    <a:pt x="0" y="65567"/>
                  </a:cubicBezTo>
                  <a:cubicBezTo>
                    <a:pt x="0" y="60536"/>
                    <a:pt x="1496" y="56898"/>
                    <a:pt x="4489" y="54653"/>
                  </a:cubicBezTo>
                  <a:cubicBezTo>
                    <a:pt x="7482" y="52407"/>
                    <a:pt x="12407" y="49676"/>
                    <a:pt x="19265" y="46458"/>
                  </a:cubicBezTo>
                  <a:cubicBezTo>
                    <a:pt x="28988" y="41876"/>
                    <a:pt x="36749" y="37065"/>
                    <a:pt x="42547" y="32025"/>
                  </a:cubicBezTo>
                  <a:cubicBezTo>
                    <a:pt x="48346" y="26985"/>
                    <a:pt x="53531" y="21284"/>
                    <a:pt x="58101" y="14922"/>
                  </a:cubicBezTo>
                  <a:cubicBezTo>
                    <a:pt x="62671" y="8561"/>
                    <a:pt x="65804" y="4483"/>
                    <a:pt x="67498" y="2690"/>
                  </a:cubicBezTo>
                  <a:cubicBezTo>
                    <a:pt x="69193" y="896"/>
                    <a:pt x="72327" y="0"/>
                    <a:pt x="7690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8" name="Google Shape;728;p3"/>
            <p:cNvSpPr/>
            <p:nvPr/>
          </p:nvSpPr>
          <p:spPr>
            <a:xfrm>
              <a:off x="2172261" y="5398272"/>
              <a:ext cx="131515" cy="186602"/>
            </a:xfrm>
            <a:custGeom>
              <a:rect b="b" l="l" r="r" t="t"/>
              <a:pathLst>
                <a:path extrusionOk="0" h="186602" w="131515">
                  <a:moveTo>
                    <a:pt x="64688" y="0"/>
                  </a:moveTo>
                  <a:cubicBezTo>
                    <a:pt x="77579" y="0"/>
                    <a:pt x="89120" y="2263"/>
                    <a:pt x="99311" y="6789"/>
                  </a:cubicBezTo>
                  <a:cubicBezTo>
                    <a:pt x="104479" y="9148"/>
                    <a:pt x="109349" y="12740"/>
                    <a:pt x="113920" y="17564"/>
                  </a:cubicBezTo>
                  <a:cubicBezTo>
                    <a:pt x="118491" y="22388"/>
                    <a:pt x="122053" y="27977"/>
                    <a:pt x="124606" y="34331"/>
                  </a:cubicBezTo>
                  <a:cubicBezTo>
                    <a:pt x="127160" y="40685"/>
                    <a:pt x="128436" y="47236"/>
                    <a:pt x="128436" y="53983"/>
                  </a:cubicBezTo>
                  <a:cubicBezTo>
                    <a:pt x="128436" y="64598"/>
                    <a:pt x="125820" y="74223"/>
                    <a:pt x="120587" y="82860"/>
                  </a:cubicBezTo>
                  <a:cubicBezTo>
                    <a:pt x="115354" y="91496"/>
                    <a:pt x="110030" y="98247"/>
                    <a:pt x="104615" y="103113"/>
                  </a:cubicBezTo>
                  <a:cubicBezTo>
                    <a:pt x="99201" y="107979"/>
                    <a:pt x="90366" y="115422"/>
                    <a:pt x="78111" y="125440"/>
                  </a:cubicBezTo>
                  <a:cubicBezTo>
                    <a:pt x="65855" y="135458"/>
                    <a:pt x="57525" y="143143"/>
                    <a:pt x="53119" y="148493"/>
                  </a:cubicBezTo>
                  <a:cubicBezTo>
                    <a:pt x="51161" y="150697"/>
                    <a:pt x="49303" y="152056"/>
                    <a:pt x="47545" y="152572"/>
                  </a:cubicBezTo>
                  <a:lnTo>
                    <a:pt x="109176" y="152572"/>
                  </a:lnTo>
                  <a:cubicBezTo>
                    <a:pt x="116181" y="152572"/>
                    <a:pt x="121655" y="154108"/>
                    <a:pt x="125599" y="157181"/>
                  </a:cubicBezTo>
                  <a:cubicBezTo>
                    <a:pt x="129543" y="160253"/>
                    <a:pt x="131515" y="164430"/>
                    <a:pt x="131515" y="169711"/>
                  </a:cubicBezTo>
                  <a:cubicBezTo>
                    <a:pt x="131515" y="174387"/>
                    <a:pt x="129937" y="178371"/>
                    <a:pt x="126780" y="181664"/>
                  </a:cubicBezTo>
                  <a:cubicBezTo>
                    <a:pt x="123624" y="184956"/>
                    <a:pt x="118940" y="186602"/>
                    <a:pt x="112730" y="186602"/>
                  </a:cubicBezTo>
                  <a:lnTo>
                    <a:pt x="22087" y="186602"/>
                  </a:lnTo>
                  <a:cubicBezTo>
                    <a:pt x="15231" y="186602"/>
                    <a:pt x="9836" y="184661"/>
                    <a:pt x="5902" y="180778"/>
                  </a:cubicBezTo>
                  <a:cubicBezTo>
                    <a:pt x="1967" y="176895"/>
                    <a:pt x="0" y="172301"/>
                    <a:pt x="0" y="166997"/>
                  </a:cubicBezTo>
                  <a:cubicBezTo>
                    <a:pt x="0" y="163654"/>
                    <a:pt x="1165" y="159417"/>
                    <a:pt x="3494" y="154288"/>
                  </a:cubicBezTo>
                  <a:cubicBezTo>
                    <a:pt x="5824" y="149158"/>
                    <a:pt x="8974" y="144810"/>
                    <a:pt x="12946" y="141243"/>
                  </a:cubicBezTo>
                  <a:cubicBezTo>
                    <a:pt x="22790" y="130378"/>
                    <a:pt x="32126" y="120882"/>
                    <a:pt x="40953" y="112755"/>
                  </a:cubicBezTo>
                  <a:cubicBezTo>
                    <a:pt x="49781" y="104628"/>
                    <a:pt x="56280" y="99158"/>
                    <a:pt x="60450" y="96346"/>
                  </a:cubicBezTo>
                  <a:cubicBezTo>
                    <a:pt x="66781" y="91867"/>
                    <a:pt x="72094" y="87321"/>
                    <a:pt x="76391" y="82707"/>
                  </a:cubicBezTo>
                  <a:cubicBezTo>
                    <a:pt x="80687" y="78092"/>
                    <a:pt x="83947" y="73385"/>
                    <a:pt x="86172" y="68585"/>
                  </a:cubicBezTo>
                  <a:cubicBezTo>
                    <a:pt x="88396" y="63786"/>
                    <a:pt x="89508" y="59163"/>
                    <a:pt x="89508" y="54716"/>
                  </a:cubicBezTo>
                  <a:cubicBezTo>
                    <a:pt x="89508" y="49962"/>
                    <a:pt x="88375" y="45707"/>
                    <a:pt x="86108" y="41953"/>
                  </a:cubicBezTo>
                  <a:cubicBezTo>
                    <a:pt x="83841" y="38199"/>
                    <a:pt x="80736" y="35270"/>
                    <a:pt x="76794" y="33167"/>
                  </a:cubicBezTo>
                  <a:cubicBezTo>
                    <a:pt x="72851" y="31063"/>
                    <a:pt x="68570" y="30012"/>
                    <a:pt x="63948" y="30012"/>
                  </a:cubicBezTo>
                  <a:cubicBezTo>
                    <a:pt x="54157" y="30012"/>
                    <a:pt x="46431" y="34360"/>
                    <a:pt x="40770" y="43056"/>
                  </a:cubicBezTo>
                  <a:cubicBezTo>
                    <a:pt x="40083" y="44098"/>
                    <a:pt x="38770" y="47385"/>
                    <a:pt x="36831" y="52915"/>
                  </a:cubicBezTo>
                  <a:cubicBezTo>
                    <a:pt x="34892" y="58446"/>
                    <a:pt x="32533" y="62908"/>
                    <a:pt x="29753" y="66301"/>
                  </a:cubicBezTo>
                  <a:cubicBezTo>
                    <a:pt x="26973" y="69694"/>
                    <a:pt x="22818" y="71390"/>
                    <a:pt x="17286" y="71390"/>
                  </a:cubicBezTo>
                  <a:cubicBezTo>
                    <a:pt x="12449" y="71390"/>
                    <a:pt x="8440" y="69800"/>
                    <a:pt x="5261" y="66620"/>
                  </a:cubicBezTo>
                  <a:cubicBezTo>
                    <a:pt x="2082" y="63441"/>
                    <a:pt x="492" y="59145"/>
                    <a:pt x="492" y="53733"/>
                  </a:cubicBezTo>
                  <a:cubicBezTo>
                    <a:pt x="492" y="47695"/>
                    <a:pt x="1823" y="41456"/>
                    <a:pt x="4485" y="35014"/>
                  </a:cubicBezTo>
                  <a:cubicBezTo>
                    <a:pt x="7147" y="28573"/>
                    <a:pt x="11119" y="22732"/>
                    <a:pt x="16402" y="17494"/>
                  </a:cubicBezTo>
                  <a:cubicBezTo>
                    <a:pt x="21684" y="12255"/>
                    <a:pt x="28372" y="8030"/>
                    <a:pt x="36463" y="4818"/>
                  </a:cubicBezTo>
                  <a:cubicBezTo>
                    <a:pt x="44555" y="1606"/>
                    <a:pt x="53963" y="0"/>
                    <a:pt x="64688"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9" name="Google Shape;729;p3"/>
            <p:cNvSpPr/>
            <p:nvPr/>
          </p:nvSpPr>
          <p:spPr>
            <a:xfrm>
              <a:off x="2312613" y="5569502"/>
              <a:ext cx="131270" cy="189491"/>
            </a:xfrm>
            <a:custGeom>
              <a:rect b="b" l="l" r="r" t="t"/>
              <a:pathLst>
                <a:path extrusionOk="0" h="189491" w="131270">
                  <a:moveTo>
                    <a:pt x="66289" y="0"/>
                  </a:moveTo>
                  <a:cubicBezTo>
                    <a:pt x="74483" y="0"/>
                    <a:pt x="82029" y="1141"/>
                    <a:pt x="88927" y="3423"/>
                  </a:cubicBezTo>
                  <a:cubicBezTo>
                    <a:pt x="95825" y="5705"/>
                    <a:pt x="101841" y="9017"/>
                    <a:pt x="106974" y="13360"/>
                  </a:cubicBezTo>
                  <a:cubicBezTo>
                    <a:pt x="112108" y="17702"/>
                    <a:pt x="115982" y="22744"/>
                    <a:pt x="118596" y="28483"/>
                  </a:cubicBezTo>
                  <a:cubicBezTo>
                    <a:pt x="121210" y="34223"/>
                    <a:pt x="122517" y="40369"/>
                    <a:pt x="122517" y="46921"/>
                  </a:cubicBezTo>
                  <a:cubicBezTo>
                    <a:pt x="122517" y="55562"/>
                    <a:pt x="120624" y="62988"/>
                    <a:pt x="116837" y="69199"/>
                  </a:cubicBezTo>
                  <a:cubicBezTo>
                    <a:pt x="113050" y="75409"/>
                    <a:pt x="108039" y="80597"/>
                    <a:pt x="101805" y="84760"/>
                  </a:cubicBezTo>
                  <a:cubicBezTo>
                    <a:pt x="107555" y="87175"/>
                    <a:pt x="112731" y="90704"/>
                    <a:pt x="117333" y="95348"/>
                  </a:cubicBezTo>
                  <a:cubicBezTo>
                    <a:pt x="121935" y="99991"/>
                    <a:pt x="125408" y="105156"/>
                    <a:pt x="127753" y="110842"/>
                  </a:cubicBezTo>
                  <a:cubicBezTo>
                    <a:pt x="130098" y="116528"/>
                    <a:pt x="131270" y="122641"/>
                    <a:pt x="131270" y="129180"/>
                  </a:cubicBezTo>
                  <a:cubicBezTo>
                    <a:pt x="131270" y="136952"/>
                    <a:pt x="129700" y="144495"/>
                    <a:pt x="126559" y="151807"/>
                  </a:cubicBezTo>
                  <a:cubicBezTo>
                    <a:pt x="123418" y="159119"/>
                    <a:pt x="118803" y="165626"/>
                    <a:pt x="112712" y="171328"/>
                  </a:cubicBezTo>
                  <a:cubicBezTo>
                    <a:pt x="106622" y="177029"/>
                    <a:pt x="99416" y="181482"/>
                    <a:pt x="91093" y="184685"/>
                  </a:cubicBezTo>
                  <a:cubicBezTo>
                    <a:pt x="82771" y="187889"/>
                    <a:pt x="73600" y="189491"/>
                    <a:pt x="63580" y="189491"/>
                  </a:cubicBezTo>
                  <a:cubicBezTo>
                    <a:pt x="53313" y="189491"/>
                    <a:pt x="44132" y="187656"/>
                    <a:pt x="36037" y="183986"/>
                  </a:cubicBezTo>
                  <a:cubicBezTo>
                    <a:pt x="27942" y="180316"/>
                    <a:pt x="21269" y="175724"/>
                    <a:pt x="16017" y="170208"/>
                  </a:cubicBezTo>
                  <a:cubicBezTo>
                    <a:pt x="10765" y="164693"/>
                    <a:pt x="6783" y="158959"/>
                    <a:pt x="4070" y="153006"/>
                  </a:cubicBezTo>
                  <a:cubicBezTo>
                    <a:pt x="1357" y="147054"/>
                    <a:pt x="0" y="142018"/>
                    <a:pt x="0" y="137899"/>
                  </a:cubicBezTo>
                  <a:cubicBezTo>
                    <a:pt x="0" y="132399"/>
                    <a:pt x="1788" y="127954"/>
                    <a:pt x="5363" y="124565"/>
                  </a:cubicBezTo>
                  <a:cubicBezTo>
                    <a:pt x="8938" y="121176"/>
                    <a:pt x="13363" y="119481"/>
                    <a:pt x="18640" y="119481"/>
                  </a:cubicBezTo>
                  <a:cubicBezTo>
                    <a:pt x="21422" y="119481"/>
                    <a:pt x="24126" y="120321"/>
                    <a:pt x="26752" y="122001"/>
                  </a:cubicBezTo>
                  <a:cubicBezTo>
                    <a:pt x="29378" y="123680"/>
                    <a:pt x="31156" y="125868"/>
                    <a:pt x="32086" y="128564"/>
                  </a:cubicBezTo>
                  <a:cubicBezTo>
                    <a:pt x="36118" y="139360"/>
                    <a:pt x="40403" y="147338"/>
                    <a:pt x="44941" y="152495"/>
                  </a:cubicBezTo>
                  <a:cubicBezTo>
                    <a:pt x="49479" y="157653"/>
                    <a:pt x="55775" y="160232"/>
                    <a:pt x="63827" y="160232"/>
                  </a:cubicBezTo>
                  <a:cubicBezTo>
                    <a:pt x="68498" y="160232"/>
                    <a:pt x="73000" y="159080"/>
                    <a:pt x="77334" y="156777"/>
                  </a:cubicBezTo>
                  <a:cubicBezTo>
                    <a:pt x="81668" y="154473"/>
                    <a:pt x="85252" y="151049"/>
                    <a:pt x="88088" y="146503"/>
                  </a:cubicBezTo>
                  <a:cubicBezTo>
                    <a:pt x="90924" y="141958"/>
                    <a:pt x="92342" y="136680"/>
                    <a:pt x="92342" y="130671"/>
                  </a:cubicBezTo>
                  <a:cubicBezTo>
                    <a:pt x="92342" y="121763"/>
                    <a:pt x="89946" y="114815"/>
                    <a:pt x="85154" y="109826"/>
                  </a:cubicBezTo>
                  <a:cubicBezTo>
                    <a:pt x="80362" y="104837"/>
                    <a:pt x="73663" y="102342"/>
                    <a:pt x="65057" y="102342"/>
                  </a:cubicBezTo>
                  <a:cubicBezTo>
                    <a:pt x="63580" y="102342"/>
                    <a:pt x="61118" y="102507"/>
                    <a:pt x="57671" y="102835"/>
                  </a:cubicBezTo>
                  <a:cubicBezTo>
                    <a:pt x="54224" y="103163"/>
                    <a:pt x="51925" y="103327"/>
                    <a:pt x="50775" y="103327"/>
                  </a:cubicBezTo>
                  <a:cubicBezTo>
                    <a:pt x="45566" y="103327"/>
                    <a:pt x="41486" y="101974"/>
                    <a:pt x="38534" y="99268"/>
                  </a:cubicBezTo>
                  <a:cubicBezTo>
                    <a:pt x="35581" y="96561"/>
                    <a:pt x="34105" y="92810"/>
                    <a:pt x="34105" y="88013"/>
                  </a:cubicBezTo>
                  <a:cubicBezTo>
                    <a:pt x="34105" y="83286"/>
                    <a:pt x="35853" y="79490"/>
                    <a:pt x="39348" y="76626"/>
                  </a:cubicBezTo>
                  <a:cubicBezTo>
                    <a:pt x="42843" y="73762"/>
                    <a:pt x="47801" y="72330"/>
                    <a:pt x="54223" y="72330"/>
                  </a:cubicBezTo>
                  <a:lnTo>
                    <a:pt x="59271" y="72330"/>
                  </a:lnTo>
                  <a:cubicBezTo>
                    <a:pt x="66234" y="72330"/>
                    <a:pt x="72173" y="70335"/>
                    <a:pt x="77089" y="66346"/>
                  </a:cubicBezTo>
                  <a:cubicBezTo>
                    <a:pt x="82004" y="62356"/>
                    <a:pt x="84462" y="56617"/>
                    <a:pt x="84462" y="49127"/>
                  </a:cubicBezTo>
                  <a:cubicBezTo>
                    <a:pt x="84462" y="43522"/>
                    <a:pt x="82517" y="38683"/>
                    <a:pt x="78626" y="34612"/>
                  </a:cubicBezTo>
                  <a:cubicBezTo>
                    <a:pt x="74735" y="30541"/>
                    <a:pt x="69474" y="28505"/>
                    <a:pt x="62842" y="28505"/>
                  </a:cubicBezTo>
                  <a:cubicBezTo>
                    <a:pt x="58218" y="28505"/>
                    <a:pt x="54466" y="29125"/>
                    <a:pt x="51587" y="30366"/>
                  </a:cubicBezTo>
                  <a:cubicBezTo>
                    <a:pt x="48707" y="31607"/>
                    <a:pt x="46434" y="33243"/>
                    <a:pt x="44768" y="35273"/>
                  </a:cubicBezTo>
                  <a:cubicBezTo>
                    <a:pt x="43102" y="37304"/>
                    <a:pt x="41349" y="40298"/>
                    <a:pt x="39507" y="44254"/>
                  </a:cubicBezTo>
                  <a:cubicBezTo>
                    <a:pt x="37665" y="48210"/>
                    <a:pt x="36239" y="51350"/>
                    <a:pt x="35230" y="53673"/>
                  </a:cubicBezTo>
                  <a:cubicBezTo>
                    <a:pt x="34093" y="56030"/>
                    <a:pt x="32238" y="57796"/>
                    <a:pt x="29665" y="58970"/>
                  </a:cubicBezTo>
                  <a:cubicBezTo>
                    <a:pt x="27092" y="60145"/>
                    <a:pt x="24197" y="60732"/>
                    <a:pt x="20981" y="60732"/>
                  </a:cubicBezTo>
                  <a:cubicBezTo>
                    <a:pt x="17007" y="60732"/>
                    <a:pt x="13399" y="59162"/>
                    <a:pt x="10157" y="56021"/>
                  </a:cubicBezTo>
                  <a:cubicBezTo>
                    <a:pt x="6915" y="52881"/>
                    <a:pt x="5294" y="48735"/>
                    <a:pt x="5294" y="43586"/>
                  </a:cubicBezTo>
                  <a:cubicBezTo>
                    <a:pt x="5294" y="38871"/>
                    <a:pt x="6667" y="34011"/>
                    <a:pt x="9413" y="29003"/>
                  </a:cubicBezTo>
                  <a:cubicBezTo>
                    <a:pt x="12160" y="23996"/>
                    <a:pt x="16144" y="19251"/>
                    <a:pt x="21366" y="14768"/>
                  </a:cubicBezTo>
                  <a:cubicBezTo>
                    <a:pt x="26589" y="10286"/>
                    <a:pt x="33034" y="6704"/>
                    <a:pt x="40703" y="4022"/>
                  </a:cubicBezTo>
                  <a:cubicBezTo>
                    <a:pt x="48371" y="1341"/>
                    <a:pt x="56900" y="0"/>
                    <a:pt x="66289"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1178b2858e0_1_170"/>
          <p:cNvSpPr txBox="1"/>
          <p:nvPr/>
        </p:nvSpPr>
        <p:spPr>
          <a:xfrm>
            <a:off x="271100" y="297297"/>
            <a:ext cx="7886700" cy="376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F0F14"/>
              </a:buClr>
              <a:buSzPts val="1600"/>
              <a:buFont typeface="Arial"/>
              <a:buNone/>
            </a:pPr>
            <a:r>
              <a:rPr b="1" i="0" lang="en-US" sz="2100" u="none" cap="none" strike="noStrike">
                <a:solidFill>
                  <a:srgbClr val="0F0F14"/>
                </a:solidFill>
                <a:latin typeface="Arial"/>
                <a:ea typeface="Arial"/>
                <a:cs typeface="Arial"/>
                <a:sym typeface="Arial"/>
              </a:rPr>
              <a:t>Highlight shapes / Callout boxes</a:t>
            </a:r>
            <a:endParaRPr b="1" i="0" sz="2100" u="none" cap="none" strike="noStrike">
              <a:solidFill>
                <a:srgbClr val="0F0F14"/>
              </a:solidFill>
              <a:latin typeface="Arial"/>
              <a:ea typeface="Arial"/>
              <a:cs typeface="Arial"/>
              <a:sym typeface="Arial"/>
            </a:endParaRPr>
          </a:p>
        </p:txBody>
      </p:sp>
      <p:sp>
        <p:nvSpPr>
          <p:cNvPr id="735" name="Google Shape;735;g1178b2858e0_1_170"/>
          <p:cNvSpPr/>
          <p:nvPr/>
        </p:nvSpPr>
        <p:spPr>
          <a:xfrm flipH="1" rot="10800000">
            <a:off x="250825" y="1197134"/>
            <a:ext cx="891600" cy="484500"/>
          </a:xfrm>
          <a:prstGeom prst="rightArrow">
            <a:avLst>
              <a:gd fmla="val 50000" name="adj1"/>
              <a:gd fmla="val 50000" name="adj2"/>
            </a:avLst>
          </a:prstGeom>
          <a:solidFill>
            <a:srgbClr val="73C5AF">
              <a:alpha val="21960"/>
            </a:srgbClr>
          </a:solidFill>
          <a:ln cap="rnd"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6" name="Google Shape;736;g1178b2858e0_1_170"/>
          <p:cNvSpPr/>
          <p:nvPr/>
        </p:nvSpPr>
        <p:spPr>
          <a:xfrm>
            <a:off x="1678562" y="1217171"/>
            <a:ext cx="913200" cy="444600"/>
          </a:xfrm>
          <a:prstGeom prst="roundRect">
            <a:avLst>
              <a:gd fmla="val 16667" name="adj"/>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7" name="Google Shape;737;g1178b2858e0_1_170"/>
          <p:cNvSpPr/>
          <p:nvPr/>
        </p:nvSpPr>
        <p:spPr>
          <a:xfrm>
            <a:off x="4135586" y="1150449"/>
            <a:ext cx="578100" cy="578100"/>
          </a:xfrm>
          <a:prstGeom prst="ellipse">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8" name="Google Shape;738;g1178b2858e0_1_170"/>
          <p:cNvSpPr/>
          <p:nvPr/>
        </p:nvSpPr>
        <p:spPr>
          <a:xfrm>
            <a:off x="3202866" y="1147731"/>
            <a:ext cx="359100" cy="583500"/>
          </a:xfrm>
          <a:prstGeom prst="chevron">
            <a:avLst>
              <a:gd fmla="val 50000" name="adj"/>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g1178b2858e0_1_170"/>
          <p:cNvSpPr/>
          <p:nvPr/>
        </p:nvSpPr>
        <p:spPr>
          <a:xfrm>
            <a:off x="8087547" y="1036650"/>
            <a:ext cx="805500" cy="805500"/>
          </a:xfrm>
          <a:prstGeom prst="mathPlus">
            <a:avLst>
              <a:gd fmla="val 23520" name="adj1"/>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g1178b2858e0_1_170"/>
          <p:cNvSpPr/>
          <p:nvPr/>
        </p:nvSpPr>
        <p:spPr>
          <a:xfrm>
            <a:off x="8131778" y="1820130"/>
            <a:ext cx="761400" cy="761400"/>
          </a:xfrm>
          <a:prstGeom prst="mathMinus">
            <a:avLst>
              <a:gd fmla="val 23520" name="adj1"/>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g1178b2858e0_1_170"/>
          <p:cNvSpPr/>
          <p:nvPr/>
        </p:nvSpPr>
        <p:spPr>
          <a:xfrm>
            <a:off x="6752527" y="1058767"/>
            <a:ext cx="761400" cy="761400"/>
          </a:xfrm>
          <a:prstGeom prst="mathEqual">
            <a:avLst>
              <a:gd fmla="val 23520" name="adj1"/>
              <a:gd fmla="val 11760" name="adj2"/>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g1178b2858e0_1_170"/>
          <p:cNvSpPr/>
          <p:nvPr/>
        </p:nvSpPr>
        <p:spPr>
          <a:xfrm>
            <a:off x="4091024" y="1911812"/>
            <a:ext cx="667200" cy="578100"/>
          </a:xfrm>
          <a:prstGeom prst="hexagon">
            <a:avLst>
              <a:gd fmla="val 25000" name="adj"/>
              <a:gd fmla="val 115470" name="vf"/>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3" name="Google Shape;743;g1178b2858e0_1_170"/>
          <p:cNvSpPr/>
          <p:nvPr/>
        </p:nvSpPr>
        <p:spPr>
          <a:xfrm>
            <a:off x="1641062" y="1978534"/>
            <a:ext cx="988200" cy="444600"/>
          </a:xfrm>
          <a:prstGeom prst="homePlate">
            <a:avLst>
              <a:gd fmla="val 50000" name="adj"/>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4" name="Google Shape;744;g1178b2858e0_1_170"/>
          <p:cNvSpPr/>
          <p:nvPr/>
        </p:nvSpPr>
        <p:spPr>
          <a:xfrm>
            <a:off x="5287306" y="1190482"/>
            <a:ext cx="891600" cy="498000"/>
          </a:xfrm>
          <a:prstGeom prst="wedgeRoundRectCallout">
            <a:avLst>
              <a:gd fmla="val -20833" name="adj1"/>
              <a:gd fmla="val 62500" name="adj2"/>
              <a:gd fmla="val 0" name="adj3"/>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5" name="Google Shape;745;g1178b2858e0_1_170"/>
          <p:cNvSpPr/>
          <p:nvPr/>
        </p:nvSpPr>
        <p:spPr>
          <a:xfrm rot="10800000">
            <a:off x="3187199" y="1909044"/>
            <a:ext cx="359100" cy="583500"/>
          </a:xfrm>
          <a:prstGeom prst="chevron">
            <a:avLst>
              <a:gd fmla="val 50000" name="adj"/>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g1178b2858e0_1_170"/>
          <p:cNvSpPr/>
          <p:nvPr/>
        </p:nvSpPr>
        <p:spPr>
          <a:xfrm flipH="1">
            <a:off x="251082" y="1958641"/>
            <a:ext cx="891600" cy="484500"/>
          </a:xfrm>
          <a:prstGeom prst="rightArrow">
            <a:avLst>
              <a:gd fmla="val 50000" name="adj1"/>
              <a:gd fmla="val 50000" name="adj2"/>
            </a:avLst>
          </a:prstGeom>
          <a:solidFill>
            <a:srgbClr val="73C5AF">
              <a:alpha val="21960"/>
            </a:srgbClr>
          </a:solidFill>
          <a:ln cap="rnd"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7" name="Google Shape;747;g1178b2858e0_1_170"/>
          <p:cNvSpPr/>
          <p:nvPr/>
        </p:nvSpPr>
        <p:spPr>
          <a:xfrm>
            <a:off x="6752522" y="1820130"/>
            <a:ext cx="761400" cy="761400"/>
          </a:xfrm>
          <a:prstGeom prst="mathNotEqual">
            <a:avLst>
              <a:gd fmla="val 23520" name="adj1"/>
              <a:gd fmla="val 6600000" name="adj2"/>
              <a:gd fmla="val 11760" name="adj3"/>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g1178b2858e0_1_170"/>
          <p:cNvSpPr/>
          <p:nvPr/>
        </p:nvSpPr>
        <p:spPr>
          <a:xfrm>
            <a:off x="5287309" y="1951845"/>
            <a:ext cx="863100" cy="498000"/>
          </a:xfrm>
          <a:prstGeom prst="round2DiagRect">
            <a:avLst>
              <a:gd fmla="val 16667" name="adj1"/>
              <a:gd fmla="val 0" name="adj2"/>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9" name="Google Shape;749;g1178b2858e0_1_170"/>
          <p:cNvSpPr/>
          <p:nvPr/>
        </p:nvSpPr>
        <p:spPr>
          <a:xfrm flipH="1" rot="10800000">
            <a:off x="250825" y="2820939"/>
            <a:ext cx="891600" cy="484500"/>
          </a:xfrm>
          <a:prstGeom prst="rightArrow">
            <a:avLst>
              <a:gd fmla="val 50000" name="adj1"/>
              <a:gd fmla="val 50000" name="adj2"/>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0" name="Google Shape;750;g1178b2858e0_1_170"/>
          <p:cNvSpPr/>
          <p:nvPr/>
        </p:nvSpPr>
        <p:spPr>
          <a:xfrm>
            <a:off x="1678562" y="2840977"/>
            <a:ext cx="913200" cy="444600"/>
          </a:xfrm>
          <a:prstGeom prst="roundRect">
            <a:avLst>
              <a:gd fmla="val 16667" name="adj"/>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1" name="Google Shape;751;g1178b2858e0_1_170"/>
          <p:cNvSpPr/>
          <p:nvPr/>
        </p:nvSpPr>
        <p:spPr>
          <a:xfrm>
            <a:off x="4135626" y="2774255"/>
            <a:ext cx="578100" cy="578100"/>
          </a:xfrm>
          <a:prstGeom prst="ellipse">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2" name="Google Shape;752;g1178b2858e0_1_170"/>
          <p:cNvSpPr/>
          <p:nvPr/>
        </p:nvSpPr>
        <p:spPr>
          <a:xfrm>
            <a:off x="3218557" y="2771536"/>
            <a:ext cx="359100" cy="583500"/>
          </a:xfrm>
          <a:prstGeom prst="chevron">
            <a:avLst>
              <a:gd fmla="val 50000" name="adj"/>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3" name="Google Shape;753;g1178b2858e0_1_170"/>
          <p:cNvSpPr/>
          <p:nvPr/>
        </p:nvSpPr>
        <p:spPr>
          <a:xfrm>
            <a:off x="8087547" y="2660456"/>
            <a:ext cx="805500" cy="805500"/>
          </a:xfrm>
          <a:prstGeom prst="mathPlus">
            <a:avLst>
              <a:gd fmla="val 23520" name="adj1"/>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4" name="Google Shape;754;g1178b2858e0_1_170"/>
          <p:cNvSpPr/>
          <p:nvPr/>
        </p:nvSpPr>
        <p:spPr>
          <a:xfrm>
            <a:off x="8131778" y="3443936"/>
            <a:ext cx="761400" cy="761400"/>
          </a:xfrm>
          <a:prstGeom prst="mathMinus">
            <a:avLst>
              <a:gd fmla="val 23520" name="adj1"/>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5" name="Google Shape;755;g1178b2858e0_1_170"/>
          <p:cNvSpPr/>
          <p:nvPr/>
        </p:nvSpPr>
        <p:spPr>
          <a:xfrm>
            <a:off x="6752529" y="2682573"/>
            <a:ext cx="761400" cy="761400"/>
          </a:xfrm>
          <a:prstGeom prst="mathEqual">
            <a:avLst>
              <a:gd fmla="val 23520" name="adj1"/>
              <a:gd fmla="val 11760" name="adj2"/>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6" name="Google Shape;756;g1178b2858e0_1_170"/>
          <p:cNvSpPr/>
          <p:nvPr/>
        </p:nvSpPr>
        <p:spPr>
          <a:xfrm>
            <a:off x="4091024" y="3535617"/>
            <a:ext cx="667200" cy="578100"/>
          </a:xfrm>
          <a:prstGeom prst="hexagon">
            <a:avLst>
              <a:gd fmla="val 25000" name="adj"/>
              <a:gd fmla="val 115470" name="vf"/>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7" name="Google Shape;757;g1178b2858e0_1_170"/>
          <p:cNvSpPr/>
          <p:nvPr/>
        </p:nvSpPr>
        <p:spPr>
          <a:xfrm>
            <a:off x="1641062" y="3602340"/>
            <a:ext cx="988200" cy="444600"/>
          </a:xfrm>
          <a:prstGeom prst="homePlate">
            <a:avLst>
              <a:gd fmla="val 50000" name="adj"/>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8" name="Google Shape;758;g1178b2858e0_1_170"/>
          <p:cNvSpPr/>
          <p:nvPr/>
        </p:nvSpPr>
        <p:spPr>
          <a:xfrm>
            <a:off x="5287306" y="2814288"/>
            <a:ext cx="891600" cy="498000"/>
          </a:xfrm>
          <a:prstGeom prst="wedgeRoundRectCallout">
            <a:avLst>
              <a:gd fmla="val -20833" name="adj1"/>
              <a:gd fmla="val 62500" name="adj2"/>
              <a:gd fmla="val 0" name="adj3"/>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9" name="Google Shape;759;g1178b2858e0_1_170"/>
          <p:cNvSpPr/>
          <p:nvPr/>
        </p:nvSpPr>
        <p:spPr>
          <a:xfrm rot="10800000">
            <a:off x="3187199" y="3532850"/>
            <a:ext cx="359100" cy="583500"/>
          </a:xfrm>
          <a:prstGeom prst="chevron">
            <a:avLst>
              <a:gd fmla="val 50000" name="adj"/>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0" name="Google Shape;760;g1178b2858e0_1_170"/>
          <p:cNvSpPr/>
          <p:nvPr/>
        </p:nvSpPr>
        <p:spPr>
          <a:xfrm flipH="1">
            <a:off x="251082" y="3582447"/>
            <a:ext cx="891600" cy="484500"/>
          </a:xfrm>
          <a:prstGeom prst="rightArrow">
            <a:avLst>
              <a:gd fmla="val 50000" name="adj1"/>
              <a:gd fmla="val 50000" name="adj2"/>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1" name="Google Shape;761;g1178b2858e0_1_170"/>
          <p:cNvSpPr/>
          <p:nvPr/>
        </p:nvSpPr>
        <p:spPr>
          <a:xfrm>
            <a:off x="6752522" y="3443936"/>
            <a:ext cx="761400" cy="761400"/>
          </a:xfrm>
          <a:prstGeom prst="mathNotEqual">
            <a:avLst>
              <a:gd fmla="val 23520" name="adj1"/>
              <a:gd fmla="val 6600000" name="adj2"/>
              <a:gd fmla="val 11760" name="adj3"/>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2" name="Google Shape;762;g1178b2858e0_1_170"/>
          <p:cNvSpPr/>
          <p:nvPr/>
        </p:nvSpPr>
        <p:spPr>
          <a:xfrm>
            <a:off x="5287309" y="3575651"/>
            <a:ext cx="863100" cy="498000"/>
          </a:xfrm>
          <a:prstGeom prst="round2DiagRect">
            <a:avLst>
              <a:gd fmla="val 16667" name="adj1"/>
              <a:gd fmla="val 0" name="adj2"/>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4"/>
          <p:cNvSpPr txBox="1"/>
          <p:nvPr/>
        </p:nvSpPr>
        <p:spPr>
          <a:xfrm>
            <a:off x="271100" y="297297"/>
            <a:ext cx="7886700" cy="376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F0F14"/>
              </a:buClr>
              <a:buSzPts val="1600"/>
              <a:buFont typeface="Arial"/>
              <a:buNone/>
            </a:pPr>
            <a:r>
              <a:rPr b="1" i="0" lang="en-US" sz="2100" u="none" cap="none" strike="noStrike">
                <a:solidFill>
                  <a:srgbClr val="0F0F14"/>
                </a:solidFill>
                <a:latin typeface="Arial"/>
                <a:ea typeface="Arial"/>
                <a:cs typeface="Arial"/>
                <a:sym typeface="Arial"/>
              </a:rPr>
              <a:t>UI elements</a:t>
            </a:r>
            <a:endParaRPr b="1" i="0" sz="2100" u="none" cap="none" strike="noStrike">
              <a:solidFill>
                <a:srgbClr val="0F0F14"/>
              </a:solidFill>
              <a:latin typeface="Arial"/>
              <a:ea typeface="Arial"/>
              <a:cs typeface="Arial"/>
              <a:sym typeface="Arial"/>
            </a:endParaRPr>
          </a:p>
        </p:txBody>
      </p:sp>
      <p:sp>
        <p:nvSpPr>
          <p:cNvPr id="768" name="Google Shape;768;p4"/>
          <p:cNvSpPr/>
          <p:nvPr/>
        </p:nvSpPr>
        <p:spPr>
          <a:xfrm>
            <a:off x="3829041" y="1665295"/>
            <a:ext cx="2786700" cy="274200"/>
          </a:xfrm>
          <a:prstGeom prst="rect">
            <a:avLst/>
          </a:prstGeom>
          <a:solidFill>
            <a:srgbClr val="A1D8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4"/>
          <p:cNvSpPr/>
          <p:nvPr/>
        </p:nvSpPr>
        <p:spPr>
          <a:xfrm>
            <a:off x="3829041" y="2042066"/>
            <a:ext cx="2786700" cy="274200"/>
          </a:xfrm>
          <a:prstGeom prst="rect">
            <a:avLst/>
          </a:prstGeom>
          <a:solidFill>
            <a:srgbClr val="A1D8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4"/>
          <p:cNvSpPr/>
          <p:nvPr/>
        </p:nvSpPr>
        <p:spPr>
          <a:xfrm>
            <a:off x="3829041" y="2418837"/>
            <a:ext cx="2786700" cy="274200"/>
          </a:xfrm>
          <a:prstGeom prst="rect">
            <a:avLst/>
          </a:prstGeom>
          <a:solidFill>
            <a:srgbClr val="A1D8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4"/>
          <p:cNvSpPr/>
          <p:nvPr/>
        </p:nvSpPr>
        <p:spPr>
          <a:xfrm>
            <a:off x="3829041" y="2795608"/>
            <a:ext cx="2786700" cy="274200"/>
          </a:xfrm>
          <a:prstGeom prst="rect">
            <a:avLst/>
          </a:prstGeom>
          <a:solidFill>
            <a:srgbClr val="A1D8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4"/>
          <p:cNvSpPr/>
          <p:nvPr/>
        </p:nvSpPr>
        <p:spPr>
          <a:xfrm>
            <a:off x="3829041" y="3172379"/>
            <a:ext cx="2786700" cy="274200"/>
          </a:xfrm>
          <a:prstGeom prst="rect">
            <a:avLst/>
          </a:prstGeom>
          <a:solidFill>
            <a:srgbClr val="A1D8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4"/>
          <p:cNvSpPr/>
          <p:nvPr/>
        </p:nvSpPr>
        <p:spPr>
          <a:xfrm>
            <a:off x="3829041" y="1288584"/>
            <a:ext cx="2786700" cy="274200"/>
          </a:xfrm>
          <a:prstGeom prst="rect">
            <a:avLst/>
          </a:prstGeom>
          <a:solidFill>
            <a:srgbClr val="A1D8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4"/>
          <p:cNvSpPr txBox="1"/>
          <p:nvPr/>
        </p:nvSpPr>
        <p:spPr>
          <a:xfrm>
            <a:off x="1483116" y="1241033"/>
            <a:ext cx="2228100" cy="369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Text/Alphanumeric/Numbers</a:t>
            </a:r>
            <a:endParaRPr b="0" i="0" sz="1200" u="none" cap="none" strike="noStrike">
              <a:solidFill>
                <a:srgbClr val="000000"/>
              </a:solidFill>
              <a:latin typeface="Arial"/>
              <a:ea typeface="Arial"/>
              <a:cs typeface="Arial"/>
              <a:sym typeface="Arial"/>
            </a:endParaRPr>
          </a:p>
        </p:txBody>
      </p:sp>
      <p:sp>
        <p:nvSpPr>
          <p:cNvPr id="775" name="Google Shape;775;p4"/>
          <p:cNvSpPr txBox="1"/>
          <p:nvPr/>
        </p:nvSpPr>
        <p:spPr>
          <a:xfrm>
            <a:off x="1483116" y="1617804"/>
            <a:ext cx="2228100" cy="369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Drop-down</a:t>
            </a:r>
            <a:endParaRPr b="0" i="0" sz="1200" u="none" cap="none" strike="noStrike">
              <a:solidFill>
                <a:srgbClr val="000000"/>
              </a:solidFill>
              <a:latin typeface="Arial"/>
              <a:ea typeface="Arial"/>
              <a:cs typeface="Arial"/>
              <a:sym typeface="Arial"/>
            </a:endParaRPr>
          </a:p>
        </p:txBody>
      </p:sp>
      <p:sp>
        <p:nvSpPr>
          <p:cNvPr id="776" name="Google Shape;776;p4"/>
          <p:cNvSpPr txBox="1"/>
          <p:nvPr/>
        </p:nvSpPr>
        <p:spPr>
          <a:xfrm>
            <a:off x="1483116" y="1994575"/>
            <a:ext cx="2228100" cy="369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Look-up</a:t>
            </a:r>
            <a:endParaRPr b="0" i="0" sz="1200" u="none" cap="none" strike="noStrike">
              <a:solidFill>
                <a:srgbClr val="000000"/>
              </a:solidFill>
              <a:latin typeface="Arial"/>
              <a:ea typeface="Arial"/>
              <a:cs typeface="Arial"/>
              <a:sym typeface="Arial"/>
            </a:endParaRPr>
          </a:p>
        </p:txBody>
      </p:sp>
      <p:sp>
        <p:nvSpPr>
          <p:cNvPr id="777" name="Google Shape;777;p4"/>
          <p:cNvSpPr txBox="1"/>
          <p:nvPr/>
        </p:nvSpPr>
        <p:spPr>
          <a:xfrm>
            <a:off x="1483116" y="2371346"/>
            <a:ext cx="2228100" cy="369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URL</a:t>
            </a:r>
            <a:endParaRPr b="0" i="0" sz="1200" u="none" cap="none" strike="noStrike">
              <a:solidFill>
                <a:srgbClr val="000000"/>
              </a:solidFill>
              <a:latin typeface="Arial"/>
              <a:ea typeface="Arial"/>
              <a:cs typeface="Arial"/>
              <a:sym typeface="Arial"/>
            </a:endParaRPr>
          </a:p>
        </p:txBody>
      </p:sp>
      <p:sp>
        <p:nvSpPr>
          <p:cNvPr id="778" name="Google Shape;778;p4"/>
          <p:cNvSpPr txBox="1"/>
          <p:nvPr/>
        </p:nvSpPr>
        <p:spPr>
          <a:xfrm>
            <a:off x="1483116" y="2748117"/>
            <a:ext cx="2228100" cy="369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Email</a:t>
            </a:r>
            <a:endParaRPr b="0" i="0" sz="1200" u="none" cap="none" strike="noStrike">
              <a:solidFill>
                <a:srgbClr val="000000"/>
              </a:solidFill>
              <a:latin typeface="Arial"/>
              <a:ea typeface="Arial"/>
              <a:cs typeface="Arial"/>
              <a:sym typeface="Arial"/>
            </a:endParaRPr>
          </a:p>
        </p:txBody>
      </p:sp>
      <p:sp>
        <p:nvSpPr>
          <p:cNvPr id="779" name="Google Shape;779;p4"/>
          <p:cNvSpPr txBox="1"/>
          <p:nvPr/>
        </p:nvSpPr>
        <p:spPr>
          <a:xfrm>
            <a:off x="1483116" y="3124888"/>
            <a:ext cx="2228100" cy="369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Date</a:t>
            </a:r>
            <a:endParaRPr b="0" i="0" sz="1200" u="none" cap="none" strike="noStrike">
              <a:solidFill>
                <a:srgbClr val="000000"/>
              </a:solidFill>
              <a:latin typeface="Arial"/>
              <a:ea typeface="Arial"/>
              <a:cs typeface="Arial"/>
              <a:sym typeface="Arial"/>
            </a:endParaRPr>
          </a:p>
        </p:txBody>
      </p:sp>
      <p:sp>
        <p:nvSpPr>
          <p:cNvPr id="780" name="Google Shape;780;p4"/>
          <p:cNvSpPr txBox="1"/>
          <p:nvPr/>
        </p:nvSpPr>
        <p:spPr>
          <a:xfrm>
            <a:off x="1483116" y="3501659"/>
            <a:ext cx="2228100" cy="369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Check-boxes</a:t>
            </a:r>
            <a:endParaRPr b="0" i="0" sz="1200" u="none" cap="none" strike="noStrike">
              <a:solidFill>
                <a:srgbClr val="000000"/>
              </a:solidFill>
              <a:latin typeface="Arial"/>
              <a:ea typeface="Arial"/>
              <a:cs typeface="Arial"/>
              <a:sym typeface="Arial"/>
            </a:endParaRPr>
          </a:p>
        </p:txBody>
      </p:sp>
      <p:sp>
        <p:nvSpPr>
          <p:cNvPr id="781" name="Google Shape;781;p4"/>
          <p:cNvSpPr txBox="1"/>
          <p:nvPr/>
        </p:nvSpPr>
        <p:spPr>
          <a:xfrm>
            <a:off x="1483116" y="3878432"/>
            <a:ext cx="2228100" cy="369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Radio buttons</a:t>
            </a:r>
            <a:endParaRPr b="0" i="0" sz="1200" u="none" cap="none" strike="noStrike">
              <a:solidFill>
                <a:srgbClr val="000000"/>
              </a:solidFill>
              <a:latin typeface="Arial"/>
              <a:ea typeface="Arial"/>
              <a:cs typeface="Arial"/>
              <a:sym typeface="Arial"/>
            </a:endParaRPr>
          </a:p>
        </p:txBody>
      </p:sp>
      <p:grpSp>
        <p:nvGrpSpPr>
          <p:cNvPr id="782" name="Google Shape;782;p4"/>
          <p:cNvGrpSpPr/>
          <p:nvPr/>
        </p:nvGrpSpPr>
        <p:grpSpPr>
          <a:xfrm>
            <a:off x="3829050" y="3549150"/>
            <a:ext cx="858000" cy="274200"/>
            <a:chOff x="3829050" y="3472950"/>
            <a:chExt cx="858000" cy="274200"/>
          </a:xfrm>
        </p:grpSpPr>
        <p:sp>
          <p:nvSpPr>
            <p:cNvPr id="783" name="Google Shape;783;p4"/>
            <p:cNvSpPr/>
            <p:nvPr/>
          </p:nvSpPr>
          <p:spPr>
            <a:xfrm>
              <a:off x="4329859" y="3517008"/>
              <a:ext cx="185785" cy="185785"/>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4"/>
            <p:cNvSpPr/>
            <p:nvPr/>
          </p:nvSpPr>
          <p:spPr>
            <a:xfrm>
              <a:off x="3829050" y="3472950"/>
              <a:ext cx="858000" cy="274200"/>
            </a:xfrm>
            <a:prstGeom prst="rect">
              <a:avLst/>
            </a:prstGeom>
            <a:no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D0D0D0"/>
                </a:solidFill>
                <a:latin typeface="Arial"/>
                <a:ea typeface="Arial"/>
                <a:cs typeface="Arial"/>
                <a:sym typeface="Arial"/>
              </a:endParaRPr>
            </a:p>
          </p:txBody>
        </p:sp>
        <p:sp>
          <p:nvSpPr>
            <p:cNvPr id="785" name="Google Shape;785;p4"/>
            <p:cNvSpPr/>
            <p:nvPr/>
          </p:nvSpPr>
          <p:spPr>
            <a:xfrm>
              <a:off x="4007150" y="3517008"/>
              <a:ext cx="186204" cy="186204"/>
            </a:xfrm>
            <a:custGeom>
              <a:rect b="b" l="l" r="r" t="t"/>
              <a:pathLst>
                <a:path extrusionOk="0" h="323847" w="323847">
                  <a:moveTo>
                    <a:pt x="73493" y="34452"/>
                  </a:moveTo>
                  <a:cubicBezTo>
                    <a:pt x="51967" y="34452"/>
                    <a:pt x="34452" y="51968"/>
                    <a:pt x="34452" y="73493"/>
                  </a:cubicBezTo>
                  <a:lnTo>
                    <a:pt x="34452" y="250354"/>
                  </a:lnTo>
                  <a:cubicBezTo>
                    <a:pt x="34452" y="271880"/>
                    <a:pt x="51967" y="289395"/>
                    <a:pt x="73493" y="289395"/>
                  </a:cubicBezTo>
                  <a:lnTo>
                    <a:pt x="250354" y="289395"/>
                  </a:lnTo>
                  <a:cubicBezTo>
                    <a:pt x="271880" y="289395"/>
                    <a:pt x="289395" y="271880"/>
                    <a:pt x="289395" y="250354"/>
                  </a:cubicBezTo>
                  <a:lnTo>
                    <a:pt x="289395" y="73493"/>
                  </a:lnTo>
                  <a:cubicBezTo>
                    <a:pt x="289395" y="51968"/>
                    <a:pt x="271880" y="34452"/>
                    <a:pt x="250354" y="34452"/>
                  </a:cubicBezTo>
                  <a:close/>
                  <a:moveTo>
                    <a:pt x="73493" y="0"/>
                  </a:moveTo>
                  <a:lnTo>
                    <a:pt x="250354" y="0"/>
                  </a:lnTo>
                  <a:cubicBezTo>
                    <a:pt x="290877" y="0"/>
                    <a:pt x="323847" y="32970"/>
                    <a:pt x="323847" y="73493"/>
                  </a:cubicBezTo>
                  <a:lnTo>
                    <a:pt x="323847" y="250354"/>
                  </a:lnTo>
                  <a:cubicBezTo>
                    <a:pt x="323847" y="290877"/>
                    <a:pt x="290877" y="323847"/>
                    <a:pt x="250354" y="323847"/>
                  </a:cubicBezTo>
                  <a:lnTo>
                    <a:pt x="73493" y="323847"/>
                  </a:lnTo>
                  <a:cubicBezTo>
                    <a:pt x="32970" y="323847"/>
                    <a:pt x="0" y="290877"/>
                    <a:pt x="0" y="250354"/>
                  </a:cubicBezTo>
                  <a:lnTo>
                    <a:pt x="0" y="73493"/>
                  </a:lnTo>
                  <a:cubicBezTo>
                    <a:pt x="0" y="32970"/>
                    <a:pt x="32970" y="0"/>
                    <a:pt x="7349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6" name="Google Shape;786;p4"/>
          <p:cNvGrpSpPr/>
          <p:nvPr/>
        </p:nvGrpSpPr>
        <p:grpSpPr>
          <a:xfrm>
            <a:off x="3829050" y="3925926"/>
            <a:ext cx="858000" cy="274200"/>
            <a:chOff x="3829050" y="3849726"/>
            <a:chExt cx="858000" cy="274200"/>
          </a:xfrm>
        </p:grpSpPr>
        <p:sp>
          <p:nvSpPr>
            <p:cNvPr id="787" name="Google Shape;787;p4"/>
            <p:cNvSpPr/>
            <p:nvPr/>
          </p:nvSpPr>
          <p:spPr>
            <a:xfrm>
              <a:off x="4007150" y="3893779"/>
              <a:ext cx="186204" cy="186204"/>
            </a:xfrm>
            <a:custGeom>
              <a:rect b="b" l="l" r="r" t="t"/>
              <a:pathLst>
                <a:path extrusionOk="0" h="323847" w="323847">
                  <a:moveTo>
                    <a:pt x="159188" y="100684"/>
                  </a:moveTo>
                  <a:cubicBezTo>
                    <a:pt x="159209" y="100684"/>
                    <a:pt x="159230" y="100684"/>
                    <a:pt x="159250" y="100684"/>
                  </a:cubicBezTo>
                  <a:cubicBezTo>
                    <a:pt x="193031" y="100701"/>
                    <a:pt x="220401" y="128100"/>
                    <a:pt x="220384" y="161879"/>
                  </a:cubicBezTo>
                  <a:cubicBezTo>
                    <a:pt x="220384" y="161885"/>
                    <a:pt x="220384" y="161892"/>
                    <a:pt x="220384" y="161898"/>
                  </a:cubicBezTo>
                  <a:cubicBezTo>
                    <a:pt x="220367" y="195678"/>
                    <a:pt x="192969" y="223048"/>
                    <a:pt x="159188" y="223031"/>
                  </a:cubicBezTo>
                  <a:cubicBezTo>
                    <a:pt x="125418" y="223024"/>
                    <a:pt x="98044" y="195650"/>
                    <a:pt x="98037" y="161879"/>
                  </a:cubicBezTo>
                  <a:cubicBezTo>
                    <a:pt x="98037" y="161874"/>
                    <a:pt x="98037" y="161868"/>
                    <a:pt x="98037" y="161862"/>
                  </a:cubicBezTo>
                  <a:cubicBezTo>
                    <a:pt x="98029" y="128081"/>
                    <a:pt x="125408" y="100691"/>
                    <a:pt x="159188" y="100684"/>
                  </a:cubicBezTo>
                  <a:close/>
                  <a:moveTo>
                    <a:pt x="161924" y="45224"/>
                  </a:moveTo>
                  <a:cubicBezTo>
                    <a:pt x="97181" y="45224"/>
                    <a:pt x="45224" y="97181"/>
                    <a:pt x="45224" y="161924"/>
                  </a:cubicBezTo>
                  <a:cubicBezTo>
                    <a:pt x="45224" y="226666"/>
                    <a:pt x="97181" y="278668"/>
                    <a:pt x="161924" y="278668"/>
                  </a:cubicBezTo>
                  <a:cubicBezTo>
                    <a:pt x="226666" y="278668"/>
                    <a:pt x="278667" y="226666"/>
                    <a:pt x="278667" y="161924"/>
                  </a:cubicBezTo>
                  <a:cubicBezTo>
                    <a:pt x="278667" y="97181"/>
                    <a:pt x="226666" y="45224"/>
                    <a:pt x="161924" y="45224"/>
                  </a:cubicBezTo>
                  <a:close/>
                  <a:moveTo>
                    <a:pt x="161924" y="0"/>
                  </a:moveTo>
                  <a:cubicBezTo>
                    <a:pt x="251083" y="0"/>
                    <a:pt x="323847" y="72764"/>
                    <a:pt x="323847" y="161924"/>
                  </a:cubicBezTo>
                  <a:cubicBezTo>
                    <a:pt x="323847" y="251083"/>
                    <a:pt x="251083" y="323847"/>
                    <a:pt x="161924" y="323847"/>
                  </a:cubicBezTo>
                  <a:cubicBezTo>
                    <a:pt x="72764" y="323847"/>
                    <a:pt x="0" y="251083"/>
                    <a:pt x="0" y="161924"/>
                  </a:cubicBezTo>
                  <a:cubicBezTo>
                    <a:pt x="0" y="72764"/>
                    <a:pt x="72764" y="0"/>
                    <a:pt x="16192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4"/>
            <p:cNvSpPr/>
            <p:nvPr/>
          </p:nvSpPr>
          <p:spPr>
            <a:xfrm>
              <a:off x="4329647" y="3893779"/>
              <a:ext cx="186212" cy="186212"/>
            </a:xfrm>
            <a:custGeom>
              <a:rect b="b" l="l" r="r" t="t"/>
              <a:pathLst>
                <a:path extrusionOk="0" h="323847" w="323847">
                  <a:moveTo>
                    <a:pt x="161924" y="45224"/>
                  </a:moveTo>
                  <a:cubicBezTo>
                    <a:pt x="97181" y="45224"/>
                    <a:pt x="45180" y="97181"/>
                    <a:pt x="45180" y="161924"/>
                  </a:cubicBezTo>
                  <a:cubicBezTo>
                    <a:pt x="45180" y="226666"/>
                    <a:pt x="97181" y="278668"/>
                    <a:pt x="161924" y="278668"/>
                  </a:cubicBezTo>
                  <a:cubicBezTo>
                    <a:pt x="226667" y="278668"/>
                    <a:pt x="278624" y="226666"/>
                    <a:pt x="278624" y="161924"/>
                  </a:cubicBezTo>
                  <a:cubicBezTo>
                    <a:pt x="278624" y="97181"/>
                    <a:pt x="226667" y="45224"/>
                    <a:pt x="161924" y="45224"/>
                  </a:cubicBezTo>
                  <a:close/>
                  <a:moveTo>
                    <a:pt x="161924" y="0"/>
                  </a:moveTo>
                  <a:cubicBezTo>
                    <a:pt x="251083" y="0"/>
                    <a:pt x="323847" y="72764"/>
                    <a:pt x="323847" y="161924"/>
                  </a:cubicBezTo>
                  <a:cubicBezTo>
                    <a:pt x="323847" y="251083"/>
                    <a:pt x="251083" y="323847"/>
                    <a:pt x="161924" y="323847"/>
                  </a:cubicBezTo>
                  <a:cubicBezTo>
                    <a:pt x="72764" y="323847"/>
                    <a:pt x="0" y="251083"/>
                    <a:pt x="0" y="161924"/>
                  </a:cubicBezTo>
                  <a:cubicBezTo>
                    <a:pt x="0" y="72764"/>
                    <a:pt x="72764" y="0"/>
                    <a:pt x="16192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4"/>
            <p:cNvSpPr/>
            <p:nvPr/>
          </p:nvSpPr>
          <p:spPr>
            <a:xfrm>
              <a:off x="3829050" y="3849726"/>
              <a:ext cx="858000" cy="274200"/>
            </a:xfrm>
            <a:prstGeom prst="rect">
              <a:avLst/>
            </a:prstGeom>
            <a:noFill/>
            <a:ln cap="flat" cmpd="sng" w="9525">
              <a:solidFill>
                <a:srgbClr val="8989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D0D0D0"/>
                </a:solidFill>
                <a:latin typeface="Arial"/>
                <a:ea typeface="Arial"/>
                <a:cs typeface="Arial"/>
                <a:sym typeface="Arial"/>
              </a:endParaRPr>
            </a:p>
          </p:txBody>
        </p:sp>
      </p:grpSp>
      <p:sp>
        <p:nvSpPr>
          <p:cNvPr id="790" name="Google Shape;790;p4"/>
          <p:cNvSpPr/>
          <p:nvPr/>
        </p:nvSpPr>
        <p:spPr>
          <a:xfrm flipH="1" rot="10800000">
            <a:off x="6762692" y="1755477"/>
            <a:ext cx="137100" cy="9390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791" name="Google Shape;791;p4"/>
          <p:cNvGrpSpPr/>
          <p:nvPr/>
        </p:nvGrpSpPr>
        <p:grpSpPr>
          <a:xfrm>
            <a:off x="6721306" y="2459766"/>
            <a:ext cx="224536" cy="224560"/>
            <a:chOff x="2084451" y="3921576"/>
            <a:chExt cx="1137466" cy="1137590"/>
          </a:xfrm>
        </p:grpSpPr>
        <p:sp>
          <p:nvSpPr>
            <p:cNvPr id="792" name="Google Shape;792;p4"/>
            <p:cNvSpPr/>
            <p:nvPr/>
          </p:nvSpPr>
          <p:spPr>
            <a:xfrm>
              <a:off x="2084451" y="3921576"/>
              <a:ext cx="1137466" cy="1137590"/>
            </a:xfrm>
            <a:custGeom>
              <a:rect b="b" l="l" r="r" t="t"/>
              <a:pathLst>
                <a:path extrusionOk="0" h="1137590" w="1137466">
                  <a:moveTo>
                    <a:pt x="568671" y="1137590"/>
                  </a:moveTo>
                  <a:cubicBezTo>
                    <a:pt x="568034" y="1137590"/>
                    <a:pt x="567525" y="1137590"/>
                    <a:pt x="566888" y="1137590"/>
                  </a:cubicBezTo>
                  <a:cubicBezTo>
                    <a:pt x="493384" y="1137336"/>
                    <a:pt x="421664" y="1123195"/>
                    <a:pt x="353892" y="1095679"/>
                  </a:cubicBezTo>
                  <a:cubicBezTo>
                    <a:pt x="283573" y="1067017"/>
                    <a:pt x="220515" y="1025105"/>
                    <a:pt x="166502" y="971092"/>
                  </a:cubicBezTo>
                  <a:cubicBezTo>
                    <a:pt x="102170" y="906760"/>
                    <a:pt x="53762" y="827269"/>
                    <a:pt x="26501" y="741026"/>
                  </a:cubicBezTo>
                  <a:cubicBezTo>
                    <a:pt x="26373" y="740517"/>
                    <a:pt x="26246" y="740134"/>
                    <a:pt x="26118" y="739752"/>
                  </a:cubicBezTo>
                  <a:cubicBezTo>
                    <a:pt x="15800" y="707141"/>
                    <a:pt x="8539" y="673255"/>
                    <a:pt x="4335" y="639242"/>
                  </a:cubicBezTo>
                  <a:cubicBezTo>
                    <a:pt x="-124" y="603445"/>
                    <a:pt x="-1143" y="567012"/>
                    <a:pt x="1277" y="530960"/>
                  </a:cubicBezTo>
                  <a:cubicBezTo>
                    <a:pt x="1405" y="529304"/>
                    <a:pt x="1532" y="527521"/>
                    <a:pt x="1660" y="525610"/>
                  </a:cubicBezTo>
                  <a:lnTo>
                    <a:pt x="1660" y="525483"/>
                  </a:lnTo>
                  <a:cubicBezTo>
                    <a:pt x="2424" y="514655"/>
                    <a:pt x="3570" y="503826"/>
                    <a:pt x="5099" y="493126"/>
                  </a:cubicBezTo>
                  <a:cubicBezTo>
                    <a:pt x="6500" y="482298"/>
                    <a:pt x="8284" y="471469"/>
                    <a:pt x="10322" y="460896"/>
                  </a:cubicBezTo>
                  <a:cubicBezTo>
                    <a:pt x="14399" y="439495"/>
                    <a:pt x="19876" y="418221"/>
                    <a:pt x="26373" y="397583"/>
                  </a:cubicBezTo>
                  <a:cubicBezTo>
                    <a:pt x="53380" y="311086"/>
                    <a:pt x="101915" y="231212"/>
                    <a:pt x="166502" y="166626"/>
                  </a:cubicBezTo>
                  <a:cubicBezTo>
                    <a:pt x="220643" y="112485"/>
                    <a:pt x="283701" y="70574"/>
                    <a:pt x="353892" y="42039"/>
                  </a:cubicBezTo>
                  <a:cubicBezTo>
                    <a:pt x="421664" y="14395"/>
                    <a:pt x="493384" y="255"/>
                    <a:pt x="566888" y="0"/>
                  </a:cubicBezTo>
                  <a:cubicBezTo>
                    <a:pt x="568034" y="0"/>
                    <a:pt x="569308" y="0"/>
                    <a:pt x="570455" y="0"/>
                  </a:cubicBezTo>
                  <a:cubicBezTo>
                    <a:pt x="643959" y="255"/>
                    <a:pt x="715679" y="14395"/>
                    <a:pt x="783450" y="41911"/>
                  </a:cubicBezTo>
                  <a:cubicBezTo>
                    <a:pt x="853770" y="70574"/>
                    <a:pt x="916828" y="112485"/>
                    <a:pt x="970841" y="166498"/>
                  </a:cubicBezTo>
                  <a:cubicBezTo>
                    <a:pt x="1035173" y="230830"/>
                    <a:pt x="1083581" y="310321"/>
                    <a:pt x="1110842" y="396437"/>
                  </a:cubicBezTo>
                  <a:lnTo>
                    <a:pt x="1110842" y="396564"/>
                  </a:lnTo>
                  <a:lnTo>
                    <a:pt x="1111352" y="397966"/>
                  </a:lnTo>
                  <a:cubicBezTo>
                    <a:pt x="1128677" y="453253"/>
                    <a:pt x="1137467" y="510833"/>
                    <a:pt x="1137467" y="568923"/>
                  </a:cubicBezTo>
                  <a:cubicBezTo>
                    <a:pt x="1137467" y="627012"/>
                    <a:pt x="1128549" y="684593"/>
                    <a:pt x="1111224" y="739752"/>
                  </a:cubicBezTo>
                  <a:cubicBezTo>
                    <a:pt x="1111097" y="740007"/>
                    <a:pt x="1111097" y="740134"/>
                    <a:pt x="1110970" y="740389"/>
                  </a:cubicBezTo>
                  <a:cubicBezTo>
                    <a:pt x="1083708" y="826759"/>
                    <a:pt x="1035300" y="906378"/>
                    <a:pt x="970841" y="970837"/>
                  </a:cubicBezTo>
                  <a:cubicBezTo>
                    <a:pt x="916700" y="1024978"/>
                    <a:pt x="853642" y="1066889"/>
                    <a:pt x="783450" y="1095425"/>
                  </a:cubicBezTo>
                  <a:cubicBezTo>
                    <a:pt x="715679" y="1123068"/>
                    <a:pt x="643959" y="1137208"/>
                    <a:pt x="570455" y="1137336"/>
                  </a:cubicBezTo>
                  <a:cubicBezTo>
                    <a:pt x="569818" y="1137590"/>
                    <a:pt x="569308" y="1137590"/>
                    <a:pt x="568671" y="1137590"/>
                  </a:cubicBezTo>
                  <a:close/>
                  <a:moveTo>
                    <a:pt x="98731" y="716058"/>
                  </a:moveTo>
                  <a:lnTo>
                    <a:pt x="98731" y="716058"/>
                  </a:lnTo>
                  <a:lnTo>
                    <a:pt x="99113" y="717459"/>
                  </a:lnTo>
                  <a:cubicBezTo>
                    <a:pt x="122935" y="793256"/>
                    <a:pt x="163827" y="860390"/>
                    <a:pt x="220388" y="916951"/>
                  </a:cubicBezTo>
                  <a:cubicBezTo>
                    <a:pt x="313000" y="1009564"/>
                    <a:pt x="436186" y="1060774"/>
                    <a:pt x="567143" y="1061157"/>
                  </a:cubicBezTo>
                  <a:lnTo>
                    <a:pt x="567525" y="1061157"/>
                  </a:lnTo>
                  <a:cubicBezTo>
                    <a:pt x="568289" y="1061157"/>
                    <a:pt x="568926" y="1061157"/>
                    <a:pt x="569563" y="1061157"/>
                  </a:cubicBezTo>
                  <a:lnTo>
                    <a:pt x="569945" y="1061157"/>
                  </a:lnTo>
                  <a:cubicBezTo>
                    <a:pt x="700902" y="1060774"/>
                    <a:pt x="824088" y="1009564"/>
                    <a:pt x="916700" y="916951"/>
                  </a:cubicBezTo>
                  <a:cubicBezTo>
                    <a:pt x="973261" y="860390"/>
                    <a:pt x="1014153" y="793256"/>
                    <a:pt x="1037975" y="717459"/>
                  </a:cubicBezTo>
                  <a:cubicBezTo>
                    <a:pt x="1037975" y="717204"/>
                    <a:pt x="1038103" y="717077"/>
                    <a:pt x="1038230" y="716822"/>
                  </a:cubicBezTo>
                  <a:cubicBezTo>
                    <a:pt x="1068676" y="620261"/>
                    <a:pt x="1068676" y="518094"/>
                    <a:pt x="1038485" y="421405"/>
                  </a:cubicBezTo>
                  <a:cubicBezTo>
                    <a:pt x="1038357" y="420896"/>
                    <a:pt x="1038230" y="420514"/>
                    <a:pt x="1038103" y="420131"/>
                  </a:cubicBezTo>
                  <a:cubicBezTo>
                    <a:pt x="1014153" y="344335"/>
                    <a:pt x="973389" y="277200"/>
                    <a:pt x="916700" y="220512"/>
                  </a:cubicBezTo>
                  <a:cubicBezTo>
                    <a:pt x="824088" y="127899"/>
                    <a:pt x="700902" y="76689"/>
                    <a:pt x="569945" y="76306"/>
                  </a:cubicBezTo>
                  <a:lnTo>
                    <a:pt x="569563" y="76306"/>
                  </a:lnTo>
                  <a:cubicBezTo>
                    <a:pt x="568926" y="76306"/>
                    <a:pt x="568162" y="76306"/>
                    <a:pt x="567525" y="76306"/>
                  </a:cubicBezTo>
                  <a:lnTo>
                    <a:pt x="567143" y="76306"/>
                  </a:lnTo>
                  <a:cubicBezTo>
                    <a:pt x="436186" y="76689"/>
                    <a:pt x="313000" y="127899"/>
                    <a:pt x="220388" y="220512"/>
                  </a:cubicBezTo>
                  <a:cubicBezTo>
                    <a:pt x="163699" y="277200"/>
                    <a:pt x="122807" y="344462"/>
                    <a:pt x="98985" y="420386"/>
                  </a:cubicBezTo>
                  <a:cubicBezTo>
                    <a:pt x="93380" y="438221"/>
                    <a:pt x="88667" y="456692"/>
                    <a:pt x="85100" y="475291"/>
                  </a:cubicBezTo>
                  <a:cubicBezTo>
                    <a:pt x="83316" y="484463"/>
                    <a:pt x="81788" y="493763"/>
                    <a:pt x="80514" y="503189"/>
                  </a:cubicBezTo>
                  <a:cubicBezTo>
                    <a:pt x="79240" y="512489"/>
                    <a:pt x="78348" y="521788"/>
                    <a:pt x="77584" y="531215"/>
                  </a:cubicBezTo>
                  <a:cubicBezTo>
                    <a:pt x="77457" y="532744"/>
                    <a:pt x="77329" y="534273"/>
                    <a:pt x="77202" y="535801"/>
                  </a:cubicBezTo>
                  <a:cubicBezTo>
                    <a:pt x="75163" y="567012"/>
                    <a:pt x="76055" y="598604"/>
                    <a:pt x="79877" y="629688"/>
                  </a:cubicBezTo>
                  <a:cubicBezTo>
                    <a:pt x="83699" y="658987"/>
                    <a:pt x="89941" y="688032"/>
                    <a:pt x="98731" y="7160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4"/>
            <p:cNvSpPr/>
            <p:nvPr/>
          </p:nvSpPr>
          <p:spPr>
            <a:xfrm>
              <a:off x="2146748" y="4293809"/>
              <a:ext cx="1011474" cy="76433"/>
            </a:xfrm>
            <a:custGeom>
              <a:rect b="b" l="l" r="r" t="t"/>
              <a:pathLst>
                <a:path extrusionOk="0" h="76433" w="1011474">
                  <a:moveTo>
                    <a:pt x="0" y="0"/>
                  </a:moveTo>
                  <a:lnTo>
                    <a:pt x="1011475" y="0"/>
                  </a:lnTo>
                  <a:lnTo>
                    <a:pt x="1011475" y="76434"/>
                  </a:lnTo>
                  <a:lnTo>
                    <a:pt x="0" y="7643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4"/>
            <p:cNvSpPr/>
            <p:nvPr/>
          </p:nvSpPr>
          <p:spPr>
            <a:xfrm>
              <a:off x="2146748" y="4612283"/>
              <a:ext cx="1011474" cy="76433"/>
            </a:xfrm>
            <a:custGeom>
              <a:rect b="b" l="l" r="r" t="t"/>
              <a:pathLst>
                <a:path extrusionOk="0" h="76433" w="1011474">
                  <a:moveTo>
                    <a:pt x="0" y="0"/>
                  </a:moveTo>
                  <a:lnTo>
                    <a:pt x="1011475" y="0"/>
                  </a:lnTo>
                  <a:lnTo>
                    <a:pt x="1011475" y="76434"/>
                  </a:lnTo>
                  <a:lnTo>
                    <a:pt x="0" y="7643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4"/>
            <p:cNvSpPr/>
            <p:nvPr/>
          </p:nvSpPr>
          <p:spPr>
            <a:xfrm>
              <a:off x="2407174" y="3921831"/>
              <a:ext cx="491635" cy="1137335"/>
            </a:xfrm>
            <a:custGeom>
              <a:rect b="b" l="l" r="r" t="t"/>
              <a:pathLst>
                <a:path extrusionOk="0" h="1137335" w="491635">
                  <a:moveTo>
                    <a:pt x="245948" y="1137336"/>
                  </a:moveTo>
                  <a:cubicBezTo>
                    <a:pt x="245566" y="1137336"/>
                    <a:pt x="245056" y="1137336"/>
                    <a:pt x="244674" y="1137336"/>
                  </a:cubicBezTo>
                  <a:cubicBezTo>
                    <a:pt x="207731" y="1136954"/>
                    <a:pt x="171553" y="1119374"/>
                    <a:pt x="139960" y="1086507"/>
                  </a:cubicBezTo>
                  <a:cubicBezTo>
                    <a:pt x="110788" y="1056188"/>
                    <a:pt x="85055" y="1012876"/>
                    <a:pt x="63526" y="957716"/>
                  </a:cubicBezTo>
                  <a:cubicBezTo>
                    <a:pt x="38558" y="893766"/>
                    <a:pt x="20468" y="818479"/>
                    <a:pt x="10022" y="733638"/>
                  </a:cubicBezTo>
                  <a:cubicBezTo>
                    <a:pt x="10022" y="733383"/>
                    <a:pt x="9895" y="733128"/>
                    <a:pt x="9895" y="732873"/>
                  </a:cubicBezTo>
                  <a:cubicBezTo>
                    <a:pt x="6073" y="701408"/>
                    <a:pt x="3271" y="668924"/>
                    <a:pt x="1615" y="636057"/>
                  </a:cubicBezTo>
                  <a:cubicBezTo>
                    <a:pt x="-41" y="601662"/>
                    <a:pt x="-424" y="566757"/>
                    <a:pt x="468" y="532234"/>
                  </a:cubicBezTo>
                  <a:cubicBezTo>
                    <a:pt x="468" y="530578"/>
                    <a:pt x="596" y="528795"/>
                    <a:pt x="596" y="527139"/>
                  </a:cubicBezTo>
                  <a:cubicBezTo>
                    <a:pt x="850" y="516693"/>
                    <a:pt x="1360" y="506247"/>
                    <a:pt x="1869" y="496056"/>
                  </a:cubicBezTo>
                  <a:cubicBezTo>
                    <a:pt x="2379" y="485737"/>
                    <a:pt x="3016" y="475291"/>
                    <a:pt x="3780" y="465227"/>
                  </a:cubicBezTo>
                  <a:cubicBezTo>
                    <a:pt x="5309" y="444590"/>
                    <a:pt x="7347" y="424208"/>
                    <a:pt x="9768" y="404335"/>
                  </a:cubicBezTo>
                  <a:cubicBezTo>
                    <a:pt x="20214" y="319366"/>
                    <a:pt x="38303" y="243697"/>
                    <a:pt x="63271" y="179620"/>
                  </a:cubicBezTo>
                  <a:cubicBezTo>
                    <a:pt x="84800" y="124460"/>
                    <a:pt x="110533" y="81147"/>
                    <a:pt x="139705" y="50829"/>
                  </a:cubicBezTo>
                  <a:cubicBezTo>
                    <a:pt x="171298" y="17962"/>
                    <a:pt x="207476" y="382"/>
                    <a:pt x="244420" y="0"/>
                  </a:cubicBezTo>
                  <a:cubicBezTo>
                    <a:pt x="245311" y="0"/>
                    <a:pt x="246076" y="0"/>
                    <a:pt x="246967" y="0"/>
                  </a:cubicBezTo>
                  <a:cubicBezTo>
                    <a:pt x="283910" y="382"/>
                    <a:pt x="320089" y="17962"/>
                    <a:pt x="351682" y="50829"/>
                  </a:cubicBezTo>
                  <a:cubicBezTo>
                    <a:pt x="380854" y="81147"/>
                    <a:pt x="406587" y="124460"/>
                    <a:pt x="428116" y="179620"/>
                  </a:cubicBezTo>
                  <a:cubicBezTo>
                    <a:pt x="453211" y="243697"/>
                    <a:pt x="471173" y="319111"/>
                    <a:pt x="481619" y="404080"/>
                  </a:cubicBezTo>
                  <a:lnTo>
                    <a:pt x="481747" y="404717"/>
                  </a:lnTo>
                  <a:cubicBezTo>
                    <a:pt x="494995" y="512107"/>
                    <a:pt x="494868" y="625738"/>
                    <a:pt x="481747" y="733001"/>
                  </a:cubicBezTo>
                  <a:lnTo>
                    <a:pt x="481747" y="733383"/>
                  </a:lnTo>
                  <a:cubicBezTo>
                    <a:pt x="471301" y="818224"/>
                    <a:pt x="453211" y="893639"/>
                    <a:pt x="428243" y="957716"/>
                  </a:cubicBezTo>
                  <a:cubicBezTo>
                    <a:pt x="406714" y="1012876"/>
                    <a:pt x="380981" y="1056188"/>
                    <a:pt x="351809" y="1086507"/>
                  </a:cubicBezTo>
                  <a:cubicBezTo>
                    <a:pt x="320216" y="1119374"/>
                    <a:pt x="284038" y="1136954"/>
                    <a:pt x="247095" y="1137336"/>
                  </a:cubicBezTo>
                  <a:cubicBezTo>
                    <a:pt x="246840" y="1137336"/>
                    <a:pt x="246330" y="1137336"/>
                    <a:pt x="245948" y="1137336"/>
                  </a:cubicBezTo>
                  <a:close/>
                  <a:moveTo>
                    <a:pt x="85819" y="723446"/>
                  </a:moveTo>
                  <a:lnTo>
                    <a:pt x="85947" y="724083"/>
                  </a:lnTo>
                  <a:cubicBezTo>
                    <a:pt x="95501" y="801536"/>
                    <a:pt x="112316" y="872620"/>
                    <a:pt x="134737" y="929818"/>
                  </a:cubicBezTo>
                  <a:cubicBezTo>
                    <a:pt x="166712" y="1011602"/>
                    <a:pt x="208241" y="1060647"/>
                    <a:pt x="245693" y="1060902"/>
                  </a:cubicBezTo>
                  <a:lnTo>
                    <a:pt x="246076" y="1060902"/>
                  </a:lnTo>
                  <a:lnTo>
                    <a:pt x="246458" y="1060902"/>
                  </a:lnTo>
                  <a:cubicBezTo>
                    <a:pt x="283910" y="1060647"/>
                    <a:pt x="325312" y="1011602"/>
                    <a:pt x="357414" y="929818"/>
                  </a:cubicBezTo>
                  <a:cubicBezTo>
                    <a:pt x="379835" y="872620"/>
                    <a:pt x="396650" y="801536"/>
                    <a:pt x="406205" y="724211"/>
                  </a:cubicBezTo>
                  <a:cubicBezTo>
                    <a:pt x="406205" y="724083"/>
                    <a:pt x="406205" y="723829"/>
                    <a:pt x="406332" y="723701"/>
                  </a:cubicBezTo>
                  <a:cubicBezTo>
                    <a:pt x="418561" y="623955"/>
                    <a:pt x="418689" y="514145"/>
                    <a:pt x="406459" y="414271"/>
                  </a:cubicBezTo>
                  <a:cubicBezTo>
                    <a:pt x="406459" y="414017"/>
                    <a:pt x="406459" y="413762"/>
                    <a:pt x="406332" y="413507"/>
                  </a:cubicBezTo>
                  <a:cubicBezTo>
                    <a:pt x="396778" y="335927"/>
                    <a:pt x="379835" y="264716"/>
                    <a:pt x="357414" y="207391"/>
                  </a:cubicBezTo>
                  <a:cubicBezTo>
                    <a:pt x="325439" y="125606"/>
                    <a:pt x="283910" y="76561"/>
                    <a:pt x="246458" y="76306"/>
                  </a:cubicBezTo>
                  <a:lnTo>
                    <a:pt x="246076" y="76306"/>
                  </a:lnTo>
                  <a:lnTo>
                    <a:pt x="245693" y="76306"/>
                  </a:lnTo>
                  <a:cubicBezTo>
                    <a:pt x="208241" y="76561"/>
                    <a:pt x="166839" y="125606"/>
                    <a:pt x="134737" y="207391"/>
                  </a:cubicBezTo>
                  <a:cubicBezTo>
                    <a:pt x="112316" y="264716"/>
                    <a:pt x="95374" y="336054"/>
                    <a:pt x="85819" y="413635"/>
                  </a:cubicBezTo>
                  <a:cubicBezTo>
                    <a:pt x="83526" y="432233"/>
                    <a:pt x="81615" y="451597"/>
                    <a:pt x="80214" y="470960"/>
                  </a:cubicBezTo>
                  <a:cubicBezTo>
                    <a:pt x="79450" y="480514"/>
                    <a:pt x="78813" y="490323"/>
                    <a:pt x="78303" y="500132"/>
                  </a:cubicBezTo>
                  <a:cubicBezTo>
                    <a:pt x="77794" y="509814"/>
                    <a:pt x="77412" y="519750"/>
                    <a:pt x="77157" y="529432"/>
                  </a:cubicBezTo>
                  <a:cubicBezTo>
                    <a:pt x="77157" y="530960"/>
                    <a:pt x="77029" y="532617"/>
                    <a:pt x="77029" y="534273"/>
                  </a:cubicBezTo>
                  <a:cubicBezTo>
                    <a:pt x="76138" y="566884"/>
                    <a:pt x="76520" y="600006"/>
                    <a:pt x="78176" y="632490"/>
                  </a:cubicBezTo>
                  <a:cubicBezTo>
                    <a:pt x="79577" y="663191"/>
                    <a:pt x="82252" y="693892"/>
                    <a:pt x="85819" y="7234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6" name="Google Shape;796;p4"/>
          <p:cNvSpPr/>
          <p:nvPr/>
        </p:nvSpPr>
        <p:spPr>
          <a:xfrm>
            <a:off x="6723800" y="2855685"/>
            <a:ext cx="218599" cy="144904"/>
          </a:xfrm>
          <a:custGeom>
            <a:rect b="b" l="l" r="r" t="t"/>
            <a:pathLst>
              <a:path extrusionOk="0" h="568251" w="857250">
                <a:moveTo>
                  <a:pt x="857231" y="30204"/>
                </a:moveTo>
                <a:cubicBezTo>
                  <a:pt x="857221" y="28375"/>
                  <a:pt x="857021" y="26537"/>
                  <a:pt x="856679" y="24708"/>
                </a:cubicBezTo>
                <a:cubicBezTo>
                  <a:pt x="856564" y="24117"/>
                  <a:pt x="856383" y="23555"/>
                  <a:pt x="856240" y="22974"/>
                </a:cubicBezTo>
                <a:cubicBezTo>
                  <a:pt x="856040" y="22174"/>
                  <a:pt x="855897" y="21374"/>
                  <a:pt x="855631" y="20584"/>
                </a:cubicBezTo>
                <a:cubicBezTo>
                  <a:pt x="855497" y="20193"/>
                  <a:pt x="855297" y="19841"/>
                  <a:pt x="855145" y="19460"/>
                </a:cubicBezTo>
                <a:cubicBezTo>
                  <a:pt x="854888" y="18802"/>
                  <a:pt x="854612" y="18174"/>
                  <a:pt x="854316" y="17545"/>
                </a:cubicBezTo>
                <a:cubicBezTo>
                  <a:pt x="853812" y="16469"/>
                  <a:pt x="853250" y="15450"/>
                  <a:pt x="852640" y="14449"/>
                </a:cubicBezTo>
                <a:cubicBezTo>
                  <a:pt x="852316" y="13926"/>
                  <a:pt x="852011" y="13392"/>
                  <a:pt x="851649" y="12887"/>
                </a:cubicBezTo>
                <a:cubicBezTo>
                  <a:pt x="850802" y="11687"/>
                  <a:pt x="849859" y="10563"/>
                  <a:pt x="848859" y="9506"/>
                </a:cubicBezTo>
                <a:cubicBezTo>
                  <a:pt x="848649" y="9277"/>
                  <a:pt x="848468" y="9020"/>
                  <a:pt x="848249" y="8811"/>
                </a:cubicBezTo>
                <a:cubicBezTo>
                  <a:pt x="846992" y="7572"/>
                  <a:pt x="845620" y="6458"/>
                  <a:pt x="844172" y="5448"/>
                </a:cubicBezTo>
                <a:cubicBezTo>
                  <a:pt x="843734" y="5143"/>
                  <a:pt x="843258" y="4896"/>
                  <a:pt x="842801" y="4620"/>
                </a:cubicBezTo>
                <a:cubicBezTo>
                  <a:pt x="841734" y="3962"/>
                  <a:pt x="840648" y="3353"/>
                  <a:pt x="839514" y="2829"/>
                </a:cubicBezTo>
                <a:cubicBezTo>
                  <a:pt x="838914" y="2553"/>
                  <a:pt x="838314" y="2315"/>
                  <a:pt x="837695" y="2076"/>
                </a:cubicBezTo>
                <a:cubicBezTo>
                  <a:pt x="836552" y="1638"/>
                  <a:pt x="835390" y="1286"/>
                  <a:pt x="834190" y="991"/>
                </a:cubicBezTo>
                <a:cubicBezTo>
                  <a:pt x="833599" y="848"/>
                  <a:pt x="833028" y="676"/>
                  <a:pt x="832428" y="562"/>
                </a:cubicBezTo>
                <a:cubicBezTo>
                  <a:pt x="830618" y="229"/>
                  <a:pt x="828780" y="0"/>
                  <a:pt x="826894" y="0"/>
                </a:cubicBezTo>
                <a:lnTo>
                  <a:pt x="30356" y="0"/>
                </a:lnTo>
                <a:cubicBezTo>
                  <a:pt x="28470" y="0"/>
                  <a:pt x="26632" y="219"/>
                  <a:pt x="24822" y="562"/>
                </a:cubicBezTo>
                <a:cubicBezTo>
                  <a:pt x="24222" y="676"/>
                  <a:pt x="23651" y="838"/>
                  <a:pt x="23060" y="991"/>
                </a:cubicBezTo>
                <a:cubicBezTo>
                  <a:pt x="21869" y="1286"/>
                  <a:pt x="20698" y="1638"/>
                  <a:pt x="19564" y="2076"/>
                </a:cubicBezTo>
                <a:cubicBezTo>
                  <a:pt x="18945" y="2315"/>
                  <a:pt x="18345" y="2553"/>
                  <a:pt x="17745" y="2829"/>
                </a:cubicBezTo>
                <a:cubicBezTo>
                  <a:pt x="16602" y="3353"/>
                  <a:pt x="15516" y="3953"/>
                  <a:pt x="14459" y="4620"/>
                </a:cubicBezTo>
                <a:cubicBezTo>
                  <a:pt x="14002" y="4905"/>
                  <a:pt x="13526" y="5143"/>
                  <a:pt x="13087" y="5448"/>
                </a:cubicBezTo>
                <a:cubicBezTo>
                  <a:pt x="11640" y="6448"/>
                  <a:pt x="10268" y="7563"/>
                  <a:pt x="9020" y="8811"/>
                </a:cubicBezTo>
                <a:cubicBezTo>
                  <a:pt x="8792" y="9030"/>
                  <a:pt x="8611" y="9296"/>
                  <a:pt x="8401" y="9525"/>
                </a:cubicBezTo>
                <a:cubicBezTo>
                  <a:pt x="7401" y="10582"/>
                  <a:pt x="6467" y="11697"/>
                  <a:pt x="5620" y="12897"/>
                </a:cubicBezTo>
                <a:cubicBezTo>
                  <a:pt x="5258" y="13402"/>
                  <a:pt x="4953" y="13945"/>
                  <a:pt x="4620" y="14468"/>
                </a:cubicBezTo>
                <a:cubicBezTo>
                  <a:pt x="3991" y="15459"/>
                  <a:pt x="3429" y="16478"/>
                  <a:pt x="2924" y="17555"/>
                </a:cubicBezTo>
                <a:cubicBezTo>
                  <a:pt x="2629" y="18193"/>
                  <a:pt x="2353" y="18821"/>
                  <a:pt x="2095" y="19479"/>
                </a:cubicBezTo>
                <a:cubicBezTo>
                  <a:pt x="1953" y="19860"/>
                  <a:pt x="1743" y="20203"/>
                  <a:pt x="1619" y="20593"/>
                </a:cubicBezTo>
                <a:cubicBezTo>
                  <a:pt x="1353" y="21374"/>
                  <a:pt x="1219" y="22174"/>
                  <a:pt x="1019" y="22974"/>
                </a:cubicBezTo>
                <a:cubicBezTo>
                  <a:pt x="876" y="23555"/>
                  <a:pt x="686" y="24117"/>
                  <a:pt x="581" y="24717"/>
                </a:cubicBezTo>
                <a:cubicBezTo>
                  <a:pt x="238" y="26546"/>
                  <a:pt x="38" y="28375"/>
                  <a:pt x="29" y="30204"/>
                </a:cubicBezTo>
                <a:cubicBezTo>
                  <a:pt x="19" y="30251"/>
                  <a:pt x="0" y="30309"/>
                  <a:pt x="0" y="30356"/>
                </a:cubicBezTo>
                <a:lnTo>
                  <a:pt x="0" y="537896"/>
                </a:lnTo>
                <a:cubicBezTo>
                  <a:pt x="0" y="554660"/>
                  <a:pt x="13592" y="568252"/>
                  <a:pt x="30356" y="568252"/>
                </a:cubicBezTo>
                <a:lnTo>
                  <a:pt x="826894" y="568252"/>
                </a:lnTo>
                <a:cubicBezTo>
                  <a:pt x="843658" y="568252"/>
                  <a:pt x="857250" y="554660"/>
                  <a:pt x="857250" y="537896"/>
                </a:cubicBezTo>
                <a:lnTo>
                  <a:pt x="857250" y="30356"/>
                </a:lnTo>
                <a:cubicBezTo>
                  <a:pt x="857250" y="30309"/>
                  <a:pt x="857231" y="30261"/>
                  <a:pt x="857231" y="30204"/>
                </a:cubicBezTo>
                <a:close/>
                <a:moveTo>
                  <a:pt x="737540" y="60712"/>
                </a:moveTo>
                <a:lnTo>
                  <a:pt x="428635" y="297990"/>
                </a:lnTo>
                <a:lnTo>
                  <a:pt x="119710" y="60712"/>
                </a:lnTo>
                <a:lnTo>
                  <a:pt x="737540" y="60712"/>
                </a:lnTo>
                <a:close/>
                <a:moveTo>
                  <a:pt x="60712" y="507549"/>
                </a:moveTo>
                <a:lnTo>
                  <a:pt x="60712" y="91945"/>
                </a:lnTo>
                <a:lnTo>
                  <a:pt x="410147" y="360331"/>
                </a:lnTo>
                <a:cubicBezTo>
                  <a:pt x="415604" y="364522"/>
                  <a:pt x="422119" y="366617"/>
                  <a:pt x="428635" y="366617"/>
                </a:cubicBezTo>
                <a:cubicBezTo>
                  <a:pt x="435150" y="366617"/>
                  <a:pt x="441674" y="364531"/>
                  <a:pt x="447123" y="360331"/>
                </a:cubicBezTo>
                <a:lnTo>
                  <a:pt x="796538" y="91954"/>
                </a:lnTo>
                <a:lnTo>
                  <a:pt x="796538" y="507559"/>
                </a:lnTo>
                <a:lnTo>
                  <a:pt x="60712" y="50755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4"/>
          <p:cNvSpPr/>
          <p:nvPr/>
        </p:nvSpPr>
        <p:spPr>
          <a:xfrm>
            <a:off x="6723800" y="3211934"/>
            <a:ext cx="218608" cy="194462"/>
          </a:xfrm>
          <a:custGeom>
            <a:rect b="b" l="l" r="r" t="t"/>
            <a:pathLst>
              <a:path extrusionOk="0" h="762596" w="857288">
                <a:moveTo>
                  <a:pt x="171152" y="2"/>
                </a:moveTo>
                <a:cubicBezTo>
                  <a:pt x="155370" y="164"/>
                  <a:pt x="142708" y="13090"/>
                  <a:pt x="142870" y="28872"/>
                </a:cubicBezTo>
                <a:cubicBezTo>
                  <a:pt x="142871" y="28972"/>
                  <a:pt x="142873" y="29072"/>
                  <a:pt x="142875" y="29172"/>
                </a:cubicBezTo>
                <a:lnTo>
                  <a:pt x="142875" y="95847"/>
                </a:lnTo>
                <a:lnTo>
                  <a:pt x="28575" y="95847"/>
                </a:lnTo>
                <a:cubicBezTo>
                  <a:pt x="12794" y="95848"/>
                  <a:pt x="2" y="108641"/>
                  <a:pt x="0" y="124422"/>
                </a:cubicBezTo>
                <a:lnTo>
                  <a:pt x="0" y="734022"/>
                </a:lnTo>
                <a:cubicBezTo>
                  <a:pt x="2" y="749803"/>
                  <a:pt x="12794" y="762595"/>
                  <a:pt x="28575" y="762597"/>
                </a:cubicBezTo>
                <a:lnTo>
                  <a:pt x="828675" y="762597"/>
                </a:lnTo>
                <a:cubicBezTo>
                  <a:pt x="844456" y="762595"/>
                  <a:pt x="857248" y="749803"/>
                  <a:pt x="857250" y="734022"/>
                </a:cubicBezTo>
                <a:lnTo>
                  <a:pt x="857250" y="124422"/>
                </a:lnTo>
                <a:cubicBezTo>
                  <a:pt x="857302" y="123430"/>
                  <a:pt x="857302" y="122437"/>
                  <a:pt x="857250" y="121445"/>
                </a:cubicBezTo>
                <a:cubicBezTo>
                  <a:pt x="855719" y="106837"/>
                  <a:pt x="843363" y="95768"/>
                  <a:pt x="828675" y="95847"/>
                </a:cubicBezTo>
                <a:lnTo>
                  <a:pt x="714375" y="95847"/>
                </a:lnTo>
                <a:lnTo>
                  <a:pt x="714375" y="29172"/>
                </a:lnTo>
                <a:cubicBezTo>
                  <a:pt x="714703" y="13392"/>
                  <a:pt x="702177" y="334"/>
                  <a:pt x="686397" y="6"/>
                </a:cubicBezTo>
                <a:cubicBezTo>
                  <a:pt x="686099" y="0"/>
                  <a:pt x="685801" y="-2"/>
                  <a:pt x="685502" y="2"/>
                </a:cubicBezTo>
                <a:cubicBezTo>
                  <a:pt x="669720" y="164"/>
                  <a:pt x="657058" y="13090"/>
                  <a:pt x="657220" y="28872"/>
                </a:cubicBezTo>
                <a:cubicBezTo>
                  <a:pt x="657221" y="28972"/>
                  <a:pt x="657223" y="29072"/>
                  <a:pt x="657225" y="29172"/>
                </a:cubicBezTo>
                <a:lnTo>
                  <a:pt x="657225" y="95847"/>
                </a:lnTo>
                <a:lnTo>
                  <a:pt x="200025" y="95847"/>
                </a:lnTo>
                <a:lnTo>
                  <a:pt x="200025" y="29172"/>
                </a:lnTo>
                <a:cubicBezTo>
                  <a:pt x="200353" y="13392"/>
                  <a:pt x="187827" y="334"/>
                  <a:pt x="172047" y="6"/>
                </a:cubicBezTo>
                <a:cubicBezTo>
                  <a:pt x="171749" y="0"/>
                  <a:pt x="171451" y="-2"/>
                  <a:pt x="171152" y="2"/>
                </a:cubicBezTo>
                <a:close/>
                <a:moveTo>
                  <a:pt x="57150" y="152997"/>
                </a:moveTo>
                <a:lnTo>
                  <a:pt x="800100" y="152997"/>
                </a:lnTo>
                <a:lnTo>
                  <a:pt x="800100" y="229197"/>
                </a:lnTo>
                <a:lnTo>
                  <a:pt x="57150" y="229197"/>
                </a:lnTo>
                <a:lnTo>
                  <a:pt x="57150" y="152997"/>
                </a:lnTo>
                <a:close/>
                <a:moveTo>
                  <a:pt x="57150" y="286347"/>
                </a:moveTo>
                <a:lnTo>
                  <a:pt x="800100" y="286347"/>
                </a:lnTo>
                <a:lnTo>
                  <a:pt x="800100" y="705447"/>
                </a:lnTo>
                <a:lnTo>
                  <a:pt x="57150" y="705447"/>
                </a:lnTo>
                <a:lnTo>
                  <a:pt x="57150" y="286347"/>
                </a:lnTo>
                <a:close/>
                <a:moveTo>
                  <a:pt x="139898" y="343497"/>
                </a:moveTo>
                <a:cubicBezTo>
                  <a:pt x="124117" y="344316"/>
                  <a:pt x="111987" y="357774"/>
                  <a:pt x="112807" y="373556"/>
                </a:cubicBezTo>
                <a:cubicBezTo>
                  <a:pt x="113626" y="389337"/>
                  <a:pt x="127083" y="401467"/>
                  <a:pt x="142865" y="400647"/>
                </a:cubicBezTo>
                <a:cubicBezTo>
                  <a:pt x="142868" y="400647"/>
                  <a:pt x="142872" y="400647"/>
                  <a:pt x="142875" y="400647"/>
                </a:cubicBezTo>
                <a:lnTo>
                  <a:pt x="238125" y="400647"/>
                </a:lnTo>
                <a:cubicBezTo>
                  <a:pt x="253907" y="400870"/>
                  <a:pt x="266881" y="388258"/>
                  <a:pt x="267104" y="372476"/>
                </a:cubicBezTo>
                <a:cubicBezTo>
                  <a:pt x="267327" y="356695"/>
                  <a:pt x="254715" y="343720"/>
                  <a:pt x="238933" y="343497"/>
                </a:cubicBezTo>
                <a:cubicBezTo>
                  <a:pt x="238664" y="343493"/>
                  <a:pt x="238394" y="343493"/>
                  <a:pt x="238125" y="343497"/>
                </a:cubicBezTo>
                <a:lnTo>
                  <a:pt x="142875" y="343497"/>
                </a:lnTo>
                <a:cubicBezTo>
                  <a:pt x="141883" y="343445"/>
                  <a:pt x="140890" y="343445"/>
                  <a:pt x="139898" y="343497"/>
                </a:cubicBezTo>
                <a:close/>
                <a:moveTo>
                  <a:pt x="378023" y="343497"/>
                </a:moveTo>
                <a:cubicBezTo>
                  <a:pt x="362242" y="344316"/>
                  <a:pt x="350112" y="357774"/>
                  <a:pt x="350932" y="373556"/>
                </a:cubicBezTo>
                <a:cubicBezTo>
                  <a:pt x="351751" y="389337"/>
                  <a:pt x="365208" y="401467"/>
                  <a:pt x="380990" y="400647"/>
                </a:cubicBezTo>
                <a:cubicBezTo>
                  <a:pt x="380993" y="400647"/>
                  <a:pt x="380997" y="400647"/>
                  <a:pt x="381000" y="400647"/>
                </a:cubicBezTo>
                <a:lnTo>
                  <a:pt x="476250" y="400647"/>
                </a:lnTo>
                <a:cubicBezTo>
                  <a:pt x="492032" y="400870"/>
                  <a:pt x="505006" y="388258"/>
                  <a:pt x="505229" y="372476"/>
                </a:cubicBezTo>
                <a:cubicBezTo>
                  <a:pt x="505452" y="356695"/>
                  <a:pt x="492840" y="343720"/>
                  <a:pt x="477058" y="343497"/>
                </a:cubicBezTo>
                <a:cubicBezTo>
                  <a:pt x="476789" y="343493"/>
                  <a:pt x="476519" y="343493"/>
                  <a:pt x="476250" y="343497"/>
                </a:cubicBezTo>
                <a:lnTo>
                  <a:pt x="381000" y="343497"/>
                </a:lnTo>
                <a:cubicBezTo>
                  <a:pt x="380009" y="343445"/>
                  <a:pt x="379015" y="343445"/>
                  <a:pt x="378023" y="343497"/>
                </a:cubicBezTo>
                <a:close/>
                <a:moveTo>
                  <a:pt x="616148" y="343497"/>
                </a:moveTo>
                <a:cubicBezTo>
                  <a:pt x="600367" y="344316"/>
                  <a:pt x="588237" y="357774"/>
                  <a:pt x="589057" y="373556"/>
                </a:cubicBezTo>
                <a:cubicBezTo>
                  <a:pt x="589876" y="389337"/>
                  <a:pt x="603333" y="401467"/>
                  <a:pt x="619115" y="400647"/>
                </a:cubicBezTo>
                <a:cubicBezTo>
                  <a:pt x="619118" y="400647"/>
                  <a:pt x="619122" y="400647"/>
                  <a:pt x="619125" y="400647"/>
                </a:cubicBezTo>
                <a:lnTo>
                  <a:pt x="714375" y="400647"/>
                </a:lnTo>
                <a:cubicBezTo>
                  <a:pt x="730157" y="400870"/>
                  <a:pt x="743131" y="388258"/>
                  <a:pt x="743354" y="372476"/>
                </a:cubicBezTo>
                <a:cubicBezTo>
                  <a:pt x="743577" y="356695"/>
                  <a:pt x="730965" y="343720"/>
                  <a:pt x="715183" y="343497"/>
                </a:cubicBezTo>
                <a:cubicBezTo>
                  <a:pt x="714914" y="343493"/>
                  <a:pt x="714644" y="343493"/>
                  <a:pt x="714375" y="343497"/>
                </a:cubicBezTo>
                <a:lnTo>
                  <a:pt x="619125" y="343497"/>
                </a:lnTo>
                <a:cubicBezTo>
                  <a:pt x="618134" y="343445"/>
                  <a:pt x="617140" y="343445"/>
                  <a:pt x="616148" y="343497"/>
                </a:cubicBezTo>
                <a:close/>
                <a:moveTo>
                  <a:pt x="139898" y="467322"/>
                </a:moveTo>
                <a:cubicBezTo>
                  <a:pt x="124117" y="468141"/>
                  <a:pt x="111987" y="481599"/>
                  <a:pt x="112807" y="497381"/>
                </a:cubicBezTo>
                <a:cubicBezTo>
                  <a:pt x="113626" y="513162"/>
                  <a:pt x="127083" y="525292"/>
                  <a:pt x="142865" y="524472"/>
                </a:cubicBezTo>
                <a:cubicBezTo>
                  <a:pt x="142868" y="524472"/>
                  <a:pt x="142872" y="524472"/>
                  <a:pt x="142875" y="524472"/>
                </a:cubicBezTo>
                <a:lnTo>
                  <a:pt x="238125" y="524472"/>
                </a:lnTo>
                <a:cubicBezTo>
                  <a:pt x="253907" y="524695"/>
                  <a:pt x="266881" y="512083"/>
                  <a:pt x="267104" y="496301"/>
                </a:cubicBezTo>
                <a:cubicBezTo>
                  <a:pt x="267327" y="480520"/>
                  <a:pt x="254715" y="467545"/>
                  <a:pt x="238933" y="467322"/>
                </a:cubicBezTo>
                <a:cubicBezTo>
                  <a:pt x="238664" y="467318"/>
                  <a:pt x="238394" y="467318"/>
                  <a:pt x="238125" y="467322"/>
                </a:cubicBezTo>
                <a:lnTo>
                  <a:pt x="142875" y="467322"/>
                </a:lnTo>
                <a:cubicBezTo>
                  <a:pt x="141883" y="467270"/>
                  <a:pt x="140890" y="467270"/>
                  <a:pt x="139898" y="467322"/>
                </a:cubicBezTo>
                <a:close/>
                <a:moveTo>
                  <a:pt x="378023" y="467322"/>
                </a:moveTo>
                <a:cubicBezTo>
                  <a:pt x="362242" y="468141"/>
                  <a:pt x="350112" y="481599"/>
                  <a:pt x="350932" y="497381"/>
                </a:cubicBezTo>
                <a:cubicBezTo>
                  <a:pt x="351751" y="513162"/>
                  <a:pt x="365208" y="525292"/>
                  <a:pt x="380990" y="524472"/>
                </a:cubicBezTo>
                <a:cubicBezTo>
                  <a:pt x="380993" y="524472"/>
                  <a:pt x="380997" y="524472"/>
                  <a:pt x="381000" y="524472"/>
                </a:cubicBezTo>
                <a:lnTo>
                  <a:pt x="476250" y="524472"/>
                </a:lnTo>
                <a:cubicBezTo>
                  <a:pt x="492032" y="524695"/>
                  <a:pt x="505006" y="512083"/>
                  <a:pt x="505229" y="496301"/>
                </a:cubicBezTo>
                <a:cubicBezTo>
                  <a:pt x="505452" y="480520"/>
                  <a:pt x="492840" y="467545"/>
                  <a:pt x="477058" y="467322"/>
                </a:cubicBezTo>
                <a:cubicBezTo>
                  <a:pt x="476789" y="467318"/>
                  <a:pt x="476519" y="467318"/>
                  <a:pt x="476250" y="467322"/>
                </a:cubicBezTo>
                <a:lnTo>
                  <a:pt x="381000" y="467322"/>
                </a:lnTo>
                <a:cubicBezTo>
                  <a:pt x="380009" y="467270"/>
                  <a:pt x="379015" y="467270"/>
                  <a:pt x="378023" y="467322"/>
                </a:cubicBezTo>
                <a:close/>
                <a:moveTo>
                  <a:pt x="616148" y="467322"/>
                </a:moveTo>
                <a:cubicBezTo>
                  <a:pt x="600367" y="468141"/>
                  <a:pt x="588237" y="481599"/>
                  <a:pt x="589057" y="497381"/>
                </a:cubicBezTo>
                <a:cubicBezTo>
                  <a:pt x="589876" y="513162"/>
                  <a:pt x="603333" y="525292"/>
                  <a:pt x="619115" y="524472"/>
                </a:cubicBezTo>
                <a:cubicBezTo>
                  <a:pt x="619118" y="524472"/>
                  <a:pt x="619122" y="524472"/>
                  <a:pt x="619125" y="524472"/>
                </a:cubicBezTo>
                <a:lnTo>
                  <a:pt x="714375" y="524472"/>
                </a:lnTo>
                <a:cubicBezTo>
                  <a:pt x="730157" y="524695"/>
                  <a:pt x="743131" y="512083"/>
                  <a:pt x="743354" y="496301"/>
                </a:cubicBezTo>
                <a:cubicBezTo>
                  <a:pt x="743577" y="480520"/>
                  <a:pt x="730965" y="467545"/>
                  <a:pt x="715183" y="467322"/>
                </a:cubicBezTo>
                <a:cubicBezTo>
                  <a:pt x="714914" y="467318"/>
                  <a:pt x="714644" y="467318"/>
                  <a:pt x="714375" y="467322"/>
                </a:cubicBezTo>
                <a:lnTo>
                  <a:pt x="619125" y="467322"/>
                </a:lnTo>
                <a:cubicBezTo>
                  <a:pt x="618134" y="467270"/>
                  <a:pt x="617140" y="467270"/>
                  <a:pt x="616148" y="467322"/>
                </a:cubicBezTo>
                <a:close/>
                <a:moveTo>
                  <a:pt x="139898" y="591147"/>
                </a:moveTo>
                <a:cubicBezTo>
                  <a:pt x="124117" y="591966"/>
                  <a:pt x="111987" y="605424"/>
                  <a:pt x="112807" y="621205"/>
                </a:cubicBezTo>
                <a:cubicBezTo>
                  <a:pt x="113626" y="636987"/>
                  <a:pt x="127083" y="649117"/>
                  <a:pt x="142865" y="648297"/>
                </a:cubicBezTo>
                <a:cubicBezTo>
                  <a:pt x="142868" y="648297"/>
                  <a:pt x="142872" y="648297"/>
                  <a:pt x="142875" y="648297"/>
                </a:cubicBezTo>
                <a:lnTo>
                  <a:pt x="238125" y="648297"/>
                </a:lnTo>
                <a:cubicBezTo>
                  <a:pt x="253907" y="648520"/>
                  <a:pt x="266881" y="635908"/>
                  <a:pt x="267104" y="620126"/>
                </a:cubicBezTo>
                <a:cubicBezTo>
                  <a:pt x="267327" y="604345"/>
                  <a:pt x="254715" y="591370"/>
                  <a:pt x="238933" y="591147"/>
                </a:cubicBezTo>
                <a:cubicBezTo>
                  <a:pt x="238664" y="591143"/>
                  <a:pt x="238394" y="591143"/>
                  <a:pt x="238125" y="591147"/>
                </a:cubicBezTo>
                <a:lnTo>
                  <a:pt x="142875" y="591147"/>
                </a:lnTo>
                <a:cubicBezTo>
                  <a:pt x="141883" y="591095"/>
                  <a:pt x="140890" y="591095"/>
                  <a:pt x="139898" y="591147"/>
                </a:cubicBezTo>
                <a:close/>
                <a:moveTo>
                  <a:pt x="378023" y="591147"/>
                </a:moveTo>
                <a:cubicBezTo>
                  <a:pt x="362242" y="591966"/>
                  <a:pt x="350112" y="605424"/>
                  <a:pt x="350932" y="621205"/>
                </a:cubicBezTo>
                <a:cubicBezTo>
                  <a:pt x="351751" y="636987"/>
                  <a:pt x="365208" y="649117"/>
                  <a:pt x="380990" y="648297"/>
                </a:cubicBezTo>
                <a:cubicBezTo>
                  <a:pt x="380993" y="648297"/>
                  <a:pt x="380997" y="648297"/>
                  <a:pt x="381000" y="648297"/>
                </a:cubicBezTo>
                <a:lnTo>
                  <a:pt x="476250" y="648297"/>
                </a:lnTo>
                <a:cubicBezTo>
                  <a:pt x="492032" y="648520"/>
                  <a:pt x="505006" y="635908"/>
                  <a:pt x="505229" y="620126"/>
                </a:cubicBezTo>
                <a:cubicBezTo>
                  <a:pt x="505452" y="604345"/>
                  <a:pt x="492840" y="591370"/>
                  <a:pt x="477058" y="591147"/>
                </a:cubicBezTo>
                <a:cubicBezTo>
                  <a:pt x="476789" y="591143"/>
                  <a:pt x="476519" y="591143"/>
                  <a:pt x="476250" y="591147"/>
                </a:cubicBezTo>
                <a:lnTo>
                  <a:pt x="381000" y="591147"/>
                </a:lnTo>
                <a:cubicBezTo>
                  <a:pt x="380009" y="591095"/>
                  <a:pt x="379015" y="591095"/>
                  <a:pt x="378023" y="591147"/>
                </a:cubicBezTo>
                <a:close/>
                <a:moveTo>
                  <a:pt x="616148" y="591147"/>
                </a:moveTo>
                <a:cubicBezTo>
                  <a:pt x="600367" y="591966"/>
                  <a:pt x="588237" y="605424"/>
                  <a:pt x="589057" y="621205"/>
                </a:cubicBezTo>
                <a:cubicBezTo>
                  <a:pt x="589876" y="636987"/>
                  <a:pt x="603333" y="649117"/>
                  <a:pt x="619115" y="648297"/>
                </a:cubicBezTo>
                <a:cubicBezTo>
                  <a:pt x="619118" y="648297"/>
                  <a:pt x="619122" y="648297"/>
                  <a:pt x="619125" y="648297"/>
                </a:cubicBezTo>
                <a:lnTo>
                  <a:pt x="714375" y="648297"/>
                </a:lnTo>
                <a:cubicBezTo>
                  <a:pt x="730157" y="648520"/>
                  <a:pt x="743131" y="635908"/>
                  <a:pt x="743354" y="620126"/>
                </a:cubicBezTo>
                <a:cubicBezTo>
                  <a:pt x="743577" y="604345"/>
                  <a:pt x="730965" y="591370"/>
                  <a:pt x="715183" y="591147"/>
                </a:cubicBezTo>
                <a:cubicBezTo>
                  <a:pt x="714914" y="591143"/>
                  <a:pt x="714644" y="591143"/>
                  <a:pt x="714375" y="591147"/>
                </a:cubicBezTo>
                <a:lnTo>
                  <a:pt x="619125" y="591147"/>
                </a:lnTo>
                <a:cubicBezTo>
                  <a:pt x="618134" y="591095"/>
                  <a:pt x="617140" y="591095"/>
                  <a:pt x="616148" y="5911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8" name="Google Shape;798;p4"/>
          <p:cNvGrpSpPr/>
          <p:nvPr/>
        </p:nvGrpSpPr>
        <p:grpSpPr>
          <a:xfrm>
            <a:off x="6750743" y="2069034"/>
            <a:ext cx="165499" cy="219174"/>
            <a:chOff x="2028947" y="2136371"/>
            <a:chExt cx="352425" cy="466725"/>
          </a:xfrm>
        </p:grpSpPr>
        <p:sp>
          <p:nvSpPr>
            <p:cNvPr id="799" name="Google Shape;799;p4"/>
            <p:cNvSpPr/>
            <p:nvPr/>
          </p:nvSpPr>
          <p:spPr>
            <a:xfrm>
              <a:off x="2028947" y="2136371"/>
              <a:ext cx="352425" cy="466725"/>
            </a:xfrm>
            <a:custGeom>
              <a:rect b="b" l="l" r="r" t="t"/>
              <a:pathLst>
                <a:path extrusionOk="0" h="466725" w="352425">
                  <a:moveTo>
                    <a:pt x="352139" y="106680"/>
                  </a:moveTo>
                  <a:cubicBezTo>
                    <a:pt x="351884" y="105465"/>
                    <a:pt x="351467" y="104289"/>
                    <a:pt x="350901" y="103184"/>
                  </a:cubicBezTo>
                  <a:lnTo>
                    <a:pt x="350491" y="102422"/>
                  </a:lnTo>
                  <a:cubicBezTo>
                    <a:pt x="349872" y="101312"/>
                    <a:pt x="349110" y="100287"/>
                    <a:pt x="348225" y="99374"/>
                  </a:cubicBezTo>
                  <a:lnTo>
                    <a:pt x="252974" y="4124"/>
                  </a:lnTo>
                  <a:cubicBezTo>
                    <a:pt x="252060" y="3237"/>
                    <a:pt x="251032" y="2474"/>
                    <a:pt x="249917" y="1857"/>
                  </a:cubicBezTo>
                  <a:cubicBezTo>
                    <a:pt x="249669" y="1714"/>
                    <a:pt x="249431" y="1581"/>
                    <a:pt x="249174" y="1457"/>
                  </a:cubicBezTo>
                  <a:cubicBezTo>
                    <a:pt x="248087" y="919"/>
                    <a:pt x="246934" y="525"/>
                    <a:pt x="245745" y="286"/>
                  </a:cubicBezTo>
                  <a:lnTo>
                    <a:pt x="245574" y="286"/>
                  </a:lnTo>
                  <a:cubicBezTo>
                    <a:pt x="244689" y="106"/>
                    <a:pt x="243790" y="11"/>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9" y="108648"/>
                    <a:pt x="352329" y="107762"/>
                    <a:pt x="352158" y="106890"/>
                  </a:cubicBezTo>
                  <a:close/>
                  <a:moveTo>
                    <a:pt x="257175" y="48778"/>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4"/>
            <p:cNvSpPr/>
            <p:nvPr/>
          </p:nvSpPr>
          <p:spPr>
            <a:xfrm>
              <a:off x="2115560" y="2294164"/>
              <a:ext cx="165723" cy="165723"/>
            </a:xfrm>
            <a:custGeom>
              <a:rect b="b" l="l" r="r" t="t"/>
              <a:pathLst>
                <a:path extrusionOk="0" h="165723" w="165723">
                  <a:moveTo>
                    <a:pt x="125528" y="105326"/>
                  </a:moveTo>
                  <a:cubicBezTo>
                    <a:pt x="146007" y="73689"/>
                    <a:pt x="136962" y="31441"/>
                    <a:pt x="105326" y="10962"/>
                  </a:cubicBezTo>
                  <a:cubicBezTo>
                    <a:pt x="73689" y="-9517"/>
                    <a:pt x="31441" y="-472"/>
                    <a:pt x="10962" y="31165"/>
                  </a:cubicBezTo>
                  <a:cubicBezTo>
                    <a:pt x="-9517" y="62801"/>
                    <a:pt x="-472" y="105049"/>
                    <a:pt x="31165" y="125528"/>
                  </a:cubicBezTo>
                  <a:cubicBezTo>
                    <a:pt x="53728" y="140134"/>
                    <a:pt x="82763" y="140134"/>
                    <a:pt x="105326" y="125528"/>
                  </a:cubicBezTo>
                  <a:lnTo>
                    <a:pt x="141159" y="161361"/>
                  </a:lnTo>
                  <a:cubicBezTo>
                    <a:pt x="146641" y="167037"/>
                    <a:pt x="155686" y="167194"/>
                    <a:pt x="161361" y="161712"/>
                  </a:cubicBezTo>
                  <a:cubicBezTo>
                    <a:pt x="167037" y="156231"/>
                    <a:pt x="167194" y="147186"/>
                    <a:pt x="161712" y="141510"/>
                  </a:cubicBezTo>
                  <a:cubicBezTo>
                    <a:pt x="161597" y="141391"/>
                    <a:pt x="161480" y="141274"/>
                    <a:pt x="161361" y="141159"/>
                  </a:cubicBezTo>
                  <a:close/>
                  <a:moveTo>
                    <a:pt x="40298" y="96305"/>
                  </a:moveTo>
                  <a:cubicBezTo>
                    <a:pt x="24831" y="80840"/>
                    <a:pt x="24830" y="55763"/>
                    <a:pt x="40296" y="40296"/>
                  </a:cubicBezTo>
                  <a:cubicBezTo>
                    <a:pt x="55762" y="24828"/>
                    <a:pt x="80838" y="24827"/>
                    <a:pt x="96305" y="40293"/>
                  </a:cubicBezTo>
                  <a:cubicBezTo>
                    <a:pt x="111773" y="55759"/>
                    <a:pt x="111774" y="80835"/>
                    <a:pt x="96308" y="96303"/>
                  </a:cubicBezTo>
                  <a:cubicBezTo>
                    <a:pt x="96307" y="96304"/>
                    <a:pt x="96306" y="96305"/>
                    <a:pt x="96305" y="96305"/>
                  </a:cubicBezTo>
                  <a:cubicBezTo>
                    <a:pt x="80828" y="111744"/>
                    <a:pt x="55776" y="111744"/>
                    <a:pt x="40298" y="9630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1" name="Google Shape;801;p4"/>
          <p:cNvGrpSpPr/>
          <p:nvPr/>
        </p:nvGrpSpPr>
        <p:grpSpPr>
          <a:xfrm>
            <a:off x="6733713" y="1328095"/>
            <a:ext cx="175477" cy="195177"/>
            <a:chOff x="4955482" y="2797962"/>
            <a:chExt cx="492359" cy="547636"/>
          </a:xfrm>
        </p:grpSpPr>
        <p:sp>
          <p:nvSpPr>
            <p:cNvPr id="802" name="Google Shape;802;p4"/>
            <p:cNvSpPr/>
            <p:nvPr/>
          </p:nvSpPr>
          <p:spPr>
            <a:xfrm>
              <a:off x="4955482" y="2797962"/>
              <a:ext cx="231720" cy="547617"/>
            </a:xfrm>
            <a:custGeom>
              <a:rect b="b" l="l" r="r" t="t"/>
              <a:pathLst>
                <a:path extrusionOk="0" h="547617" w="231720">
                  <a:moveTo>
                    <a:pt x="197184" y="416751"/>
                  </a:moveTo>
                  <a:lnTo>
                    <a:pt x="136397" y="477538"/>
                  </a:lnTo>
                  <a:lnTo>
                    <a:pt x="136397" y="20536"/>
                  </a:lnTo>
                  <a:cubicBezTo>
                    <a:pt x="136397" y="9194"/>
                    <a:pt x="127202" y="0"/>
                    <a:pt x="115860" y="0"/>
                  </a:cubicBezTo>
                  <a:cubicBezTo>
                    <a:pt x="104518" y="0"/>
                    <a:pt x="95324" y="9194"/>
                    <a:pt x="95324" y="20536"/>
                  </a:cubicBezTo>
                  <a:lnTo>
                    <a:pt x="95324" y="477538"/>
                  </a:lnTo>
                  <a:lnTo>
                    <a:pt x="34536" y="416751"/>
                  </a:lnTo>
                  <a:cubicBezTo>
                    <a:pt x="26239" y="409019"/>
                    <a:pt x="13244" y="409478"/>
                    <a:pt x="5512" y="417775"/>
                  </a:cubicBezTo>
                  <a:cubicBezTo>
                    <a:pt x="-1837" y="425662"/>
                    <a:pt x="-1837" y="437889"/>
                    <a:pt x="5512" y="445776"/>
                  </a:cubicBezTo>
                  <a:lnTo>
                    <a:pt x="101348" y="541612"/>
                  </a:lnTo>
                  <a:cubicBezTo>
                    <a:pt x="109366" y="549620"/>
                    <a:pt x="122355" y="549620"/>
                    <a:pt x="130373" y="541612"/>
                  </a:cubicBezTo>
                  <a:lnTo>
                    <a:pt x="226209" y="445776"/>
                  </a:lnTo>
                  <a:cubicBezTo>
                    <a:pt x="233941" y="437478"/>
                    <a:pt x="233482" y="424483"/>
                    <a:pt x="225184" y="416751"/>
                  </a:cubicBezTo>
                  <a:cubicBezTo>
                    <a:pt x="217298" y="409402"/>
                    <a:pt x="205071" y="409402"/>
                    <a:pt x="197184" y="416751"/>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3" name="Google Shape;803;p4"/>
            <p:cNvSpPr/>
            <p:nvPr/>
          </p:nvSpPr>
          <p:spPr>
            <a:xfrm>
              <a:off x="5310933" y="3126544"/>
              <a:ext cx="136908" cy="219054"/>
            </a:xfrm>
            <a:custGeom>
              <a:rect b="b" l="l" r="r" t="t"/>
              <a:pathLst>
                <a:path extrusionOk="0" h="219054" w="136908">
                  <a:moveTo>
                    <a:pt x="88991" y="0"/>
                  </a:moveTo>
                  <a:lnTo>
                    <a:pt x="47918" y="0"/>
                  </a:lnTo>
                  <a:cubicBezTo>
                    <a:pt x="21454" y="0"/>
                    <a:pt x="0" y="21454"/>
                    <a:pt x="0" y="47918"/>
                  </a:cubicBezTo>
                  <a:lnTo>
                    <a:pt x="0" y="88991"/>
                  </a:lnTo>
                  <a:cubicBezTo>
                    <a:pt x="0" y="115455"/>
                    <a:pt x="21454" y="136909"/>
                    <a:pt x="47918" y="136909"/>
                  </a:cubicBezTo>
                  <a:lnTo>
                    <a:pt x="95836" y="136909"/>
                  </a:lnTo>
                  <a:lnTo>
                    <a:pt x="95836" y="171136"/>
                  </a:lnTo>
                  <a:cubicBezTo>
                    <a:pt x="95836" y="174917"/>
                    <a:pt x="92771" y="177982"/>
                    <a:pt x="88991" y="177982"/>
                  </a:cubicBezTo>
                  <a:lnTo>
                    <a:pt x="20536" y="177982"/>
                  </a:lnTo>
                  <a:cubicBezTo>
                    <a:pt x="9194" y="177982"/>
                    <a:pt x="0" y="187176"/>
                    <a:pt x="0" y="198518"/>
                  </a:cubicBezTo>
                  <a:cubicBezTo>
                    <a:pt x="0" y="209860"/>
                    <a:pt x="9194" y="219054"/>
                    <a:pt x="20536" y="219054"/>
                  </a:cubicBezTo>
                  <a:lnTo>
                    <a:pt x="88991" y="219054"/>
                  </a:lnTo>
                  <a:cubicBezTo>
                    <a:pt x="115455" y="219054"/>
                    <a:pt x="136909" y="197601"/>
                    <a:pt x="136909" y="171136"/>
                  </a:cubicBezTo>
                  <a:lnTo>
                    <a:pt x="136909" y="47918"/>
                  </a:lnTo>
                  <a:cubicBezTo>
                    <a:pt x="136909" y="21454"/>
                    <a:pt x="115455" y="0"/>
                    <a:pt x="88991" y="0"/>
                  </a:cubicBezTo>
                  <a:close/>
                  <a:moveTo>
                    <a:pt x="95836" y="95836"/>
                  </a:moveTo>
                  <a:lnTo>
                    <a:pt x="47918" y="95836"/>
                  </a:lnTo>
                  <a:cubicBezTo>
                    <a:pt x="44138" y="95836"/>
                    <a:pt x="41073" y="92771"/>
                    <a:pt x="41073" y="88991"/>
                  </a:cubicBezTo>
                  <a:lnTo>
                    <a:pt x="41073" y="47918"/>
                  </a:lnTo>
                  <a:cubicBezTo>
                    <a:pt x="41073" y="44138"/>
                    <a:pt x="44138" y="41073"/>
                    <a:pt x="47918" y="41073"/>
                  </a:cubicBezTo>
                  <a:lnTo>
                    <a:pt x="88991" y="41073"/>
                  </a:lnTo>
                  <a:cubicBezTo>
                    <a:pt x="92771" y="41073"/>
                    <a:pt x="95836" y="44138"/>
                    <a:pt x="95836" y="47918"/>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4" name="Google Shape;804;p4"/>
            <p:cNvSpPr/>
            <p:nvPr/>
          </p:nvSpPr>
          <p:spPr>
            <a:xfrm>
              <a:off x="5310933" y="2797962"/>
              <a:ext cx="136908" cy="219054"/>
            </a:xfrm>
            <a:custGeom>
              <a:rect b="b" l="l" r="r" t="t"/>
              <a:pathLst>
                <a:path extrusionOk="0" h="219054" w="136908">
                  <a:moveTo>
                    <a:pt x="116373" y="177982"/>
                  </a:moveTo>
                  <a:lnTo>
                    <a:pt x="88991" y="177982"/>
                  </a:lnTo>
                  <a:lnTo>
                    <a:pt x="88991" y="20536"/>
                  </a:lnTo>
                  <a:cubicBezTo>
                    <a:pt x="88991" y="9194"/>
                    <a:pt x="79796" y="0"/>
                    <a:pt x="68454" y="0"/>
                  </a:cubicBezTo>
                  <a:lnTo>
                    <a:pt x="20536" y="0"/>
                  </a:lnTo>
                  <a:cubicBezTo>
                    <a:pt x="9194" y="0"/>
                    <a:pt x="0" y="9194"/>
                    <a:pt x="0" y="20536"/>
                  </a:cubicBezTo>
                  <a:cubicBezTo>
                    <a:pt x="0" y="31878"/>
                    <a:pt x="9194" y="41073"/>
                    <a:pt x="20536" y="41073"/>
                  </a:cubicBezTo>
                  <a:lnTo>
                    <a:pt x="47918" y="41073"/>
                  </a:lnTo>
                  <a:lnTo>
                    <a:pt x="47918" y="177982"/>
                  </a:lnTo>
                  <a:lnTo>
                    <a:pt x="20536" y="177982"/>
                  </a:lnTo>
                  <a:cubicBezTo>
                    <a:pt x="9194" y="177982"/>
                    <a:pt x="0" y="187176"/>
                    <a:pt x="0" y="198518"/>
                  </a:cubicBezTo>
                  <a:cubicBezTo>
                    <a:pt x="0" y="209860"/>
                    <a:pt x="9194" y="219054"/>
                    <a:pt x="20536" y="219054"/>
                  </a:cubicBezTo>
                  <a:lnTo>
                    <a:pt x="116373" y="219054"/>
                  </a:lnTo>
                  <a:cubicBezTo>
                    <a:pt x="127715" y="219054"/>
                    <a:pt x="136909" y="209860"/>
                    <a:pt x="136909" y="198518"/>
                  </a:cubicBezTo>
                  <a:cubicBezTo>
                    <a:pt x="136909" y="187176"/>
                    <a:pt x="127715" y="177982"/>
                    <a:pt x="116373" y="177982"/>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805" name="Google Shape;805;p4"/>
          <p:cNvGrpSpPr/>
          <p:nvPr/>
        </p:nvGrpSpPr>
        <p:grpSpPr>
          <a:xfrm>
            <a:off x="7061348" y="1328095"/>
            <a:ext cx="165718" cy="195177"/>
            <a:chOff x="7256298" y="3946210"/>
            <a:chExt cx="464977" cy="547636"/>
          </a:xfrm>
        </p:grpSpPr>
        <p:sp>
          <p:nvSpPr>
            <p:cNvPr id="806" name="Google Shape;806;p4"/>
            <p:cNvSpPr/>
            <p:nvPr/>
          </p:nvSpPr>
          <p:spPr>
            <a:xfrm>
              <a:off x="7256298" y="3946210"/>
              <a:ext cx="231720" cy="547617"/>
            </a:xfrm>
            <a:custGeom>
              <a:rect b="b" l="l" r="r" t="t"/>
              <a:pathLst>
                <a:path extrusionOk="0" h="547617" w="231720">
                  <a:moveTo>
                    <a:pt x="197184" y="416751"/>
                  </a:moveTo>
                  <a:lnTo>
                    <a:pt x="136397" y="477538"/>
                  </a:lnTo>
                  <a:lnTo>
                    <a:pt x="136397" y="20536"/>
                  </a:lnTo>
                  <a:cubicBezTo>
                    <a:pt x="136397" y="9194"/>
                    <a:pt x="127202" y="0"/>
                    <a:pt x="115860" y="0"/>
                  </a:cubicBezTo>
                  <a:cubicBezTo>
                    <a:pt x="104518" y="0"/>
                    <a:pt x="95324" y="9194"/>
                    <a:pt x="95324" y="20536"/>
                  </a:cubicBezTo>
                  <a:lnTo>
                    <a:pt x="95324" y="477538"/>
                  </a:lnTo>
                  <a:lnTo>
                    <a:pt x="34536" y="416751"/>
                  </a:lnTo>
                  <a:cubicBezTo>
                    <a:pt x="26239" y="409019"/>
                    <a:pt x="13244" y="409478"/>
                    <a:pt x="5512" y="417775"/>
                  </a:cubicBezTo>
                  <a:cubicBezTo>
                    <a:pt x="-1837" y="425662"/>
                    <a:pt x="-1837" y="437889"/>
                    <a:pt x="5512" y="445776"/>
                  </a:cubicBezTo>
                  <a:lnTo>
                    <a:pt x="101348" y="541612"/>
                  </a:lnTo>
                  <a:cubicBezTo>
                    <a:pt x="109366" y="549620"/>
                    <a:pt x="122355" y="549620"/>
                    <a:pt x="130373" y="541612"/>
                  </a:cubicBezTo>
                  <a:lnTo>
                    <a:pt x="226209" y="445776"/>
                  </a:lnTo>
                  <a:cubicBezTo>
                    <a:pt x="233941" y="437478"/>
                    <a:pt x="233482" y="424483"/>
                    <a:pt x="225184" y="416751"/>
                  </a:cubicBezTo>
                  <a:cubicBezTo>
                    <a:pt x="217298" y="409402"/>
                    <a:pt x="205071" y="409402"/>
                    <a:pt x="197184" y="416751"/>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7" name="Google Shape;807;p4"/>
            <p:cNvSpPr/>
            <p:nvPr/>
          </p:nvSpPr>
          <p:spPr>
            <a:xfrm>
              <a:off x="7584367" y="4274792"/>
              <a:ext cx="136908" cy="219054"/>
            </a:xfrm>
            <a:custGeom>
              <a:rect b="b" l="l" r="r" t="t"/>
              <a:pathLst>
                <a:path extrusionOk="0" h="219054" w="136908">
                  <a:moveTo>
                    <a:pt x="116373" y="177982"/>
                  </a:moveTo>
                  <a:lnTo>
                    <a:pt x="54764" y="177982"/>
                  </a:lnTo>
                  <a:lnTo>
                    <a:pt x="134171" y="30394"/>
                  </a:lnTo>
                  <a:cubicBezTo>
                    <a:pt x="139616" y="20444"/>
                    <a:pt x="135964" y="7965"/>
                    <a:pt x="126014" y="2520"/>
                  </a:cubicBezTo>
                  <a:cubicBezTo>
                    <a:pt x="123056" y="901"/>
                    <a:pt x="119745" y="36"/>
                    <a:pt x="116373" y="0"/>
                  </a:cubicBezTo>
                  <a:lnTo>
                    <a:pt x="20536" y="0"/>
                  </a:lnTo>
                  <a:cubicBezTo>
                    <a:pt x="9194" y="0"/>
                    <a:pt x="0" y="9194"/>
                    <a:pt x="0" y="20536"/>
                  </a:cubicBezTo>
                  <a:cubicBezTo>
                    <a:pt x="0" y="31878"/>
                    <a:pt x="9194" y="41073"/>
                    <a:pt x="20536" y="41073"/>
                  </a:cubicBezTo>
                  <a:lnTo>
                    <a:pt x="82145" y="41073"/>
                  </a:lnTo>
                  <a:lnTo>
                    <a:pt x="2738" y="188661"/>
                  </a:lnTo>
                  <a:cubicBezTo>
                    <a:pt x="-2707" y="198610"/>
                    <a:pt x="945" y="211090"/>
                    <a:pt x="10895" y="216534"/>
                  </a:cubicBezTo>
                  <a:cubicBezTo>
                    <a:pt x="13853" y="218153"/>
                    <a:pt x="17164" y="219019"/>
                    <a:pt x="20536" y="219054"/>
                  </a:cubicBezTo>
                  <a:lnTo>
                    <a:pt x="116373" y="219054"/>
                  </a:lnTo>
                  <a:cubicBezTo>
                    <a:pt x="127715" y="219054"/>
                    <a:pt x="136909" y="209860"/>
                    <a:pt x="136909" y="198518"/>
                  </a:cubicBezTo>
                  <a:cubicBezTo>
                    <a:pt x="136909" y="187176"/>
                    <a:pt x="127715" y="177982"/>
                    <a:pt x="116373" y="177982"/>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8" name="Google Shape;808;p4"/>
            <p:cNvSpPr/>
            <p:nvPr/>
          </p:nvSpPr>
          <p:spPr>
            <a:xfrm>
              <a:off x="7584367" y="3946210"/>
              <a:ext cx="136908" cy="219054"/>
            </a:xfrm>
            <a:custGeom>
              <a:rect b="b" l="l" r="r" t="t"/>
              <a:pathLst>
                <a:path extrusionOk="0" h="219054" w="136908">
                  <a:moveTo>
                    <a:pt x="68454" y="0"/>
                  </a:moveTo>
                  <a:cubicBezTo>
                    <a:pt x="30648" y="0"/>
                    <a:pt x="0" y="30648"/>
                    <a:pt x="0" y="68454"/>
                  </a:cubicBezTo>
                  <a:lnTo>
                    <a:pt x="0" y="198518"/>
                  </a:lnTo>
                  <a:cubicBezTo>
                    <a:pt x="0" y="209860"/>
                    <a:pt x="9194" y="219054"/>
                    <a:pt x="20536" y="219054"/>
                  </a:cubicBezTo>
                  <a:cubicBezTo>
                    <a:pt x="31878" y="219054"/>
                    <a:pt x="41073" y="209860"/>
                    <a:pt x="41073" y="198518"/>
                  </a:cubicBezTo>
                  <a:lnTo>
                    <a:pt x="41073" y="143754"/>
                  </a:lnTo>
                  <a:lnTo>
                    <a:pt x="95836" y="143754"/>
                  </a:lnTo>
                  <a:lnTo>
                    <a:pt x="95836" y="198518"/>
                  </a:lnTo>
                  <a:cubicBezTo>
                    <a:pt x="95836" y="209860"/>
                    <a:pt x="105031" y="219054"/>
                    <a:pt x="116373" y="219054"/>
                  </a:cubicBezTo>
                  <a:cubicBezTo>
                    <a:pt x="127715" y="219054"/>
                    <a:pt x="136909" y="209860"/>
                    <a:pt x="136909" y="198518"/>
                  </a:cubicBezTo>
                  <a:lnTo>
                    <a:pt x="136909" y="68454"/>
                  </a:lnTo>
                  <a:cubicBezTo>
                    <a:pt x="136909" y="30648"/>
                    <a:pt x="106261" y="0"/>
                    <a:pt x="68454" y="0"/>
                  </a:cubicBezTo>
                  <a:close/>
                  <a:moveTo>
                    <a:pt x="41073" y="102682"/>
                  </a:moveTo>
                  <a:lnTo>
                    <a:pt x="41073" y="68454"/>
                  </a:lnTo>
                  <a:cubicBezTo>
                    <a:pt x="41073" y="53332"/>
                    <a:pt x="53332" y="41073"/>
                    <a:pt x="68454" y="41073"/>
                  </a:cubicBezTo>
                  <a:cubicBezTo>
                    <a:pt x="83577" y="41073"/>
                    <a:pt x="95836" y="53332"/>
                    <a:pt x="95836" y="68454"/>
                  </a:cubicBezTo>
                  <a:lnTo>
                    <a:pt x="95836" y="102682"/>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809" name="Google Shape;809;p4"/>
          <p:cNvGrpSpPr/>
          <p:nvPr/>
        </p:nvGrpSpPr>
        <p:grpSpPr>
          <a:xfrm>
            <a:off x="7673171" y="1310373"/>
            <a:ext cx="237177" cy="222243"/>
            <a:chOff x="3552618" y="5453351"/>
            <a:chExt cx="619260" cy="580268"/>
          </a:xfrm>
        </p:grpSpPr>
        <p:sp>
          <p:nvSpPr>
            <p:cNvPr id="810" name="Google Shape;810;p4"/>
            <p:cNvSpPr/>
            <p:nvPr/>
          </p:nvSpPr>
          <p:spPr>
            <a:xfrm>
              <a:off x="3729941" y="5453351"/>
              <a:ext cx="93958" cy="189742"/>
            </a:xfrm>
            <a:custGeom>
              <a:rect b="b" l="l" r="r" t="t"/>
              <a:pathLst>
                <a:path extrusionOk="0" h="189742" w="93958">
                  <a:moveTo>
                    <a:pt x="76900" y="0"/>
                  </a:moveTo>
                  <a:cubicBezTo>
                    <a:pt x="82116" y="0"/>
                    <a:pt x="86264" y="1970"/>
                    <a:pt x="89341" y="5909"/>
                  </a:cubicBezTo>
                  <a:cubicBezTo>
                    <a:pt x="92419" y="9849"/>
                    <a:pt x="93958" y="15038"/>
                    <a:pt x="93958" y="21475"/>
                  </a:cubicBezTo>
                  <a:lnTo>
                    <a:pt x="93958" y="162478"/>
                  </a:lnTo>
                  <a:cubicBezTo>
                    <a:pt x="93958" y="180654"/>
                    <a:pt x="87450" y="189742"/>
                    <a:pt x="74433" y="189742"/>
                  </a:cubicBezTo>
                  <a:cubicBezTo>
                    <a:pt x="68661" y="189742"/>
                    <a:pt x="64026" y="187804"/>
                    <a:pt x="60528" y="183929"/>
                  </a:cubicBezTo>
                  <a:cubicBezTo>
                    <a:pt x="57030" y="180054"/>
                    <a:pt x="55281" y="174499"/>
                    <a:pt x="55281" y="167266"/>
                  </a:cubicBezTo>
                  <a:lnTo>
                    <a:pt x="55281" y="57638"/>
                  </a:lnTo>
                  <a:cubicBezTo>
                    <a:pt x="36736" y="73711"/>
                    <a:pt x="23537" y="81748"/>
                    <a:pt x="15685" y="81748"/>
                  </a:cubicBezTo>
                  <a:cubicBezTo>
                    <a:pt x="11517" y="81748"/>
                    <a:pt x="7861" y="80127"/>
                    <a:pt x="4716" y="76886"/>
                  </a:cubicBezTo>
                  <a:cubicBezTo>
                    <a:pt x="1572" y="73645"/>
                    <a:pt x="0" y="69872"/>
                    <a:pt x="0" y="65567"/>
                  </a:cubicBezTo>
                  <a:cubicBezTo>
                    <a:pt x="0" y="60536"/>
                    <a:pt x="1496" y="56898"/>
                    <a:pt x="4489" y="54653"/>
                  </a:cubicBezTo>
                  <a:cubicBezTo>
                    <a:pt x="7482" y="52407"/>
                    <a:pt x="12407" y="49676"/>
                    <a:pt x="19265" y="46458"/>
                  </a:cubicBezTo>
                  <a:cubicBezTo>
                    <a:pt x="28988" y="41876"/>
                    <a:pt x="36749" y="37065"/>
                    <a:pt x="42547" y="32025"/>
                  </a:cubicBezTo>
                  <a:cubicBezTo>
                    <a:pt x="48346" y="26985"/>
                    <a:pt x="53531" y="21284"/>
                    <a:pt x="58101" y="14922"/>
                  </a:cubicBezTo>
                  <a:cubicBezTo>
                    <a:pt x="62671" y="8561"/>
                    <a:pt x="65804" y="4483"/>
                    <a:pt x="67498" y="2690"/>
                  </a:cubicBezTo>
                  <a:cubicBezTo>
                    <a:pt x="69193" y="896"/>
                    <a:pt x="72327" y="0"/>
                    <a:pt x="7690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11" name="Google Shape;811;p4"/>
            <p:cNvSpPr/>
            <p:nvPr/>
          </p:nvSpPr>
          <p:spPr>
            <a:xfrm>
              <a:off x="3552618" y="5501069"/>
              <a:ext cx="134238" cy="142024"/>
            </a:xfrm>
            <a:custGeom>
              <a:rect b="b" l="l" r="r" t="t"/>
              <a:pathLst>
                <a:path extrusionOk="0" h="142024" w="134238">
                  <a:moveTo>
                    <a:pt x="67555" y="0"/>
                  </a:moveTo>
                  <a:cubicBezTo>
                    <a:pt x="82679" y="0"/>
                    <a:pt x="94714" y="1846"/>
                    <a:pt x="103661" y="5540"/>
                  </a:cubicBezTo>
                  <a:cubicBezTo>
                    <a:pt x="112608" y="9233"/>
                    <a:pt x="118936" y="15095"/>
                    <a:pt x="122644" y="23126"/>
                  </a:cubicBezTo>
                  <a:cubicBezTo>
                    <a:pt x="126353" y="31157"/>
                    <a:pt x="128207" y="41577"/>
                    <a:pt x="128207" y="54387"/>
                  </a:cubicBezTo>
                  <a:cubicBezTo>
                    <a:pt x="128207" y="62298"/>
                    <a:pt x="128186" y="68580"/>
                    <a:pt x="128145" y="73234"/>
                  </a:cubicBezTo>
                  <a:cubicBezTo>
                    <a:pt x="128104" y="77887"/>
                    <a:pt x="128042" y="83582"/>
                    <a:pt x="127960" y="90319"/>
                  </a:cubicBezTo>
                  <a:cubicBezTo>
                    <a:pt x="127960" y="98115"/>
                    <a:pt x="129006" y="105441"/>
                    <a:pt x="131099" y="112297"/>
                  </a:cubicBezTo>
                  <a:cubicBezTo>
                    <a:pt x="133192" y="119153"/>
                    <a:pt x="134238" y="123668"/>
                    <a:pt x="134238" y="125840"/>
                  </a:cubicBezTo>
                  <a:cubicBezTo>
                    <a:pt x="134238" y="130042"/>
                    <a:pt x="132353" y="133789"/>
                    <a:pt x="128582" y="137083"/>
                  </a:cubicBezTo>
                  <a:cubicBezTo>
                    <a:pt x="124811" y="140377"/>
                    <a:pt x="120519" y="142024"/>
                    <a:pt x="115708" y="142024"/>
                  </a:cubicBezTo>
                  <a:cubicBezTo>
                    <a:pt x="111545" y="142024"/>
                    <a:pt x="107631" y="140265"/>
                    <a:pt x="103968" y="136749"/>
                  </a:cubicBezTo>
                  <a:cubicBezTo>
                    <a:pt x="100305" y="133232"/>
                    <a:pt x="97016" y="128688"/>
                    <a:pt x="94100" y="123117"/>
                  </a:cubicBezTo>
                  <a:cubicBezTo>
                    <a:pt x="87306" y="129218"/>
                    <a:pt x="79990" y="133894"/>
                    <a:pt x="72152" y="137146"/>
                  </a:cubicBezTo>
                  <a:cubicBezTo>
                    <a:pt x="64314" y="140398"/>
                    <a:pt x="55470" y="142024"/>
                    <a:pt x="45621" y="142024"/>
                  </a:cubicBezTo>
                  <a:cubicBezTo>
                    <a:pt x="36565" y="142024"/>
                    <a:pt x="28580" y="140217"/>
                    <a:pt x="21664" y="136604"/>
                  </a:cubicBezTo>
                  <a:cubicBezTo>
                    <a:pt x="14749" y="132991"/>
                    <a:pt x="9410" y="128075"/>
                    <a:pt x="5646" y="121854"/>
                  </a:cubicBezTo>
                  <a:cubicBezTo>
                    <a:pt x="1882" y="115634"/>
                    <a:pt x="0" y="108862"/>
                    <a:pt x="0" y="101540"/>
                  </a:cubicBezTo>
                  <a:cubicBezTo>
                    <a:pt x="0" y="91702"/>
                    <a:pt x="3114" y="83318"/>
                    <a:pt x="9343" y="76387"/>
                  </a:cubicBezTo>
                  <a:cubicBezTo>
                    <a:pt x="15571" y="69456"/>
                    <a:pt x="23834" y="64870"/>
                    <a:pt x="34133" y="62628"/>
                  </a:cubicBezTo>
                  <a:cubicBezTo>
                    <a:pt x="36271" y="62133"/>
                    <a:pt x="41587" y="61019"/>
                    <a:pt x="50079" y="59285"/>
                  </a:cubicBezTo>
                  <a:cubicBezTo>
                    <a:pt x="58572" y="57551"/>
                    <a:pt x="65928" y="55943"/>
                    <a:pt x="72148" y="54459"/>
                  </a:cubicBezTo>
                  <a:cubicBezTo>
                    <a:pt x="78368" y="52976"/>
                    <a:pt x="84331" y="51412"/>
                    <a:pt x="90036" y="49768"/>
                  </a:cubicBezTo>
                  <a:cubicBezTo>
                    <a:pt x="89651" y="42780"/>
                    <a:pt x="88081" y="37490"/>
                    <a:pt x="85328" y="33896"/>
                  </a:cubicBezTo>
                  <a:cubicBezTo>
                    <a:pt x="82576" y="30302"/>
                    <a:pt x="76648" y="28505"/>
                    <a:pt x="67547" y="28505"/>
                  </a:cubicBezTo>
                  <a:cubicBezTo>
                    <a:pt x="59498" y="28505"/>
                    <a:pt x="53502" y="29589"/>
                    <a:pt x="49558" y="31757"/>
                  </a:cubicBezTo>
                  <a:cubicBezTo>
                    <a:pt x="45615" y="33925"/>
                    <a:pt x="42147" y="37312"/>
                    <a:pt x="39155" y="41918"/>
                  </a:cubicBezTo>
                  <a:cubicBezTo>
                    <a:pt x="36162" y="46523"/>
                    <a:pt x="33889" y="49750"/>
                    <a:pt x="32334" y="51598"/>
                  </a:cubicBezTo>
                  <a:cubicBezTo>
                    <a:pt x="30780" y="53445"/>
                    <a:pt x="27492" y="54369"/>
                    <a:pt x="22470" y="54369"/>
                  </a:cubicBezTo>
                  <a:cubicBezTo>
                    <a:pt x="18015" y="54369"/>
                    <a:pt x="14163" y="52940"/>
                    <a:pt x="10914" y="50083"/>
                  </a:cubicBezTo>
                  <a:cubicBezTo>
                    <a:pt x="7666" y="47226"/>
                    <a:pt x="6041" y="43510"/>
                    <a:pt x="6041" y="38937"/>
                  </a:cubicBezTo>
                  <a:cubicBezTo>
                    <a:pt x="6041" y="32455"/>
                    <a:pt x="8284" y="26225"/>
                    <a:pt x="12770" y="20248"/>
                  </a:cubicBezTo>
                  <a:cubicBezTo>
                    <a:pt x="17256" y="14272"/>
                    <a:pt x="24119" y="9403"/>
                    <a:pt x="33359" y="5642"/>
                  </a:cubicBezTo>
                  <a:cubicBezTo>
                    <a:pt x="42600" y="1880"/>
                    <a:pt x="53998" y="0"/>
                    <a:pt x="67555" y="0"/>
                  </a:cubicBezTo>
                  <a:close/>
                  <a:moveTo>
                    <a:pt x="90036" y="74339"/>
                  </a:moveTo>
                  <a:cubicBezTo>
                    <a:pt x="87401" y="76070"/>
                    <a:pt x="81300" y="77962"/>
                    <a:pt x="71733" y="80016"/>
                  </a:cubicBezTo>
                  <a:cubicBezTo>
                    <a:pt x="62167" y="82069"/>
                    <a:pt x="55722" y="83532"/>
                    <a:pt x="52399" y="84403"/>
                  </a:cubicBezTo>
                  <a:cubicBezTo>
                    <a:pt x="49075" y="85274"/>
                    <a:pt x="46000" y="86899"/>
                    <a:pt x="43171" y="89277"/>
                  </a:cubicBezTo>
                  <a:cubicBezTo>
                    <a:pt x="40342" y="91655"/>
                    <a:pt x="38928" y="94939"/>
                    <a:pt x="38928" y="99130"/>
                  </a:cubicBezTo>
                  <a:cubicBezTo>
                    <a:pt x="38928" y="103569"/>
                    <a:pt x="40586" y="107327"/>
                    <a:pt x="43902" y="110406"/>
                  </a:cubicBezTo>
                  <a:cubicBezTo>
                    <a:pt x="47218" y="113486"/>
                    <a:pt x="51657" y="115025"/>
                    <a:pt x="57218" y="115025"/>
                  </a:cubicBezTo>
                  <a:cubicBezTo>
                    <a:pt x="63484" y="115025"/>
                    <a:pt x="69218" y="113672"/>
                    <a:pt x="74419" y="110967"/>
                  </a:cubicBezTo>
                  <a:cubicBezTo>
                    <a:pt x="79621" y="108261"/>
                    <a:pt x="83584" y="104516"/>
                    <a:pt x="86308" y="99733"/>
                  </a:cubicBezTo>
                  <a:cubicBezTo>
                    <a:pt x="88794" y="95552"/>
                    <a:pt x="90036" y="87857"/>
                    <a:pt x="90036" y="76647"/>
                  </a:cubicBezTo>
                  <a:lnTo>
                    <a:pt x="90036" y="74339"/>
                  </a:ln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12" name="Google Shape;812;p4"/>
            <p:cNvSpPr/>
            <p:nvPr/>
          </p:nvSpPr>
          <p:spPr>
            <a:xfrm>
              <a:off x="3721073" y="5641841"/>
              <a:ext cx="136624" cy="191752"/>
            </a:xfrm>
            <a:custGeom>
              <a:rect b="b" l="l" r="r" t="t"/>
              <a:pathLst>
                <a:path extrusionOk="0" h="191752" w="136624">
                  <a:moveTo>
                    <a:pt x="18149" y="0"/>
                  </a:moveTo>
                  <a:cubicBezTo>
                    <a:pt x="24162" y="0"/>
                    <a:pt x="28794" y="1935"/>
                    <a:pt x="32044" y="5805"/>
                  </a:cubicBezTo>
                  <a:cubicBezTo>
                    <a:pt x="35294" y="9675"/>
                    <a:pt x="36919" y="14979"/>
                    <a:pt x="36919" y="21717"/>
                  </a:cubicBezTo>
                  <a:lnTo>
                    <a:pt x="36919" y="70540"/>
                  </a:lnTo>
                  <a:cubicBezTo>
                    <a:pt x="40411" y="64338"/>
                    <a:pt x="45616" y="59403"/>
                    <a:pt x="52532" y="55734"/>
                  </a:cubicBezTo>
                  <a:cubicBezTo>
                    <a:pt x="59448" y="52065"/>
                    <a:pt x="67949" y="50230"/>
                    <a:pt x="78034" y="50230"/>
                  </a:cubicBezTo>
                  <a:cubicBezTo>
                    <a:pt x="89726" y="50230"/>
                    <a:pt x="99999" y="53015"/>
                    <a:pt x="108856" y="58587"/>
                  </a:cubicBezTo>
                  <a:cubicBezTo>
                    <a:pt x="117712" y="64158"/>
                    <a:pt x="124554" y="72174"/>
                    <a:pt x="129382" y="82637"/>
                  </a:cubicBezTo>
                  <a:cubicBezTo>
                    <a:pt x="134210" y="93099"/>
                    <a:pt x="136624" y="105392"/>
                    <a:pt x="136624" y="119513"/>
                  </a:cubicBezTo>
                  <a:cubicBezTo>
                    <a:pt x="136624" y="129923"/>
                    <a:pt x="135289" y="139514"/>
                    <a:pt x="132619" y="148285"/>
                  </a:cubicBezTo>
                  <a:cubicBezTo>
                    <a:pt x="129948" y="157057"/>
                    <a:pt x="126041" y="164700"/>
                    <a:pt x="120896" y="171213"/>
                  </a:cubicBezTo>
                  <a:cubicBezTo>
                    <a:pt x="115751" y="177727"/>
                    <a:pt x="109480" y="182778"/>
                    <a:pt x="102082" y="186368"/>
                  </a:cubicBezTo>
                  <a:cubicBezTo>
                    <a:pt x="94683" y="189957"/>
                    <a:pt x="86544" y="191752"/>
                    <a:pt x="77663" y="191752"/>
                  </a:cubicBezTo>
                  <a:cubicBezTo>
                    <a:pt x="72236" y="191752"/>
                    <a:pt x="67116" y="191101"/>
                    <a:pt x="62302" y="189800"/>
                  </a:cubicBezTo>
                  <a:cubicBezTo>
                    <a:pt x="57488" y="188499"/>
                    <a:pt x="53430" y="186812"/>
                    <a:pt x="50125" y="184738"/>
                  </a:cubicBezTo>
                  <a:cubicBezTo>
                    <a:pt x="46821" y="182664"/>
                    <a:pt x="43966" y="180490"/>
                    <a:pt x="41561" y="178216"/>
                  </a:cubicBezTo>
                  <a:cubicBezTo>
                    <a:pt x="39155" y="175942"/>
                    <a:pt x="37608" y="172939"/>
                    <a:pt x="36919" y="169207"/>
                  </a:cubicBezTo>
                  <a:lnTo>
                    <a:pt x="36919" y="170021"/>
                  </a:lnTo>
                  <a:cubicBezTo>
                    <a:pt x="36919" y="176969"/>
                    <a:pt x="35154" y="182327"/>
                    <a:pt x="31624" y="186097"/>
                  </a:cubicBezTo>
                  <a:cubicBezTo>
                    <a:pt x="28094" y="189867"/>
                    <a:pt x="23603" y="191752"/>
                    <a:pt x="18149" y="191752"/>
                  </a:cubicBezTo>
                  <a:cubicBezTo>
                    <a:pt x="12586" y="191752"/>
                    <a:pt x="8170" y="189880"/>
                    <a:pt x="4902" y="186137"/>
                  </a:cubicBezTo>
                  <a:cubicBezTo>
                    <a:pt x="1634" y="182394"/>
                    <a:pt x="0" y="177023"/>
                    <a:pt x="0" y="170025"/>
                  </a:cubicBezTo>
                  <a:lnTo>
                    <a:pt x="0" y="23204"/>
                  </a:lnTo>
                  <a:cubicBezTo>
                    <a:pt x="0" y="15801"/>
                    <a:pt x="1589" y="10082"/>
                    <a:pt x="4767" y="6050"/>
                  </a:cubicBezTo>
                  <a:cubicBezTo>
                    <a:pt x="7945" y="2017"/>
                    <a:pt x="12406" y="0"/>
                    <a:pt x="18149" y="0"/>
                  </a:cubicBezTo>
                  <a:close/>
                  <a:moveTo>
                    <a:pt x="69154" y="80117"/>
                  </a:moveTo>
                  <a:cubicBezTo>
                    <a:pt x="63321" y="80117"/>
                    <a:pt x="58109" y="81716"/>
                    <a:pt x="53518" y="84915"/>
                  </a:cubicBezTo>
                  <a:cubicBezTo>
                    <a:pt x="48927" y="88114"/>
                    <a:pt x="45279" y="92823"/>
                    <a:pt x="42575" y="99042"/>
                  </a:cubicBezTo>
                  <a:cubicBezTo>
                    <a:pt x="39872" y="105261"/>
                    <a:pt x="38520" y="112779"/>
                    <a:pt x="38520" y="121597"/>
                  </a:cubicBezTo>
                  <a:cubicBezTo>
                    <a:pt x="38520" y="134430"/>
                    <a:pt x="41342" y="144162"/>
                    <a:pt x="46986" y="150791"/>
                  </a:cubicBezTo>
                  <a:cubicBezTo>
                    <a:pt x="52630" y="157420"/>
                    <a:pt x="60020" y="160735"/>
                    <a:pt x="69154" y="160735"/>
                  </a:cubicBezTo>
                  <a:cubicBezTo>
                    <a:pt x="76831" y="160735"/>
                    <a:pt x="83507" y="157325"/>
                    <a:pt x="89183" y="150506"/>
                  </a:cubicBezTo>
                  <a:cubicBezTo>
                    <a:pt x="94858" y="143688"/>
                    <a:pt x="97696" y="133722"/>
                    <a:pt x="97696" y="120610"/>
                  </a:cubicBezTo>
                  <a:cubicBezTo>
                    <a:pt x="97696" y="112103"/>
                    <a:pt x="96495" y="104825"/>
                    <a:pt x="94092" y="98779"/>
                  </a:cubicBezTo>
                  <a:cubicBezTo>
                    <a:pt x="91689" y="92732"/>
                    <a:pt x="88343" y="88110"/>
                    <a:pt x="84053" y="84913"/>
                  </a:cubicBezTo>
                  <a:cubicBezTo>
                    <a:pt x="79763" y="81715"/>
                    <a:pt x="74797" y="80117"/>
                    <a:pt x="69154" y="80117"/>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13" name="Google Shape;813;p4"/>
            <p:cNvSpPr/>
            <p:nvPr/>
          </p:nvSpPr>
          <p:spPr>
            <a:xfrm>
              <a:off x="3899311" y="5643851"/>
              <a:ext cx="131515" cy="186602"/>
            </a:xfrm>
            <a:custGeom>
              <a:rect b="b" l="l" r="r" t="t"/>
              <a:pathLst>
                <a:path extrusionOk="0" h="186602" w="131515">
                  <a:moveTo>
                    <a:pt x="64688" y="0"/>
                  </a:moveTo>
                  <a:cubicBezTo>
                    <a:pt x="77579" y="0"/>
                    <a:pt x="89120" y="2263"/>
                    <a:pt x="99311" y="6789"/>
                  </a:cubicBezTo>
                  <a:cubicBezTo>
                    <a:pt x="104479" y="9148"/>
                    <a:pt x="109349" y="12740"/>
                    <a:pt x="113920" y="17564"/>
                  </a:cubicBezTo>
                  <a:cubicBezTo>
                    <a:pt x="118491" y="22388"/>
                    <a:pt x="122053" y="27977"/>
                    <a:pt x="124606" y="34331"/>
                  </a:cubicBezTo>
                  <a:cubicBezTo>
                    <a:pt x="127160" y="40685"/>
                    <a:pt x="128436" y="47236"/>
                    <a:pt x="128436" y="53983"/>
                  </a:cubicBezTo>
                  <a:cubicBezTo>
                    <a:pt x="128436" y="64598"/>
                    <a:pt x="125820" y="74223"/>
                    <a:pt x="120587" y="82860"/>
                  </a:cubicBezTo>
                  <a:cubicBezTo>
                    <a:pt x="115354" y="91496"/>
                    <a:pt x="110030" y="98247"/>
                    <a:pt x="104615" y="103113"/>
                  </a:cubicBezTo>
                  <a:cubicBezTo>
                    <a:pt x="99201" y="107979"/>
                    <a:pt x="90366" y="115422"/>
                    <a:pt x="78111" y="125440"/>
                  </a:cubicBezTo>
                  <a:cubicBezTo>
                    <a:pt x="65855" y="135458"/>
                    <a:pt x="57525" y="143143"/>
                    <a:pt x="53119" y="148493"/>
                  </a:cubicBezTo>
                  <a:cubicBezTo>
                    <a:pt x="51161" y="150697"/>
                    <a:pt x="49303" y="152056"/>
                    <a:pt x="47545" y="152572"/>
                  </a:cubicBezTo>
                  <a:lnTo>
                    <a:pt x="109176" y="152572"/>
                  </a:lnTo>
                  <a:cubicBezTo>
                    <a:pt x="116181" y="152572"/>
                    <a:pt x="121655" y="154108"/>
                    <a:pt x="125599" y="157181"/>
                  </a:cubicBezTo>
                  <a:cubicBezTo>
                    <a:pt x="129543" y="160253"/>
                    <a:pt x="131515" y="164430"/>
                    <a:pt x="131515" y="169711"/>
                  </a:cubicBezTo>
                  <a:cubicBezTo>
                    <a:pt x="131515" y="174387"/>
                    <a:pt x="129937" y="178371"/>
                    <a:pt x="126780" y="181664"/>
                  </a:cubicBezTo>
                  <a:cubicBezTo>
                    <a:pt x="123624" y="184956"/>
                    <a:pt x="118940" y="186602"/>
                    <a:pt x="112730" y="186602"/>
                  </a:cubicBezTo>
                  <a:lnTo>
                    <a:pt x="22087" y="186602"/>
                  </a:lnTo>
                  <a:cubicBezTo>
                    <a:pt x="15231" y="186602"/>
                    <a:pt x="9836" y="184661"/>
                    <a:pt x="5902" y="180778"/>
                  </a:cubicBezTo>
                  <a:cubicBezTo>
                    <a:pt x="1967" y="176895"/>
                    <a:pt x="0" y="172301"/>
                    <a:pt x="0" y="166997"/>
                  </a:cubicBezTo>
                  <a:cubicBezTo>
                    <a:pt x="0" y="163654"/>
                    <a:pt x="1165" y="159417"/>
                    <a:pt x="3494" y="154288"/>
                  </a:cubicBezTo>
                  <a:cubicBezTo>
                    <a:pt x="5824" y="149158"/>
                    <a:pt x="8974" y="144810"/>
                    <a:pt x="12946" y="141243"/>
                  </a:cubicBezTo>
                  <a:cubicBezTo>
                    <a:pt x="22790" y="130378"/>
                    <a:pt x="32126" y="120882"/>
                    <a:pt x="40953" y="112755"/>
                  </a:cubicBezTo>
                  <a:cubicBezTo>
                    <a:pt x="49781" y="104628"/>
                    <a:pt x="56280" y="99158"/>
                    <a:pt x="60450" y="96346"/>
                  </a:cubicBezTo>
                  <a:cubicBezTo>
                    <a:pt x="66781" y="91867"/>
                    <a:pt x="72094" y="87321"/>
                    <a:pt x="76391" y="82707"/>
                  </a:cubicBezTo>
                  <a:cubicBezTo>
                    <a:pt x="80687" y="78092"/>
                    <a:pt x="83947" y="73385"/>
                    <a:pt x="86172" y="68585"/>
                  </a:cubicBezTo>
                  <a:cubicBezTo>
                    <a:pt x="88396" y="63786"/>
                    <a:pt x="89508" y="59163"/>
                    <a:pt x="89508" y="54716"/>
                  </a:cubicBezTo>
                  <a:cubicBezTo>
                    <a:pt x="89508" y="49962"/>
                    <a:pt x="88375" y="45707"/>
                    <a:pt x="86108" y="41953"/>
                  </a:cubicBezTo>
                  <a:cubicBezTo>
                    <a:pt x="83841" y="38199"/>
                    <a:pt x="80736" y="35270"/>
                    <a:pt x="76794" y="33167"/>
                  </a:cubicBezTo>
                  <a:cubicBezTo>
                    <a:pt x="72851" y="31063"/>
                    <a:pt x="68570" y="30012"/>
                    <a:pt x="63948" y="30012"/>
                  </a:cubicBezTo>
                  <a:cubicBezTo>
                    <a:pt x="54157" y="30012"/>
                    <a:pt x="46431" y="34360"/>
                    <a:pt x="40770" y="43056"/>
                  </a:cubicBezTo>
                  <a:cubicBezTo>
                    <a:pt x="40083" y="44098"/>
                    <a:pt x="38770" y="47385"/>
                    <a:pt x="36831" y="52915"/>
                  </a:cubicBezTo>
                  <a:cubicBezTo>
                    <a:pt x="34892" y="58446"/>
                    <a:pt x="32532" y="62908"/>
                    <a:pt x="29753" y="66301"/>
                  </a:cubicBezTo>
                  <a:cubicBezTo>
                    <a:pt x="26973" y="69694"/>
                    <a:pt x="22818" y="71390"/>
                    <a:pt x="17286" y="71390"/>
                  </a:cubicBezTo>
                  <a:cubicBezTo>
                    <a:pt x="12449" y="71390"/>
                    <a:pt x="8440" y="69800"/>
                    <a:pt x="5261" y="66620"/>
                  </a:cubicBezTo>
                  <a:cubicBezTo>
                    <a:pt x="2082" y="63441"/>
                    <a:pt x="492" y="59145"/>
                    <a:pt x="492" y="53733"/>
                  </a:cubicBezTo>
                  <a:cubicBezTo>
                    <a:pt x="492" y="47695"/>
                    <a:pt x="1823" y="41456"/>
                    <a:pt x="4485" y="35014"/>
                  </a:cubicBezTo>
                  <a:cubicBezTo>
                    <a:pt x="7147" y="28573"/>
                    <a:pt x="11119" y="22732"/>
                    <a:pt x="16402" y="17494"/>
                  </a:cubicBezTo>
                  <a:cubicBezTo>
                    <a:pt x="21684" y="12255"/>
                    <a:pt x="28372" y="8030"/>
                    <a:pt x="36463" y="4818"/>
                  </a:cubicBezTo>
                  <a:cubicBezTo>
                    <a:pt x="44555" y="1606"/>
                    <a:pt x="53963" y="0"/>
                    <a:pt x="64688"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14" name="Google Shape;814;p4"/>
            <p:cNvSpPr/>
            <p:nvPr/>
          </p:nvSpPr>
          <p:spPr>
            <a:xfrm>
              <a:off x="4040608" y="5844128"/>
              <a:ext cx="131270" cy="189491"/>
            </a:xfrm>
            <a:custGeom>
              <a:rect b="b" l="l" r="r" t="t"/>
              <a:pathLst>
                <a:path extrusionOk="0" h="189491" w="131270">
                  <a:moveTo>
                    <a:pt x="66289" y="0"/>
                  </a:moveTo>
                  <a:cubicBezTo>
                    <a:pt x="74483" y="0"/>
                    <a:pt x="82029" y="1141"/>
                    <a:pt x="88927" y="3423"/>
                  </a:cubicBezTo>
                  <a:cubicBezTo>
                    <a:pt x="95825" y="5705"/>
                    <a:pt x="101841" y="9017"/>
                    <a:pt x="106974" y="13360"/>
                  </a:cubicBezTo>
                  <a:cubicBezTo>
                    <a:pt x="112108" y="17702"/>
                    <a:pt x="115982" y="22744"/>
                    <a:pt x="118596" y="28483"/>
                  </a:cubicBezTo>
                  <a:cubicBezTo>
                    <a:pt x="121210" y="34223"/>
                    <a:pt x="122517" y="40369"/>
                    <a:pt x="122517" y="46921"/>
                  </a:cubicBezTo>
                  <a:cubicBezTo>
                    <a:pt x="122517" y="55562"/>
                    <a:pt x="120624" y="62988"/>
                    <a:pt x="116837" y="69199"/>
                  </a:cubicBezTo>
                  <a:cubicBezTo>
                    <a:pt x="113050" y="75409"/>
                    <a:pt x="108039" y="80597"/>
                    <a:pt x="101805" y="84760"/>
                  </a:cubicBezTo>
                  <a:cubicBezTo>
                    <a:pt x="107555" y="87175"/>
                    <a:pt x="112731" y="90704"/>
                    <a:pt x="117333" y="95348"/>
                  </a:cubicBezTo>
                  <a:cubicBezTo>
                    <a:pt x="121935" y="99991"/>
                    <a:pt x="125408" y="105156"/>
                    <a:pt x="127753" y="110842"/>
                  </a:cubicBezTo>
                  <a:cubicBezTo>
                    <a:pt x="130098" y="116528"/>
                    <a:pt x="131270" y="122641"/>
                    <a:pt x="131270" y="129180"/>
                  </a:cubicBezTo>
                  <a:cubicBezTo>
                    <a:pt x="131270" y="136952"/>
                    <a:pt x="129700" y="144495"/>
                    <a:pt x="126559" y="151807"/>
                  </a:cubicBezTo>
                  <a:cubicBezTo>
                    <a:pt x="123418" y="159119"/>
                    <a:pt x="118803" y="165626"/>
                    <a:pt x="112712" y="171327"/>
                  </a:cubicBezTo>
                  <a:cubicBezTo>
                    <a:pt x="106622" y="177029"/>
                    <a:pt x="99416" y="181482"/>
                    <a:pt x="91093" y="184685"/>
                  </a:cubicBezTo>
                  <a:cubicBezTo>
                    <a:pt x="82771" y="187889"/>
                    <a:pt x="73600" y="189491"/>
                    <a:pt x="63580" y="189491"/>
                  </a:cubicBezTo>
                  <a:cubicBezTo>
                    <a:pt x="53313" y="189491"/>
                    <a:pt x="44132" y="187656"/>
                    <a:pt x="36037" y="183986"/>
                  </a:cubicBezTo>
                  <a:cubicBezTo>
                    <a:pt x="27942" y="180316"/>
                    <a:pt x="21269" y="175724"/>
                    <a:pt x="16017" y="170208"/>
                  </a:cubicBezTo>
                  <a:cubicBezTo>
                    <a:pt x="10765" y="164693"/>
                    <a:pt x="6783" y="158959"/>
                    <a:pt x="4070" y="153006"/>
                  </a:cubicBezTo>
                  <a:cubicBezTo>
                    <a:pt x="1357" y="147054"/>
                    <a:pt x="0" y="142018"/>
                    <a:pt x="0" y="137899"/>
                  </a:cubicBezTo>
                  <a:cubicBezTo>
                    <a:pt x="0" y="132399"/>
                    <a:pt x="1788" y="127954"/>
                    <a:pt x="5363" y="124565"/>
                  </a:cubicBezTo>
                  <a:cubicBezTo>
                    <a:pt x="8938" y="121176"/>
                    <a:pt x="13363" y="119481"/>
                    <a:pt x="18640" y="119481"/>
                  </a:cubicBezTo>
                  <a:cubicBezTo>
                    <a:pt x="21422" y="119481"/>
                    <a:pt x="24126" y="120321"/>
                    <a:pt x="26752" y="122001"/>
                  </a:cubicBezTo>
                  <a:cubicBezTo>
                    <a:pt x="29378" y="123680"/>
                    <a:pt x="31156" y="125868"/>
                    <a:pt x="32086" y="128564"/>
                  </a:cubicBezTo>
                  <a:cubicBezTo>
                    <a:pt x="36118" y="139360"/>
                    <a:pt x="40403" y="147338"/>
                    <a:pt x="44941" y="152495"/>
                  </a:cubicBezTo>
                  <a:cubicBezTo>
                    <a:pt x="49479" y="157653"/>
                    <a:pt x="55775" y="160232"/>
                    <a:pt x="63827" y="160232"/>
                  </a:cubicBezTo>
                  <a:cubicBezTo>
                    <a:pt x="68498" y="160232"/>
                    <a:pt x="73000" y="159080"/>
                    <a:pt x="77334" y="156777"/>
                  </a:cubicBezTo>
                  <a:cubicBezTo>
                    <a:pt x="81668" y="154473"/>
                    <a:pt x="85252" y="151049"/>
                    <a:pt x="88088" y="146503"/>
                  </a:cubicBezTo>
                  <a:cubicBezTo>
                    <a:pt x="90924" y="141958"/>
                    <a:pt x="92342" y="136680"/>
                    <a:pt x="92342" y="130671"/>
                  </a:cubicBezTo>
                  <a:cubicBezTo>
                    <a:pt x="92342" y="121763"/>
                    <a:pt x="89946" y="114815"/>
                    <a:pt x="85154" y="109826"/>
                  </a:cubicBezTo>
                  <a:cubicBezTo>
                    <a:pt x="80362" y="104837"/>
                    <a:pt x="73663" y="102342"/>
                    <a:pt x="65057" y="102342"/>
                  </a:cubicBezTo>
                  <a:cubicBezTo>
                    <a:pt x="63580" y="102342"/>
                    <a:pt x="61118" y="102507"/>
                    <a:pt x="57671" y="102835"/>
                  </a:cubicBezTo>
                  <a:cubicBezTo>
                    <a:pt x="54224" y="103163"/>
                    <a:pt x="51925" y="103327"/>
                    <a:pt x="50775" y="103327"/>
                  </a:cubicBezTo>
                  <a:cubicBezTo>
                    <a:pt x="45566" y="103327"/>
                    <a:pt x="41486" y="101974"/>
                    <a:pt x="38534" y="99268"/>
                  </a:cubicBezTo>
                  <a:cubicBezTo>
                    <a:pt x="35581" y="96561"/>
                    <a:pt x="34105" y="92810"/>
                    <a:pt x="34105" y="88013"/>
                  </a:cubicBezTo>
                  <a:cubicBezTo>
                    <a:pt x="34105" y="83286"/>
                    <a:pt x="35853" y="79490"/>
                    <a:pt x="39348" y="76626"/>
                  </a:cubicBezTo>
                  <a:cubicBezTo>
                    <a:pt x="42843" y="73762"/>
                    <a:pt x="47801" y="72330"/>
                    <a:pt x="54223" y="72330"/>
                  </a:cubicBezTo>
                  <a:lnTo>
                    <a:pt x="59271" y="72330"/>
                  </a:lnTo>
                  <a:cubicBezTo>
                    <a:pt x="66234" y="72330"/>
                    <a:pt x="72173" y="70335"/>
                    <a:pt x="77089" y="66346"/>
                  </a:cubicBezTo>
                  <a:cubicBezTo>
                    <a:pt x="82004" y="62356"/>
                    <a:pt x="84462" y="56617"/>
                    <a:pt x="84462" y="49127"/>
                  </a:cubicBezTo>
                  <a:cubicBezTo>
                    <a:pt x="84462" y="43522"/>
                    <a:pt x="82517" y="38683"/>
                    <a:pt x="78626" y="34612"/>
                  </a:cubicBezTo>
                  <a:cubicBezTo>
                    <a:pt x="74735" y="30541"/>
                    <a:pt x="69474" y="28505"/>
                    <a:pt x="62842" y="28505"/>
                  </a:cubicBezTo>
                  <a:cubicBezTo>
                    <a:pt x="58218" y="28505"/>
                    <a:pt x="54466" y="29125"/>
                    <a:pt x="51587" y="30366"/>
                  </a:cubicBezTo>
                  <a:cubicBezTo>
                    <a:pt x="48707" y="31607"/>
                    <a:pt x="46434" y="33243"/>
                    <a:pt x="44768" y="35273"/>
                  </a:cubicBezTo>
                  <a:cubicBezTo>
                    <a:pt x="43102" y="37304"/>
                    <a:pt x="41349" y="40298"/>
                    <a:pt x="39507" y="44254"/>
                  </a:cubicBezTo>
                  <a:cubicBezTo>
                    <a:pt x="37665" y="48210"/>
                    <a:pt x="36239" y="51350"/>
                    <a:pt x="35230" y="53673"/>
                  </a:cubicBezTo>
                  <a:cubicBezTo>
                    <a:pt x="34093" y="56030"/>
                    <a:pt x="32238" y="57796"/>
                    <a:pt x="29665" y="58970"/>
                  </a:cubicBezTo>
                  <a:cubicBezTo>
                    <a:pt x="27092" y="60145"/>
                    <a:pt x="24197" y="60732"/>
                    <a:pt x="20981" y="60732"/>
                  </a:cubicBezTo>
                  <a:cubicBezTo>
                    <a:pt x="17007" y="60732"/>
                    <a:pt x="13399" y="59162"/>
                    <a:pt x="10157" y="56021"/>
                  </a:cubicBezTo>
                  <a:cubicBezTo>
                    <a:pt x="6915" y="52881"/>
                    <a:pt x="5294" y="48735"/>
                    <a:pt x="5294" y="43586"/>
                  </a:cubicBezTo>
                  <a:cubicBezTo>
                    <a:pt x="5294" y="38871"/>
                    <a:pt x="6667" y="34011"/>
                    <a:pt x="9413" y="29003"/>
                  </a:cubicBezTo>
                  <a:cubicBezTo>
                    <a:pt x="12160" y="23996"/>
                    <a:pt x="16144" y="19251"/>
                    <a:pt x="21366" y="14768"/>
                  </a:cubicBezTo>
                  <a:cubicBezTo>
                    <a:pt x="26589" y="10286"/>
                    <a:pt x="33034" y="6704"/>
                    <a:pt x="40703" y="4022"/>
                  </a:cubicBezTo>
                  <a:cubicBezTo>
                    <a:pt x="48371" y="1341"/>
                    <a:pt x="56900" y="0"/>
                    <a:pt x="66289"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15" name="Google Shape;815;p4"/>
            <p:cNvSpPr/>
            <p:nvPr/>
          </p:nvSpPr>
          <p:spPr>
            <a:xfrm>
              <a:off x="3867696" y="5891594"/>
              <a:ext cx="132253" cy="141772"/>
            </a:xfrm>
            <a:custGeom>
              <a:rect b="b" l="l" r="r" t="t"/>
              <a:pathLst>
                <a:path extrusionOk="0" h="141772" w="132253">
                  <a:moveTo>
                    <a:pt x="69902" y="0"/>
                  </a:moveTo>
                  <a:cubicBezTo>
                    <a:pt x="78882" y="0"/>
                    <a:pt x="87152" y="1325"/>
                    <a:pt x="94713" y="3975"/>
                  </a:cubicBezTo>
                  <a:cubicBezTo>
                    <a:pt x="102275" y="6625"/>
                    <a:pt x="108706" y="10064"/>
                    <a:pt x="114007" y="14291"/>
                  </a:cubicBezTo>
                  <a:cubicBezTo>
                    <a:pt x="119308" y="18518"/>
                    <a:pt x="123387" y="23072"/>
                    <a:pt x="126244" y="27954"/>
                  </a:cubicBezTo>
                  <a:cubicBezTo>
                    <a:pt x="129102" y="32835"/>
                    <a:pt x="130530" y="37455"/>
                    <a:pt x="130530" y="41814"/>
                  </a:cubicBezTo>
                  <a:cubicBezTo>
                    <a:pt x="130530" y="46531"/>
                    <a:pt x="128769" y="50531"/>
                    <a:pt x="125247" y="53815"/>
                  </a:cubicBezTo>
                  <a:cubicBezTo>
                    <a:pt x="121724" y="57099"/>
                    <a:pt x="117476" y="58741"/>
                    <a:pt x="112503" y="58741"/>
                  </a:cubicBezTo>
                  <a:cubicBezTo>
                    <a:pt x="109102" y="58741"/>
                    <a:pt x="106329" y="57906"/>
                    <a:pt x="104185" y="56236"/>
                  </a:cubicBezTo>
                  <a:cubicBezTo>
                    <a:pt x="102042" y="54566"/>
                    <a:pt x="99638" y="51876"/>
                    <a:pt x="96975" y="48165"/>
                  </a:cubicBezTo>
                  <a:cubicBezTo>
                    <a:pt x="93189" y="42407"/>
                    <a:pt x="89234" y="38088"/>
                    <a:pt x="85108" y="35209"/>
                  </a:cubicBezTo>
                  <a:cubicBezTo>
                    <a:pt x="80982" y="32330"/>
                    <a:pt x="75750" y="30891"/>
                    <a:pt x="69409" y="30891"/>
                  </a:cubicBezTo>
                  <a:cubicBezTo>
                    <a:pt x="60360" y="30891"/>
                    <a:pt x="53018" y="34493"/>
                    <a:pt x="47382" y="41696"/>
                  </a:cubicBezTo>
                  <a:cubicBezTo>
                    <a:pt x="41746" y="48900"/>
                    <a:pt x="38928" y="58961"/>
                    <a:pt x="38928" y="71881"/>
                  </a:cubicBezTo>
                  <a:cubicBezTo>
                    <a:pt x="38928" y="78016"/>
                    <a:pt x="39667" y="83596"/>
                    <a:pt x="41146" y="88621"/>
                  </a:cubicBezTo>
                  <a:cubicBezTo>
                    <a:pt x="42624" y="93647"/>
                    <a:pt x="44725" y="97882"/>
                    <a:pt x="47449" y="101327"/>
                  </a:cubicBezTo>
                  <a:cubicBezTo>
                    <a:pt x="50173" y="104772"/>
                    <a:pt x="53438" y="107372"/>
                    <a:pt x="57244" y="109127"/>
                  </a:cubicBezTo>
                  <a:cubicBezTo>
                    <a:pt x="61051" y="110883"/>
                    <a:pt x="65270" y="111760"/>
                    <a:pt x="69902" y="111760"/>
                  </a:cubicBezTo>
                  <a:cubicBezTo>
                    <a:pt x="76160" y="111760"/>
                    <a:pt x="81492" y="110328"/>
                    <a:pt x="85899" y="107463"/>
                  </a:cubicBezTo>
                  <a:cubicBezTo>
                    <a:pt x="90306" y="104599"/>
                    <a:pt x="94156" y="100308"/>
                    <a:pt x="97450" y="94590"/>
                  </a:cubicBezTo>
                  <a:cubicBezTo>
                    <a:pt x="99798" y="90268"/>
                    <a:pt x="102346" y="86874"/>
                    <a:pt x="105095" y="84407"/>
                  </a:cubicBezTo>
                  <a:cubicBezTo>
                    <a:pt x="107844" y="81940"/>
                    <a:pt x="111257" y="80706"/>
                    <a:pt x="115334" y="80706"/>
                  </a:cubicBezTo>
                  <a:cubicBezTo>
                    <a:pt x="120235" y="80706"/>
                    <a:pt x="124281" y="82544"/>
                    <a:pt x="127470" y="86221"/>
                  </a:cubicBezTo>
                  <a:cubicBezTo>
                    <a:pt x="130659" y="89897"/>
                    <a:pt x="132253" y="93784"/>
                    <a:pt x="132253" y="97882"/>
                  </a:cubicBezTo>
                  <a:cubicBezTo>
                    <a:pt x="132253" y="102436"/>
                    <a:pt x="130911" y="107266"/>
                    <a:pt x="128226" y="112372"/>
                  </a:cubicBezTo>
                  <a:cubicBezTo>
                    <a:pt x="125541" y="117479"/>
                    <a:pt x="121507" y="122294"/>
                    <a:pt x="116125" y="126816"/>
                  </a:cubicBezTo>
                  <a:cubicBezTo>
                    <a:pt x="110742" y="131339"/>
                    <a:pt x="104009" y="134962"/>
                    <a:pt x="95925" y="137686"/>
                  </a:cubicBezTo>
                  <a:cubicBezTo>
                    <a:pt x="87841" y="140410"/>
                    <a:pt x="78757" y="141772"/>
                    <a:pt x="68672" y="141772"/>
                  </a:cubicBezTo>
                  <a:cubicBezTo>
                    <a:pt x="47154" y="141772"/>
                    <a:pt x="30330" y="135475"/>
                    <a:pt x="18198" y="122881"/>
                  </a:cubicBezTo>
                  <a:cubicBezTo>
                    <a:pt x="6066" y="110287"/>
                    <a:pt x="0" y="93448"/>
                    <a:pt x="0" y="72364"/>
                  </a:cubicBezTo>
                  <a:cubicBezTo>
                    <a:pt x="0" y="58145"/>
                    <a:pt x="2767" y="45549"/>
                    <a:pt x="8299" y="34576"/>
                  </a:cubicBezTo>
                  <a:cubicBezTo>
                    <a:pt x="13832" y="23602"/>
                    <a:pt x="21866" y="15096"/>
                    <a:pt x="32403" y="9058"/>
                  </a:cubicBezTo>
                  <a:cubicBezTo>
                    <a:pt x="42941" y="3019"/>
                    <a:pt x="55440" y="0"/>
                    <a:pt x="69902"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grpSp>
        <p:nvGrpSpPr>
          <p:cNvPr id="816" name="Google Shape;816;p4"/>
          <p:cNvGrpSpPr/>
          <p:nvPr/>
        </p:nvGrpSpPr>
        <p:grpSpPr>
          <a:xfrm>
            <a:off x="7379150" y="1309602"/>
            <a:ext cx="169239" cy="224575"/>
            <a:chOff x="2049571" y="5235875"/>
            <a:chExt cx="394312" cy="523118"/>
          </a:xfrm>
        </p:grpSpPr>
        <p:sp>
          <p:nvSpPr>
            <p:cNvPr id="817" name="Google Shape;817;p4"/>
            <p:cNvSpPr/>
            <p:nvPr/>
          </p:nvSpPr>
          <p:spPr>
            <a:xfrm>
              <a:off x="2049571" y="5235875"/>
              <a:ext cx="93958" cy="189742"/>
            </a:xfrm>
            <a:custGeom>
              <a:rect b="b" l="l" r="r" t="t"/>
              <a:pathLst>
                <a:path extrusionOk="0" h="189742" w="93958">
                  <a:moveTo>
                    <a:pt x="76900" y="0"/>
                  </a:moveTo>
                  <a:cubicBezTo>
                    <a:pt x="82116" y="0"/>
                    <a:pt x="86263" y="1970"/>
                    <a:pt x="89341" y="5909"/>
                  </a:cubicBezTo>
                  <a:cubicBezTo>
                    <a:pt x="92419" y="9849"/>
                    <a:pt x="93958" y="15038"/>
                    <a:pt x="93958" y="21475"/>
                  </a:cubicBezTo>
                  <a:lnTo>
                    <a:pt x="93958" y="162478"/>
                  </a:lnTo>
                  <a:cubicBezTo>
                    <a:pt x="93958" y="180654"/>
                    <a:pt x="87450" y="189742"/>
                    <a:pt x="74433" y="189742"/>
                  </a:cubicBezTo>
                  <a:cubicBezTo>
                    <a:pt x="68661" y="189742"/>
                    <a:pt x="64026" y="187804"/>
                    <a:pt x="60528" y="183929"/>
                  </a:cubicBezTo>
                  <a:cubicBezTo>
                    <a:pt x="57030" y="180054"/>
                    <a:pt x="55281" y="174499"/>
                    <a:pt x="55281" y="167266"/>
                  </a:cubicBezTo>
                  <a:lnTo>
                    <a:pt x="55281" y="57638"/>
                  </a:lnTo>
                  <a:cubicBezTo>
                    <a:pt x="36736" y="73711"/>
                    <a:pt x="23537" y="81748"/>
                    <a:pt x="15684" y="81748"/>
                  </a:cubicBezTo>
                  <a:cubicBezTo>
                    <a:pt x="11517" y="81748"/>
                    <a:pt x="7861" y="80127"/>
                    <a:pt x="4716" y="76886"/>
                  </a:cubicBezTo>
                  <a:cubicBezTo>
                    <a:pt x="1572" y="73645"/>
                    <a:pt x="0" y="69872"/>
                    <a:pt x="0" y="65567"/>
                  </a:cubicBezTo>
                  <a:cubicBezTo>
                    <a:pt x="0" y="60536"/>
                    <a:pt x="1496" y="56898"/>
                    <a:pt x="4489" y="54653"/>
                  </a:cubicBezTo>
                  <a:cubicBezTo>
                    <a:pt x="7482" y="52407"/>
                    <a:pt x="12407" y="49676"/>
                    <a:pt x="19265" y="46458"/>
                  </a:cubicBezTo>
                  <a:cubicBezTo>
                    <a:pt x="28988" y="41876"/>
                    <a:pt x="36749" y="37065"/>
                    <a:pt x="42547" y="32025"/>
                  </a:cubicBezTo>
                  <a:cubicBezTo>
                    <a:pt x="48346" y="26985"/>
                    <a:pt x="53531" y="21284"/>
                    <a:pt x="58101" y="14922"/>
                  </a:cubicBezTo>
                  <a:cubicBezTo>
                    <a:pt x="62671" y="8561"/>
                    <a:pt x="65804" y="4483"/>
                    <a:pt x="67498" y="2690"/>
                  </a:cubicBezTo>
                  <a:cubicBezTo>
                    <a:pt x="69193" y="896"/>
                    <a:pt x="72327" y="0"/>
                    <a:pt x="7690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18" name="Google Shape;818;p4"/>
            <p:cNvSpPr/>
            <p:nvPr/>
          </p:nvSpPr>
          <p:spPr>
            <a:xfrm>
              <a:off x="2172261" y="5398272"/>
              <a:ext cx="131515" cy="186602"/>
            </a:xfrm>
            <a:custGeom>
              <a:rect b="b" l="l" r="r" t="t"/>
              <a:pathLst>
                <a:path extrusionOk="0" h="186602" w="131515">
                  <a:moveTo>
                    <a:pt x="64688" y="0"/>
                  </a:moveTo>
                  <a:cubicBezTo>
                    <a:pt x="77579" y="0"/>
                    <a:pt x="89120" y="2263"/>
                    <a:pt x="99311" y="6789"/>
                  </a:cubicBezTo>
                  <a:cubicBezTo>
                    <a:pt x="104479" y="9148"/>
                    <a:pt x="109349" y="12740"/>
                    <a:pt x="113920" y="17564"/>
                  </a:cubicBezTo>
                  <a:cubicBezTo>
                    <a:pt x="118491" y="22388"/>
                    <a:pt x="122053" y="27977"/>
                    <a:pt x="124606" y="34331"/>
                  </a:cubicBezTo>
                  <a:cubicBezTo>
                    <a:pt x="127160" y="40685"/>
                    <a:pt x="128436" y="47236"/>
                    <a:pt x="128436" y="53983"/>
                  </a:cubicBezTo>
                  <a:cubicBezTo>
                    <a:pt x="128436" y="64598"/>
                    <a:pt x="125820" y="74223"/>
                    <a:pt x="120587" y="82860"/>
                  </a:cubicBezTo>
                  <a:cubicBezTo>
                    <a:pt x="115354" y="91496"/>
                    <a:pt x="110030" y="98247"/>
                    <a:pt x="104615" y="103113"/>
                  </a:cubicBezTo>
                  <a:cubicBezTo>
                    <a:pt x="99201" y="107979"/>
                    <a:pt x="90366" y="115422"/>
                    <a:pt x="78111" y="125440"/>
                  </a:cubicBezTo>
                  <a:cubicBezTo>
                    <a:pt x="65855" y="135458"/>
                    <a:pt x="57525" y="143143"/>
                    <a:pt x="53119" y="148493"/>
                  </a:cubicBezTo>
                  <a:cubicBezTo>
                    <a:pt x="51161" y="150697"/>
                    <a:pt x="49303" y="152056"/>
                    <a:pt x="47545" y="152572"/>
                  </a:cubicBezTo>
                  <a:lnTo>
                    <a:pt x="109176" y="152572"/>
                  </a:lnTo>
                  <a:cubicBezTo>
                    <a:pt x="116181" y="152572"/>
                    <a:pt x="121655" y="154108"/>
                    <a:pt x="125599" y="157181"/>
                  </a:cubicBezTo>
                  <a:cubicBezTo>
                    <a:pt x="129543" y="160253"/>
                    <a:pt x="131515" y="164430"/>
                    <a:pt x="131515" y="169711"/>
                  </a:cubicBezTo>
                  <a:cubicBezTo>
                    <a:pt x="131515" y="174387"/>
                    <a:pt x="129937" y="178371"/>
                    <a:pt x="126780" y="181664"/>
                  </a:cubicBezTo>
                  <a:cubicBezTo>
                    <a:pt x="123624" y="184956"/>
                    <a:pt x="118940" y="186602"/>
                    <a:pt x="112730" y="186602"/>
                  </a:cubicBezTo>
                  <a:lnTo>
                    <a:pt x="22087" y="186602"/>
                  </a:lnTo>
                  <a:cubicBezTo>
                    <a:pt x="15231" y="186602"/>
                    <a:pt x="9836" y="184661"/>
                    <a:pt x="5902" y="180778"/>
                  </a:cubicBezTo>
                  <a:cubicBezTo>
                    <a:pt x="1967" y="176895"/>
                    <a:pt x="0" y="172301"/>
                    <a:pt x="0" y="166997"/>
                  </a:cubicBezTo>
                  <a:cubicBezTo>
                    <a:pt x="0" y="163654"/>
                    <a:pt x="1165" y="159417"/>
                    <a:pt x="3494" y="154288"/>
                  </a:cubicBezTo>
                  <a:cubicBezTo>
                    <a:pt x="5824" y="149158"/>
                    <a:pt x="8974" y="144810"/>
                    <a:pt x="12946" y="141243"/>
                  </a:cubicBezTo>
                  <a:cubicBezTo>
                    <a:pt x="22790" y="130378"/>
                    <a:pt x="32126" y="120882"/>
                    <a:pt x="40953" y="112755"/>
                  </a:cubicBezTo>
                  <a:cubicBezTo>
                    <a:pt x="49781" y="104628"/>
                    <a:pt x="56280" y="99158"/>
                    <a:pt x="60450" y="96346"/>
                  </a:cubicBezTo>
                  <a:cubicBezTo>
                    <a:pt x="66781" y="91867"/>
                    <a:pt x="72094" y="87321"/>
                    <a:pt x="76391" y="82707"/>
                  </a:cubicBezTo>
                  <a:cubicBezTo>
                    <a:pt x="80687" y="78092"/>
                    <a:pt x="83947" y="73385"/>
                    <a:pt x="86172" y="68585"/>
                  </a:cubicBezTo>
                  <a:cubicBezTo>
                    <a:pt x="88396" y="63786"/>
                    <a:pt x="89508" y="59163"/>
                    <a:pt x="89508" y="54716"/>
                  </a:cubicBezTo>
                  <a:cubicBezTo>
                    <a:pt x="89508" y="49962"/>
                    <a:pt x="88375" y="45707"/>
                    <a:pt x="86108" y="41953"/>
                  </a:cubicBezTo>
                  <a:cubicBezTo>
                    <a:pt x="83841" y="38199"/>
                    <a:pt x="80736" y="35270"/>
                    <a:pt x="76794" y="33167"/>
                  </a:cubicBezTo>
                  <a:cubicBezTo>
                    <a:pt x="72851" y="31063"/>
                    <a:pt x="68570" y="30012"/>
                    <a:pt x="63948" y="30012"/>
                  </a:cubicBezTo>
                  <a:cubicBezTo>
                    <a:pt x="54157" y="30012"/>
                    <a:pt x="46431" y="34360"/>
                    <a:pt x="40770" y="43056"/>
                  </a:cubicBezTo>
                  <a:cubicBezTo>
                    <a:pt x="40083" y="44098"/>
                    <a:pt x="38770" y="47385"/>
                    <a:pt x="36831" y="52915"/>
                  </a:cubicBezTo>
                  <a:cubicBezTo>
                    <a:pt x="34892" y="58446"/>
                    <a:pt x="32533" y="62908"/>
                    <a:pt x="29753" y="66301"/>
                  </a:cubicBezTo>
                  <a:cubicBezTo>
                    <a:pt x="26973" y="69694"/>
                    <a:pt x="22818" y="71390"/>
                    <a:pt x="17286" y="71390"/>
                  </a:cubicBezTo>
                  <a:cubicBezTo>
                    <a:pt x="12449" y="71390"/>
                    <a:pt x="8440" y="69800"/>
                    <a:pt x="5261" y="66620"/>
                  </a:cubicBezTo>
                  <a:cubicBezTo>
                    <a:pt x="2082" y="63441"/>
                    <a:pt x="492" y="59145"/>
                    <a:pt x="492" y="53733"/>
                  </a:cubicBezTo>
                  <a:cubicBezTo>
                    <a:pt x="492" y="47695"/>
                    <a:pt x="1823" y="41456"/>
                    <a:pt x="4485" y="35014"/>
                  </a:cubicBezTo>
                  <a:cubicBezTo>
                    <a:pt x="7147" y="28573"/>
                    <a:pt x="11119" y="22732"/>
                    <a:pt x="16402" y="17494"/>
                  </a:cubicBezTo>
                  <a:cubicBezTo>
                    <a:pt x="21684" y="12255"/>
                    <a:pt x="28372" y="8030"/>
                    <a:pt x="36463" y="4818"/>
                  </a:cubicBezTo>
                  <a:cubicBezTo>
                    <a:pt x="44555" y="1606"/>
                    <a:pt x="53963" y="0"/>
                    <a:pt x="64688"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19" name="Google Shape;819;p4"/>
            <p:cNvSpPr/>
            <p:nvPr/>
          </p:nvSpPr>
          <p:spPr>
            <a:xfrm>
              <a:off x="2312613" y="5569502"/>
              <a:ext cx="131270" cy="189491"/>
            </a:xfrm>
            <a:custGeom>
              <a:rect b="b" l="l" r="r" t="t"/>
              <a:pathLst>
                <a:path extrusionOk="0" h="189491" w="131270">
                  <a:moveTo>
                    <a:pt x="66289" y="0"/>
                  </a:moveTo>
                  <a:cubicBezTo>
                    <a:pt x="74483" y="0"/>
                    <a:pt x="82029" y="1141"/>
                    <a:pt x="88927" y="3423"/>
                  </a:cubicBezTo>
                  <a:cubicBezTo>
                    <a:pt x="95825" y="5705"/>
                    <a:pt x="101841" y="9017"/>
                    <a:pt x="106974" y="13360"/>
                  </a:cubicBezTo>
                  <a:cubicBezTo>
                    <a:pt x="112108" y="17702"/>
                    <a:pt x="115982" y="22744"/>
                    <a:pt x="118596" y="28483"/>
                  </a:cubicBezTo>
                  <a:cubicBezTo>
                    <a:pt x="121210" y="34223"/>
                    <a:pt x="122517" y="40369"/>
                    <a:pt x="122517" y="46921"/>
                  </a:cubicBezTo>
                  <a:cubicBezTo>
                    <a:pt x="122517" y="55562"/>
                    <a:pt x="120624" y="62988"/>
                    <a:pt x="116837" y="69199"/>
                  </a:cubicBezTo>
                  <a:cubicBezTo>
                    <a:pt x="113050" y="75409"/>
                    <a:pt x="108039" y="80597"/>
                    <a:pt x="101805" y="84760"/>
                  </a:cubicBezTo>
                  <a:cubicBezTo>
                    <a:pt x="107555" y="87175"/>
                    <a:pt x="112731" y="90704"/>
                    <a:pt x="117333" y="95348"/>
                  </a:cubicBezTo>
                  <a:cubicBezTo>
                    <a:pt x="121935" y="99991"/>
                    <a:pt x="125408" y="105156"/>
                    <a:pt x="127753" y="110842"/>
                  </a:cubicBezTo>
                  <a:cubicBezTo>
                    <a:pt x="130098" y="116528"/>
                    <a:pt x="131270" y="122641"/>
                    <a:pt x="131270" y="129180"/>
                  </a:cubicBezTo>
                  <a:cubicBezTo>
                    <a:pt x="131270" y="136952"/>
                    <a:pt x="129700" y="144495"/>
                    <a:pt x="126559" y="151807"/>
                  </a:cubicBezTo>
                  <a:cubicBezTo>
                    <a:pt x="123418" y="159119"/>
                    <a:pt x="118803" y="165626"/>
                    <a:pt x="112712" y="171328"/>
                  </a:cubicBezTo>
                  <a:cubicBezTo>
                    <a:pt x="106622" y="177029"/>
                    <a:pt x="99416" y="181482"/>
                    <a:pt x="91093" y="184685"/>
                  </a:cubicBezTo>
                  <a:cubicBezTo>
                    <a:pt x="82771" y="187889"/>
                    <a:pt x="73600" y="189491"/>
                    <a:pt x="63580" y="189491"/>
                  </a:cubicBezTo>
                  <a:cubicBezTo>
                    <a:pt x="53313" y="189491"/>
                    <a:pt x="44132" y="187656"/>
                    <a:pt x="36037" y="183986"/>
                  </a:cubicBezTo>
                  <a:cubicBezTo>
                    <a:pt x="27942" y="180316"/>
                    <a:pt x="21269" y="175724"/>
                    <a:pt x="16017" y="170208"/>
                  </a:cubicBezTo>
                  <a:cubicBezTo>
                    <a:pt x="10765" y="164693"/>
                    <a:pt x="6783" y="158959"/>
                    <a:pt x="4070" y="153006"/>
                  </a:cubicBezTo>
                  <a:cubicBezTo>
                    <a:pt x="1357" y="147054"/>
                    <a:pt x="0" y="142018"/>
                    <a:pt x="0" y="137899"/>
                  </a:cubicBezTo>
                  <a:cubicBezTo>
                    <a:pt x="0" y="132399"/>
                    <a:pt x="1788" y="127954"/>
                    <a:pt x="5363" y="124565"/>
                  </a:cubicBezTo>
                  <a:cubicBezTo>
                    <a:pt x="8938" y="121176"/>
                    <a:pt x="13363" y="119481"/>
                    <a:pt x="18640" y="119481"/>
                  </a:cubicBezTo>
                  <a:cubicBezTo>
                    <a:pt x="21422" y="119481"/>
                    <a:pt x="24126" y="120321"/>
                    <a:pt x="26752" y="122001"/>
                  </a:cubicBezTo>
                  <a:cubicBezTo>
                    <a:pt x="29378" y="123680"/>
                    <a:pt x="31156" y="125868"/>
                    <a:pt x="32086" y="128564"/>
                  </a:cubicBezTo>
                  <a:cubicBezTo>
                    <a:pt x="36118" y="139360"/>
                    <a:pt x="40403" y="147338"/>
                    <a:pt x="44941" y="152495"/>
                  </a:cubicBezTo>
                  <a:cubicBezTo>
                    <a:pt x="49479" y="157653"/>
                    <a:pt x="55775" y="160232"/>
                    <a:pt x="63827" y="160232"/>
                  </a:cubicBezTo>
                  <a:cubicBezTo>
                    <a:pt x="68498" y="160232"/>
                    <a:pt x="73000" y="159080"/>
                    <a:pt x="77334" y="156777"/>
                  </a:cubicBezTo>
                  <a:cubicBezTo>
                    <a:pt x="81668" y="154473"/>
                    <a:pt x="85252" y="151049"/>
                    <a:pt x="88088" y="146503"/>
                  </a:cubicBezTo>
                  <a:cubicBezTo>
                    <a:pt x="90924" y="141958"/>
                    <a:pt x="92342" y="136680"/>
                    <a:pt x="92342" y="130671"/>
                  </a:cubicBezTo>
                  <a:cubicBezTo>
                    <a:pt x="92342" y="121763"/>
                    <a:pt x="89946" y="114815"/>
                    <a:pt x="85154" y="109826"/>
                  </a:cubicBezTo>
                  <a:cubicBezTo>
                    <a:pt x="80362" y="104837"/>
                    <a:pt x="73663" y="102342"/>
                    <a:pt x="65057" y="102342"/>
                  </a:cubicBezTo>
                  <a:cubicBezTo>
                    <a:pt x="63580" y="102342"/>
                    <a:pt x="61118" y="102507"/>
                    <a:pt x="57671" y="102835"/>
                  </a:cubicBezTo>
                  <a:cubicBezTo>
                    <a:pt x="54224" y="103163"/>
                    <a:pt x="51925" y="103327"/>
                    <a:pt x="50775" y="103327"/>
                  </a:cubicBezTo>
                  <a:cubicBezTo>
                    <a:pt x="45566" y="103327"/>
                    <a:pt x="41486" y="101974"/>
                    <a:pt x="38534" y="99268"/>
                  </a:cubicBezTo>
                  <a:cubicBezTo>
                    <a:pt x="35581" y="96561"/>
                    <a:pt x="34105" y="92810"/>
                    <a:pt x="34105" y="88013"/>
                  </a:cubicBezTo>
                  <a:cubicBezTo>
                    <a:pt x="34105" y="83286"/>
                    <a:pt x="35853" y="79490"/>
                    <a:pt x="39348" y="76626"/>
                  </a:cubicBezTo>
                  <a:cubicBezTo>
                    <a:pt x="42843" y="73762"/>
                    <a:pt x="47801" y="72330"/>
                    <a:pt x="54223" y="72330"/>
                  </a:cubicBezTo>
                  <a:lnTo>
                    <a:pt x="59271" y="72330"/>
                  </a:lnTo>
                  <a:cubicBezTo>
                    <a:pt x="66234" y="72330"/>
                    <a:pt x="72173" y="70335"/>
                    <a:pt x="77089" y="66346"/>
                  </a:cubicBezTo>
                  <a:cubicBezTo>
                    <a:pt x="82004" y="62356"/>
                    <a:pt x="84462" y="56617"/>
                    <a:pt x="84462" y="49127"/>
                  </a:cubicBezTo>
                  <a:cubicBezTo>
                    <a:pt x="84462" y="43522"/>
                    <a:pt x="82517" y="38683"/>
                    <a:pt x="78626" y="34612"/>
                  </a:cubicBezTo>
                  <a:cubicBezTo>
                    <a:pt x="74735" y="30541"/>
                    <a:pt x="69474" y="28505"/>
                    <a:pt x="62842" y="28505"/>
                  </a:cubicBezTo>
                  <a:cubicBezTo>
                    <a:pt x="58218" y="28505"/>
                    <a:pt x="54466" y="29125"/>
                    <a:pt x="51587" y="30366"/>
                  </a:cubicBezTo>
                  <a:cubicBezTo>
                    <a:pt x="48707" y="31607"/>
                    <a:pt x="46434" y="33243"/>
                    <a:pt x="44768" y="35273"/>
                  </a:cubicBezTo>
                  <a:cubicBezTo>
                    <a:pt x="43102" y="37304"/>
                    <a:pt x="41349" y="40298"/>
                    <a:pt x="39507" y="44254"/>
                  </a:cubicBezTo>
                  <a:cubicBezTo>
                    <a:pt x="37665" y="48210"/>
                    <a:pt x="36239" y="51350"/>
                    <a:pt x="35230" y="53673"/>
                  </a:cubicBezTo>
                  <a:cubicBezTo>
                    <a:pt x="34093" y="56030"/>
                    <a:pt x="32238" y="57796"/>
                    <a:pt x="29665" y="58970"/>
                  </a:cubicBezTo>
                  <a:cubicBezTo>
                    <a:pt x="27092" y="60145"/>
                    <a:pt x="24197" y="60732"/>
                    <a:pt x="20981" y="60732"/>
                  </a:cubicBezTo>
                  <a:cubicBezTo>
                    <a:pt x="17007" y="60732"/>
                    <a:pt x="13399" y="59162"/>
                    <a:pt x="10157" y="56021"/>
                  </a:cubicBezTo>
                  <a:cubicBezTo>
                    <a:pt x="6915" y="52881"/>
                    <a:pt x="5294" y="48735"/>
                    <a:pt x="5294" y="43586"/>
                  </a:cubicBezTo>
                  <a:cubicBezTo>
                    <a:pt x="5294" y="38871"/>
                    <a:pt x="6667" y="34011"/>
                    <a:pt x="9413" y="29003"/>
                  </a:cubicBezTo>
                  <a:cubicBezTo>
                    <a:pt x="12160" y="23996"/>
                    <a:pt x="16144" y="19251"/>
                    <a:pt x="21366" y="14768"/>
                  </a:cubicBezTo>
                  <a:cubicBezTo>
                    <a:pt x="26589" y="10286"/>
                    <a:pt x="33034" y="6704"/>
                    <a:pt x="40703" y="4022"/>
                  </a:cubicBezTo>
                  <a:cubicBezTo>
                    <a:pt x="48371" y="1341"/>
                    <a:pt x="56900" y="0"/>
                    <a:pt x="66289"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820" name="Google Shape;820;p4"/>
          <p:cNvSpPr txBox="1"/>
          <p:nvPr/>
        </p:nvSpPr>
        <p:spPr>
          <a:xfrm>
            <a:off x="6677777" y="729325"/>
            <a:ext cx="1572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alt icons to pick from.</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24" name="Shape 824"/>
        <p:cNvGrpSpPr/>
        <p:nvPr/>
      </p:nvGrpSpPr>
      <p:grpSpPr>
        <a:xfrm>
          <a:off x="0" y="0"/>
          <a:ext cx="0" cy="0"/>
          <a:chOff x="0" y="0"/>
          <a:chExt cx="0" cy="0"/>
        </a:xfrm>
      </p:grpSpPr>
      <p:sp>
        <p:nvSpPr>
          <p:cNvPr id="825" name="Google Shape;825;p108"/>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Cover layouts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g11554ccd43f_0_407"/>
          <p:cNvSpPr txBox="1"/>
          <p:nvPr/>
        </p:nvSpPr>
        <p:spPr>
          <a:xfrm>
            <a:off x="250825" y="1311275"/>
            <a:ext cx="4321200" cy="1486200"/>
          </a:xfrm>
          <a:prstGeom prst="rect">
            <a:avLst/>
          </a:prstGeom>
          <a:noFill/>
          <a:ln>
            <a:noFill/>
          </a:ln>
        </p:spPr>
        <p:txBody>
          <a:bodyPr anchorCtr="0" anchor="b" bIns="91425" lIns="0" spcFirstLastPara="1" rIns="91425" wrap="square" tIns="91425">
            <a:normAutofit/>
          </a:bodyPr>
          <a:lstStyle/>
          <a:p>
            <a:pPr indent="0" lvl="0" marL="0" marR="0" rtl="0" algn="l">
              <a:lnSpc>
                <a:spcPct val="90000"/>
              </a:lnSpc>
              <a:spcBef>
                <a:spcPts val="0"/>
              </a:spcBef>
              <a:spcAft>
                <a:spcPts val="0"/>
              </a:spcAft>
              <a:buClr>
                <a:schemeClr val="dk1"/>
              </a:buClr>
              <a:buSzPts val="4400"/>
              <a:buFont typeface="Arial"/>
              <a:buNone/>
            </a:pPr>
            <a:r>
              <a:rPr b="1" i="0" lang="en-US" sz="3500" u="none" cap="none" strike="noStrike">
                <a:solidFill>
                  <a:schemeClr val="dk1"/>
                </a:solidFill>
                <a:latin typeface="Arial"/>
                <a:ea typeface="Arial"/>
                <a:cs typeface="Arial"/>
                <a:sym typeface="Arial"/>
              </a:rPr>
              <a:t>Title goes here</a:t>
            </a:r>
            <a:endParaRPr b="0" i="0" sz="700" u="none" cap="none" strike="noStrike">
              <a:solidFill>
                <a:srgbClr val="000000"/>
              </a:solidFill>
              <a:latin typeface="Arial"/>
              <a:ea typeface="Arial"/>
              <a:cs typeface="Arial"/>
              <a:sym typeface="Arial"/>
            </a:endParaRPr>
          </a:p>
        </p:txBody>
      </p:sp>
      <p:sp>
        <p:nvSpPr>
          <p:cNvPr id="831" name="Google Shape;831;g11554ccd43f_0_407"/>
          <p:cNvSpPr txBox="1"/>
          <p:nvPr/>
        </p:nvSpPr>
        <p:spPr>
          <a:xfrm>
            <a:off x="250825" y="2838351"/>
            <a:ext cx="4321200" cy="11382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rgbClr val="7F7F7F"/>
                </a:solidFill>
                <a:latin typeface="Arial"/>
                <a:ea typeface="Arial"/>
                <a:cs typeface="Arial"/>
                <a:sym typeface="Arial"/>
              </a:rPr>
              <a:t>Add subtitle here if needed</a:t>
            </a:r>
            <a:endParaRPr b="0" i="0" sz="1000" u="none" cap="none" strike="noStrike">
              <a:solidFill>
                <a:srgbClr val="7F7F7F"/>
              </a:solidFill>
              <a:latin typeface="Arial"/>
              <a:ea typeface="Arial"/>
              <a:cs typeface="Arial"/>
              <a:sym typeface="Arial"/>
            </a:endParaRPr>
          </a:p>
        </p:txBody>
      </p:sp>
      <p:pic>
        <p:nvPicPr>
          <p:cNvPr id="832" name="Google Shape;832;g11554ccd43f_0_407"/>
          <p:cNvPicPr preferRelativeResize="0"/>
          <p:nvPr/>
        </p:nvPicPr>
        <p:blipFill rotWithShape="1">
          <a:blip r:embed="rId3">
            <a:alphaModFix/>
          </a:blip>
          <a:srcRect b="6005" l="0" r="0" t="6057"/>
          <a:stretch/>
        </p:blipFill>
        <p:spPr>
          <a:xfrm>
            <a:off x="4700350" y="268300"/>
            <a:ext cx="4192824" cy="46084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g11554ccd43f_0_371"/>
          <p:cNvSpPr txBox="1"/>
          <p:nvPr/>
        </p:nvSpPr>
        <p:spPr>
          <a:xfrm>
            <a:off x="250825" y="1311275"/>
            <a:ext cx="4321200" cy="1486200"/>
          </a:xfrm>
          <a:prstGeom prst="rect">
            <a:avLst/>
          </a:prstGeom>
          <a:noFill/>
          <a:ln>
            <a:noFill/>
          </a:ln>
        </p:spPr>
        <p:txBody>
          <a:bodyPr anchorCtr="0" anchor="b" bIns="91425" lIns="0" spcFirstLastPara="1" rIns="91425" wrap="square" tIns="91425">
            <a:normAutofit/>
          </a:bodyPr>
          <a:lstStyle/>
          <a:p>
            <a:pPr indent="0" lvl="0" marL="0" marR="0" rtl="0" algn="l">
              <a:lnSpc>
                <a:spcPct val="90000"/>
              </a:lnSpc>
              <a:spcBef>
                <a:spcPts val="0"/>
              </a:spcBef>
              <a:spcAft>
                <a:spcPts val="0"/>
              </a:spcAft>
              <a:buClr>
                <a:srgbClr val="000000"/>
              </a:buClr>
              <a:buSzPts val="3500"/>
              <a:buFont typeface="Arial"/>
              <a:buNone/>
            </a:pPr>
            <a:r>
              <a:rPr b="1" i="0" lang="en-US" sz="3500" u="none" cap="none" strike="noStrike">
                <a:solidFill>
                  <a:schemeClr val="dk1"/>
                </a:solidFill>
                <a:latin typeface="Arial"/>
                <a:ea typeface="Arial"/>
                <a:cs typeface="Arial"/>
                <a:sym typeface="Arial"/>
              </a:rPr>
              <a:t>OpenRefine for Data Cleaning</a:t>
            </a:r>
            <a:endParaRPr b="1" i="0" sz="3500" u="none" cap="none" strike="noStrike">
              <a:solidFill>
                <a:schemeClr val="dk1"/>
              </a:solidFill>
              <a:latin typeface="Arial"/>
              <a:ea typeface="Arial"/>
              <a:cs typeface="Arial"/>
              <a:sym typeface="Arial"/>
            </a:endParaRPr>
          </a:p>
        </p:txBody>
      </p:sp>
      <p:sp>
        <p:nvSpPr>
          <p:cNvPr id="838" name="Google Shape;838;g11554ccd43f_0_371"/>
          <p:cNvSpPr txBox="1"/>
          <p:nvPr/>
        </p:nvSpPr>
        <p:spPr>
          <a:xfrm>
            <a:off x="250825" y="2838350"/>
            <a:ext cx="4321200" cy="17391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Arial"/>
                <a:ea typeface="Arial"/>
                <a:cs typeface="Arial"/>
                <a:sym typeface="Arial"/>
              </a:rPr>
              <a:t>What is OpenRefine? </a:t>
            </a:r>
            <a:br>
              <a:rPr b="0" i="0" lang="en-US" sz="1600" u="none" cap="none" strike="noStrike">
                <a:solidFill>
                  <a:srgbClr val="7F7F7F"/>
                </a:solidFill>
                <a:latin typeface="Arial"/>
                <a:ea typeface="Arial"/>
                <a:cs typeface="Arial"/>
                <a:sym typeface="Arial"/>
              </a:rPr>
            </a:br>
            <a:r>
              <a:rPr b="0" i="0" lang="en-US" sz="1600" u="none" cap="none" strike="noStrike">
                <a:solidFill>
                  <a:srgbClr val="7F7F7F"/>
                </a:solidFill>
                <a:latin typeface="Arial"/>
                <a:ea typeface="Arial"/>
                <a:cs typeface="Arial"/>
                <a:sym typeface="Arial"/>
              </a:rPr>
              <a:t>A data cleaning tool.</a:t>
            </a:r>
            <a:br>
              <a:rPr b="0" i="0" lang="en-US" sz="1600" u="none" cap="none" strike="noStrike">
                <a:solidFill>
                  <a:srgbClr val="7F7F7F"/>
                </a:solidFill>
                <a:latin typeface="Arial"/>
                <a:ea typeface="Arial"/>
                <a:cs typeface="Arial"/>
                <a:sym typeface="Arial"/>
              </a:rPr>
            </a:br>
            <a:endParaRPr b="0" i="0" sz="1600" u="none" cap="none" strike="noStrike">
              <a:solidFill>
                <a:srgbClr val="7F7F7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Arial"/>
                <a:ea typeface="Arial"/>
                <a:cs typeface="Arial"/>
                <a:sym typeface="Arial"/>
              </a:rPr>
              <a:t>Why use OpenRefine? </a:t>
            </a:r>
            <a:br>
              <a:rPr b="0" i="0" lang="en-US" sz="1600" u="none" cap="none" strike="noStrike">
                <a:solidFill>
                  <a:srgbClr val="7F7F7F"/>
                </a:solidFill>
                <a:latin typeface="Arial"/>
                <a:ea typeface="Arial"/>
                <a:cs typeface="Arial"/>
                <a:sym typeface="Arial"/>
              </a:rPr>
            </a:br>
            <a:r>
              <a:rPr b="0" i="0" lang="en-US" sz="1600" u="none" cap="none" strike="noStrike">
                <a:solidFill>
                  <a:srgbClr val="7F7F7F"/>
                </a:solidFill>
                <a:latin typeface="Arial"/>
                <a:ea typeface="Arial"/>
                <a:cs typeface="Arial"/>
                <a:sym typeface="Arial"/>
              </a:rPr>
              <a:t>Tracks changes and is easily reversible.</a:t>
            </a:r>
            <a:endParaRPr b="0" i="0" sz="1600" u="none" cap="none" strike="noStrike">
              <a:solidFill>
                <a:srgbClr val="7F7F7F"/>
              </a:solidFill>
              <a:latin typeface="Arial"/>
              <a:ea typeface="Arial"/>
              <a:cs typeface="Arial"/>
              <a:sym typeface="Arial"/>
            </a:endParaRPr>
          </a:p>
        </p:txBody>
      </p:sp>
      <p:pic>
        <p:nvPicPr>
          <p:cNvPr id="839" name="Google Shape;839;g11554ccd43f_0_371"/>
          <p:cNvPicPr preferRelativeResize="0"/>
          <p:nvPr/>
        </p:nvPicPr>
        <p:blipFill rotWithShape="1">
          <a:blip r:embed="rId3">
            <a:alphaModFix/>
          </a:blip>
          <a:srcRect b="1133" l="24997" r="25504" t="1160"/>
          <a:stretch/>
        </p:blipFill>
        <p:spPr>
          <a:xfrm>
            <a:off x="4742825" y="268300"/>
            <a:ext cx="4150349" cy="4608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g11554ccd43f_0_398"/>
          <p:cNvSpPr txBox="1"/>
          <p:nvPr/>
        </p:nvSpPr>
        <p:spPr>
          <a:xfrm>
            <a:off x="250825" y="1311275"/>
            <a:ext cx="4321200" cy="1486200"/>
          </a:xfrm>
          <a:prstGeom prst="rect">
            <a:avLst/>
          </a:prstGeom>
          <a:noFill/>
          <a:ln>
            <a:noFill/>
          </a:ln>
        </p:spPr>
        <p:txBody>
          <a:bodyPr anchorCtr="0" anchor="b" bIns="91425" lIns="0" spcFirstLastPara="1" rIns="91425" wrap="square" tIns="91425">
            <a:normAutofit/>
          </a:bodyPr>
          <a:lstStyle/>
          <a:p>
            <a:pPr indent="0" lvl="0" marL="0" marR="0" rtl="0" algn="l">
              <a:lnSpc>
                <a:spcPct val="90000"/>
              </a:lnSpc>
              <a:spcBef>
                <a:spcPts val="0"/>
              </a:spcBef>
              <a:spcAft>
                <a:spcPts val="0"/>
              </a:spcAft>
              <a:buClr>
                <a:srgbClr val="000000"/>
              </a:buClr>
              <a:buSzPts val="3500"/>
              <a:buFont typeface="Arial"/>
              <a:buNone/>
            </a:pPr>
            <a:r>
              <a:rPr b="1" i="0" lang="en-US" sz="3500" u="none" cap="none" strike="noStrike">
                <a:solidFill>
                  <a:schemeClr val="dk1"/>
                </a:solidFill>
                <a:latin typeface="Arial"/>
                <a:ea typeface="Arial"/>
                <a:cs typeface="Arial"/>
                <a:sym typeface="Arial"/>
              </a:rPr>
              <a:t>Fundamentals: Terminology</a:t>
            </a:r>
            <a:endParaRPr b="1" i="0" sz="3500" u="none" cap="none" strike="noStrike">
              <a:solidFill>
                <a:schemeClr val="dk1"/>
              </a:solidFill>
              <a:latin typeface="Arial"/>
              <a:ea typeface="Arial"/>
              <a:cs typeface="Arial"/>
              <a:sym typeface="Arial"/>
            </a:endParaRPr>
          </a:p>
        </p:txBody>
      </p:sp>
      <p:sp>
        <p:nvSpPr>
          <p:cNvPr id="845" name="Google Shape;845;g11554ccd43f_0_398"/>
          <p:cNvSpPr txBox="1"/>
          <p:nvPr/>
        </p:nvSpPr>
        <p:spPr>
          <a:xfrm>
            <a:off x="250825" y="2838350"/>
            <a:ext cx="4321200" cy="17391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Arial"/>
                <a:ea typeface="Arial"/>
                <a:cs typeface="Arial"/>
                <a:sym typeface="Arial"/>
              </a:rPr>
              <a:t>There’s a word for that…</a:t>
            </a:r>
            <a:endParaRPr b="0" i="0" sz="1600" u="none" cap="none" strike="noStrike">
              <a:solidFill>
                <a:srgbClr val="7F7F7F"/>
              </a:solidFill>
              <a:latin typeface="Arial"/>
              <a:ea typeface="Arial"/>
              <a:cs typeface="Arial"/>
              <a:sym typeface="Arial"/>
            </a:endParaRPr>
          </a:p>
        </p:txBody>
      </p:sp>
      <p:pic>
        <p:nvPicPr>
          <p:cNvPr id="846" name="Google Shape;846;g11554ccd43f_0_398"/>
          <p:cNvPicPr preferRelativeResize="0"/>
          <p:nvPr/>
        </p:nvPicPr>
        <p:blipFill rotWithShape="1">
          <a:blip r:embed="rId3">
            <a:alphaModFix/>
          </a:blip>
          <a:srcRect b="1133" l="8902" r="32453" t="1160"/>
          <a:stretch/>
        </p:blipFill>
        <p:spPr>
          <a:xfrm>
            <a:off x="4742825" y="268300"/>
            <a:ext cx="4150349" cy="4608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2ee52dba9b_0_126"/>
          <p:cNvSpPr txBox="1"/>
          <p:nvPr/>
        </p:nvSpPr>
        <p:spPr>
          <a:xfrm>
            <a:off x="250825" y="268300"/>
            <a:ext cx="2064300" cy="10431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Learning Objectives</a:t>
            </a:r>
            <a:endParaRPr b="1" sz="2200">
              <a:solidFill>
                <a:schemeClr val="dk2"/>
              </a:solidFill>
            </a:endParaRPr>
          </a:p>
        </p:txBody>
      </p:sp>
      <p:sp>
        <p:nvSpPr>
          <p:cNvPr id="288" name="Google Shape;288;g22ee52dba9b_0_126"/>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9" name="Google Shape;289;g22ee52dba9b_0_126"/>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D8D8D8"/>
              </a:buClr>
              <a:buSzPts val="1100"/>
              <a:buFont typeface="Arial"/>
              <a:buAutoNum type="arabicPeriod"/>
            </a:pPr>
            <a:r>
              <a:rPr lang="en-US" sz="1100">
                <a:solidFill>
                  <a:srgbClr val="D8D8D8"/>
                </a:solidFill>
              </a:rPr>
              <a:t>Language: Words and Terms</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lang="en-US" sz="1100">
                <a:solidFill>
                  <a:srgbClr val="D8D8D8"/>
                </a:solidFill>
              </a:rPr>
              <a:t>Self-Awareness and underlying Assumptions</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lang="en-US" sz="1100">
                <a:solidFill>
                  <a:srgbClr val="D8D8D8"/>
                </a:solidFill>
              </a:rPr>
              <a:t>Systems: Implicit/Explicit bias</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chemeClr val="dk2"/>
              </a:buClr>
              <a:buSzPts val="1100"/>
              <a:buFont typeface="Arial"/>
              <a:buAutoNum type="arabicPeriod"/>
            </a:pPr>
            <a:r>
              <a:rPr lang="en-US" sz="1100">
                <a:solidFill>
                  <a:schemeClr val="dk2"/>
                </a:solidFill>
              </a:rPr>
              <a:t>Integration</a:t>
            </a:r>
            <a:endParaRPr sz="1100">
              <a:solidFill>
                <a:schemeClr val="dk2"/>
              </a:solidFill>
            </a:endParaRPr>
          </a:p>
          <a:p>
            <a:pPr indent="-228600" lvl="0" marL="228600" marR="0" rtl="0" algn="l">
              <a:lnSpc>
                <a:spcPct val="100000"/>
              </a:lnSpc>
              <a:spcBef>
                <a:spcPts val="1200"/>
              </a:spcBef>
              <a:spcAft>
                <a:spcPts val="1200"/>
              </a:spcAft>
              <a:buClr>
                <a:srgbClr val="D8D8D8"/>
              </a:buClr>
              <a:buSzPts val="1100"/>
              <a:buAutoNum type="arabicPeriod"/>
            </a:pPr>
            <a:r>
              <a:rPr lang="en-US" sz="1100">
                <a:solidFill>
                  <a:srgbClr val="D8D8D8"/>
                </a:solidFill>
              </a:rPr>
              <a:t>Communication</a:t>
            </a:r>
            <a:endParaRPr sz="1100">
              <a:solidFill>
                <a:srgbClr val="D8D8D8"/>
              </a:solidFill>
            </a:endParaRPr>
          </a:p>
        </p:txBody>
      </p:sp>
      <p:sp>
        <p:nvSpPr>
          <p:cNvPr id="290" name="Google Shape;290;g22ee52dba9b_0_126"/>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LEARNING OBJECTIVES</a:t>
            </a:r>
            <a:br>
              <a:rPr b="0" i="0" lang="en-US" sz="700" u="none" cap="none" strike="noStrike">
                <a:solidFill>
                  <a:srgbClr val="37816E"/>
                </a:solidFill>
                <a:latin typeface="Arial"/>
                <a:ea typeface="Arial"/>
                <a:cs typeface="Arial"/>
                <a:sym typeface="Arial"/>
              </a:rPr>
            </a:br>
            <a:r>
              <a:rPr lang="en-US" sz="700">
                <a:solidFill>
                  <a:srgbClr val="1B4036"/>
                </a:solidFill>
              </a:rPr>
              <a:t>SELF</a:t>
            </a:r>
            <a:endParaRPr b="0" i="0" sz="100" u="none" cap="none" strike="noStrike">
              <a:solidFill>
                <a:srgbClr val="1B4036"/>
              </a:solidFill>
              <a:latin typeface="Arial"/>
              <a:ea typeface="Arial"/>
              <a:cs typeface="Arial"/>
              <a:sym typeface="Arial"/>
            </a:endParaRPr>
          </a:p>
        </p:txBody>
      </p:sp>
      <p:sp>
        <p:nvSpPr>
          <p:cNvPr id="291" name="Google Shape;291;g22ee52dba9b_0_126"/>
          <p:cNvSpPr txBox="1"/>
          <p:nvPr/>
        </p:nvSpPr>
        <p:spPr>
          <a:xfrm>
            <a:off x="3295475" y="800425"/>
            <a:ext cx="5521500" cy="34788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b="1" lang="en-US">
                <a:latin typeface="Calibri"/>
                <a:ea typeface="Calibri"/>
                <a:cs typeface="Calibri"/>
                <a:sym typeface="Calibri"/>
              </a:rPr>
              <a:t>Praxis/Integration</a:t>
            </a:r>
            <a:r>
              <a:rPr b="1" lang="en-US">
                <a:latin typeface="Calibri"/>
                <a:ea typeface="Calibri"/>
                <a:cs typeface="Calibri"/>
                <a:sym typeface="Calibri"/>
              </a:rPr>
              <a:t>…</a:t>
            </a:r>
            <a:br>
              <a:rPr b="1" lang="en-US" sz="1100">
                <a:latin typeface="Calibri"/>
                <a:ea typeface="Calibri"/>
                <a:cs typeface="Calibri"/>
                <a:sym typeface="Calibri"/>
              </a:rPr>
            </a:br>
            <a:endParaRPr b="1" sz="1100">
              <a:latin typeface="Calibri"/>
              <a:ea typeface="Calibri"/>
              <a:cs typeface="Calibri"/>
              <a:sym typeface="Calibri"/>
            </a:endParaRPr>
          </a:p>
          <a:p>
            <a:pPr indent="0" lvl="0" marL="457200" marR="0" rtl="0" algn="l">
              <a:lnSpc>
                <a:spcPct val="100000"/>
              </a:lnSpc>
              <a:spcBef>
                <a:spcPts val="1200"/>
              </a:spcBef>
              <a:spcAft>
                <a:spcPts val="0"/>
              </a:spcAft>
              <a:buNone/>
            </a:pPr>
            <a:r>
              <a:rPr b="1" lang="en-US" sz="1300">
                <a:latin typeface="Calibri"/>
                <a:ea typeface="Calibri"/>
                <a:cs typeface="Calibri"/>
                <a:sym typeface="Calibri"/>
              </a:rPr>
              <a:t>is</a:t>
            </a:r>
            <a:r>
              <a:rPr lang="en-US" sz="1300">
                <a:latin typeface="Calibri"/>
                <a:ea typeface="Calibri"/>
                <a:cs typeface="Calibri"/>
                <a:sym typeface="Calibri"/>
              </a:rPr>
              <a:t> </a:t>
            </a:r>
            <a:r>
              <a:rPr i="1" lang="en-US" sz="1300">
                <a:latin typeface="Calibri"/>
                <a:ea typeface="Calibri"/>
                <a:cs typeface="Calibri"/>
                <a:sym typeface="Calibri"/>
              </a:rPr>
              <a:t>action, practice</a:t>
            </a:r>
            <a:r>
              <a:rPr lang="en-US" sz="1300">
                <a:latin typeface="Calibri"/>
                <a:ea typeface="Calibri"/>
                <a:cs typeface="Calibri"/>
                <a:sym typeface="Calibri"/>
              </a:rPr>
              <a:t>: </a:t>
            </a:r>
            <a:endParaRPr sz="1300">
              <a:latin typeface="Calibri"/>
              <a:ea typeface="Calibri"/>
              <a:cs typeface="Calibri"/>
              <a:sym typeface="Calibri"/>
            </a:endParaRPr>
          </a:p>
          <a:p>
            <a:pPr indent="-311150" lvl="0" marL="914400" rtl="0" algn="l">
              <a:spcBef>
                <a:spcPts val="1200"/>
              </a:spcBef>
              <a:spcAft>
                <a:spcPts val="0"/>
              </a:spcAft>
              <a:buSzPts val="1300"/>
              <a:buFont typeface="Calibri"/>
              <a:buChar char="-"/>
            </a:pPr>
            <a:r>
              <a:rPr i="1" lang="en-US" sz="1300">
                <a:latin typeface="Calibri"/>
                <a:ea typeface="Calibri"/>
                <a:cs typeface="Calibri"/>
                <a:sym typeface="Calibri"/>
              </a:rPr>
              <a:t>the process by which a theory, lesson, or skill is enacted, embodied, realized, applied, or put into practice</a:t>
            </a:r>
            <a:endParaRPr i="1" sz="1300">
              <a:solidFill>
                <a:srgbClr val="CC0000"/>
              </a:solidFill>
              <a:latin typeface="Calibri"/>
              <a:ea typeface="Calibri"/>
              <a:cs typeface="Calibri"/>
              <a:sym typeface="Calibri"/>
            </a:endParaRPr>
          </a:p>
          <a:p>
            <a:pPr indent="-311150" lvl="0" marL="914400" rtl="0" algn="l">
              <a:spcBef>
                <a:spcPts val="0"/>
              </a:spcBef>
              <a:spcAft>
                <a:spcPts val="0"/>
              </a:spcAft>
              <a:buClr>
                <a:schemeClr val="accent3"/>
              </a:buClr>
              <a:buSzPts val="1300"/>
              <a:buFont typeface="Calibri"/>
              <a:buChar char="-"/>
            </a:pPr>
            <a:r>
              <a:rPr b="1" i="1" lang="en-US" sz="1300">
                <a:solidFill>
                  <a:schemeClr val="accent3"/>
                </a:solidFill>
                <a:latin typeface="Calibri"/>
                <a:ea typeface="Calibri"/>
                <a:cs typeface="Calibri"/>
                <a:sym typeface="Calibri"/>
              </a:rPr>
              <a:t>practice, as distinguished from theory</a:t>
            </a:r>
            <a:endParaRPr b="1" i="1" sz="1300">
              <a:solidFill>
                <a:schemeClr val="accent3"/>
              </a:solidFill>
              <a:latin typeface="Calibri"/>
              <a:ea typeface="Calibri"/>
              <a:cs typeface="Calibri"/>
              <a:sym typeface="Calibri"/>
            </a:endParaRPr>
          </a:p>
          <a:p>
            <a:pPr indent="-311150" lvl="0" marL="914400" rtl="0" algn="l">
              <a:spcBef>
                <a:spcPts val="0"/>
              </a:spcBef>
              <a:spcAft>
                <a:spcPts val="0"/>
              </a:spcAft>
              <a:buSzPts val="1300"/>
              <a:buFont typeface="Calibri"/>
              <a:buChar char="-"/>
            </a:pPr>
            <a:r>
              <a:rPr i="1" lang="en-US" sz="1300">
                <a:latin typeface="Calibri"/>
                <a:ea typeface="Calibri"/>
                <a:cs typeface="Calibri"/>
                <a:sym typeface="Calibri"/>
              </a:rPr>
              <a:t>application or use, as of knowledge or skills</a:t>
            </a:r>
            <a:endParaRPr i="1" sz="1300" u="none" cap="none" strike="noStrike">
              <a:solidFill>
                <a:srgbClr val="000000"/>
              </a:solidFill>
              <a:latin typeface="Calibri"/>
              <a:ea typeface="Calibri"/>
              <a:cs typeface="Calibri"/>
              <a:sym typeface="Calibri"/>
            </a:endParaRPr>
          </a:p>
          <a:p>
            <a:pPr indent="0" lvl="0" marL="457200" marR="0" rtl="0" algn="l">
              <a:lnSpc>
                <a:spcPct val="100000"/>
              </a:lnSpc>
              <a:spcBef>
                <a:spcPts val="1200"/>
              </a:spcBef>
              <a:spcAft>
                <a:spcPts val="0"/>
              </a:spcAft>
              <a:buNone/>
            </a:pPr>
            <a:r>
              <a:rPr b="1" lang="en-US" sz="1300">
                <a:latin typeface="Calibri"/>
                <a:ea typeface="Calibri"/>
                <a:cs typeface="Calibri"/>
                <a:sym typeface="Calibri"/>
              </a:rPr>
              <a:t>allows us to</a:t>
            </a:r>
            <a:r>
              <a:rPr lang="en-US" sz="1300">
                <a:latin typeface="Calibri"/>
                <a:ea typeface="Calibri"/>
                <a:cs typeface="Calibri"/>
                <a:sym typeface="Calibri"/>
              </a:rPr>
              <a:t>… </a:t>
            </a:r>
            <a:r>
              <a:rPr i="1" lang="en-US" sz="1300">
                <a:latin typeface="Calibri"/>
                <a:ea typeface="Calibri"/>
                <a:cs typeface="Calibri"/>
                <a:sym typeface="Calibri"/>
              </a:rPr>
              <a:t>engage, apply, exercise, realize or practice ideas.</a:t>
            </a:r>
            <a:br>
              <a:rPr i="0" lang="en-US" sz="1300" u="none" cap="none" strike="noStrike">
                <a:solidFill>
                  <a:srgbClr val="000000"/>
                </a:solidFill>
                <a:latin typeface="Calibri"/>
                <a:ea typeface="Calibri"/>
                <a:cs typeface="Calibri"/>
                <a:sym typeface="Calibri"/>
              </a:rPr>
            </a:br>
            <a:endParaRPr i="0" sz="1300" u="none" cap="none" strike="noStrike">
              <a:solidFill>
                <a:srgbClr val="000000"/>
              </a:solidFill>
              <a:latin typeface="Calibri"/>
              <a:ea typeface="Calibri"/>
              <a:cs typeface="Calibri"/>
              <a:sym typeface="Calibri"/>
            </a:endParaRPr>
          </a:p>
          <a:p>
            <a:pPr indent="0" lvl="0" marL="228600" marR="0" rtl="0" algn="l">
              <a:lnSpc>
                <a:spcPct val="100000"/>
              </a:lnSpc>
              <a:spcBef>
                <a:spcPts val="1200"/>
              </a:spcBef>
              <a:spcAft>
                <a:spcPts val="1200"/>
              </a:spcAft>
              <a:buClr>
                <a:srgbClr val="000000"/>
              </a:buClr>
              <a:buSzPts val="1100"/>
              <a:buFont typeface="Arial"/>
              <a:buNone/>
            </a:pPr>
            <a:r>
              <a:rPr b="1" lang="en-US" sz="1300">
                <a:solidFill>
                  <a:srgbClr val="37816E"/>
                </a:solidFill>
                <a:latin typeface="Calibri"/>
                <a:ea typeface="Calibri"/>
                <a:cs typeface="Calibri"/>
                <a:sym typeface="Calibri"/>
              </a:rPr>
              <a:t>key words…action, application, practice, </a:t>
            </a:r>
            <a:endParaRPr b="1" i="0" sz="1300" u="none" cap="none" strike="noStrike">
              <a:solidFill>
                <a:srgbClr val="0F0F14"/>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descr="A picture containing grass, sky, outdoor&#10;&#10;Description automatically generated" id="851" name="Google Shape;851;p16"/>
          <p:cNvPicPr preferRelativeResize="0"/>
          <p:nvPr/>
        </p:nvPicPr>
        <p:blipFill rotWithShape="1">
          <a:blip r:embed="rId3">
            <a:alphaModFix/>
          </a:blip>
          <a:srcRect b="0" l="0" r="15987" t="0"/>
          <a:stretch/>
        </p:blipFill>
        <p:spPr>
          <a:xfrm>
            <a:off x="1461945" y="1"/>
            <a:ext cx="7682055" cy="5143499"/>
          </a:xfrm>
          <a:prstGeom prst="rect">
            <a:avLst/>
          </a:prstGeom>
          <a:noFill/>
          <a:ln>
            <a:noFill/>
          </a:ln>
        </p:spPr>
      </p:pic>
      <p:sp>
        <p:nvSpPr>
          <p:cNvPr id="852" name="Google Shape;852;p16"/>
          <p:cNvSpPr/>
          <p:nvPr/>
        </p:nvSpPr>
        <p:spPr>
          <a:xfrm>
            <a:off x="0" y="180975"/>
            <a:ext cx="3454400" cy="47815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3" name="Google Shape;853;p16"/>
          <p:cNvSpPr txBox="1"/>
          <p:nvPr/>
        </p:nvSpPr>
        <p:spPr>
          <a:xfrm>
            <a:off x="523900" y="1430550"/>
            <a:ext cx="2930700" cy="1138200"/>
          </a:xfrm>
          <a:prstGeom prst="rect">
            <a:avLst/>
          </a:prstGeom>
          <a:noFill/>
          <a:ln>
            <a:noFill/>
          </a:ln>
        </p:spPr>
        <p:txBody>
          <a:bodyPr anchorCtr="0" anchor="b" bIns="91425" lIns="0" spcFirstLastPara="1" rIns="91425" wrap="square" tIns="91425">
            <a:normAutofit/>
          </a:bodyPr>
          <a:lstStyle/>
          <a:p>
            <a:pPr indent="0" lvl="0" marL="0" marR="0" rtl="0" algn="l">
              <a:lnSpc>
                <a:spcPct val="90000"/>
              </a:lnSpc>
              <a:spcBef>
                <a:spcPts val="0"/>
              </a:spcBef>
              <a:spcAft>
                <a:spcPts val="0"/>
              </a:spcAft>
              <a:buClr>
                <a:schemeClr val="dk1"/>
              </a:buClr>
              <a:buSzPts val="4400"/>
              <a:buFont typeface="Arial"/>
              <a:buNone/>
            </a:pPr>
            <a:r>
              <a:rPr b="1" i="0" lang="en-US" sz="2400" u="none" cap="none" strike="noStrike">
                <a:solidFill>
                  <a:schemeClr val="dk1"/>
                </a:solidFill>
                <a:latin typeface="Arial"/>
                <a:ea typeface="Arial"/>
                <a:cs typeface="Arial"/>
                <a:sym typeface="Arial"/>
              </a:rPr>
              <a:t>Title goes here</a:t>
            </a:r>
            <a:endParaRPr b="1" i="0" sz="2400" u="none" cap="none" strike="noStrike">
              <a:solidFill>
                <a:schemeClr val="dk1"/>
              </a:solidFill>
              <a:latin typeface="Arial"/>
              <a:ea typeface="Arial"/>
              <a:cs typeface="Arial"/>
              <a:sym typeface="Arial"/>
            </a:endParaRPr>
          </a:p>
        </p:txBody>
      </p:sp>
      <p:sp>
        <p:nvSpPr>
          <p:cNvPr id="854" name="Google Shape;854;p16"/>
          <p:cNvSpPr txBox="1"/>
          <p:nvPr/>
        </p:nvSpPr>
        <p:spPr>
          <a:xfrm>
            <a:off x="523900" y="2533550"/>
            <a:ext cx="2930700" cy="11382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200" u="none" cap="none" strike="noStrike">
                <a:solidFill>
                  <a:srgbClr val="7F7F7F"/>
                </a:solidFill>
                <a:latin typeface="Arial"/>
                <a:ea typeface="Arial"/>
                <a:cs typeface="Arial"/>
                <a:sym typeface="Arial"/>
              </a:rPr>
              <a:t>Add subtitle here if needed</a:t>
            </a:r>
            <a:endParaRPr b="0" i="0" sz="1200" u="none" cap="none" strike="noStrike">
              <a:solidFill>
                <a:srgbClr val="7F7F7F"/>
              </a:solidFill>
              <a:latin typeface="Arial"/>
              <a:ea typeface="Arial"/>
              <a:cs typeface="Arial"/>
              <a:sym typeface="Arial"/>
            </a:endParaRPr>
          </a:p>
        </p:txBody>
      </p:sp>
      <p:pic>
        <p:nvPicPr>
          <p:cNvPr id="855" name="Google Shape;855;p16">
            <a:hlinkClick r:id="rId4"/>
          </p:cNvPr>
          <p:cNvPicPr preferRelativeResize="0"/>
          <p:nvPr/>
        </p:nvPicPr>
        <p:blipFill rotWithShape="1">
          <a:blip r:embed="rId5">
            <a:alphaModFix/>
          </a:blip>
          <a:srcRect b="0" l="0" r="0" t="0"/>
          <a:stretch/>
        </p:blipFill>
        <p:spPr>
          <a:xfrm>
            <a:off x="867082" y="4160462"/>
            <a:ext cx="906531" cy="602325"/>
          </a:xfrm>
          <a:prstGeom prst="rect">
            <a:avLst/>
          </a:prstGeom>
          <a:noFill/>
          <a:ln>
            <a:noFill/>
          </a:ln>
        </p:spPr>
      </p:pic>
      <p:pic>
        <p:nvPicPr>
          <p:cNvPr id="856" name="Google Shape;856;p16">
            <a:hlinkClick r:id="rId6"/>
          </p:cNvPr>
          <p:cNvPicPr preferRelativeResize="0"/>
          <p:nvPr/>
        </p:nvPicPr>
        <p:blipFill rotWithShape="1">
          <a:blip r:embed="rId7">
            <a:alphaModFix/>
          </a:blip>
          <a:srcRect b="0" l="0" r="0" t="0"/>
          <a:stretch/>
        </p:blipFill>
        <p:spPr>
          <a:xfrm>
            <a:off x="250824" y="4241147"/>
            <a:ext cx="440984" cy="440981"/>
          </a:xfrm>
          <a:prstGeom prst="rect">
            <a:avLst/>
          </a:prstGeom>
          <a:noFill/>
          <a:ln>
            <a:noFill/>
          </a:ln>
        </p:spPr>
      </p:pic>
      <p:pic>
        <p:nvPicPr>
          <p:cNvPr id="857" name="Google Shape;857;p16">
            <a:hlinkClick r:id="rId8"/>
          </p:cNvPr>
          <p:cNvPicPr preferRelativeResize="0"/>
          <p:nvPr/>
        </p:nvPicPr>
        <p:blipFill rotWithShape="1">
          <a:blip r:embed="rId9">
            <a:alphaModFix/>
          </a:blip>
          <a:srcRect b="0" l="0" r="0" t="0"/>
          <a:stretch/>
        </p:blipFill>
        <p:spPr>
          <a:xfrm>
            <a:off x="1948887" y="4339243"/>
            <a:ext cx="649015" cy="244789"/>
          </a:xfrm>
          <a:prstGeom prst="rect">
            <a:avLst/>
          </a:prstGeom>
          <a:noFill/>
          <a:ln>
            <a:noFill/>
          </a:ln>
        </p:spPr>
      </p:pic>
      <p:pic>
        <p:nvPicPr>
          <p:cNvPr id="858" name="Google Shape;858;p16">
            <a:hlinkClick r:id="rId10"/>
          </p:cNvPr>
          <p:cNvPicPr preferRelativeResize="0"/>
          <p:nvPr/>
        </p:nvPicPr>
        <p:blipFill rotWithShape="1">
          <a:blip r:embed="rId11">
            <a:alphaModFix/>
          </a:blip>
          <a:srcRect b="4140" l="5584" r="5495" t="3438"/>
          <a:stretch/>
        </p:blipFill>
        <p:spPr>
          <a:xfrm flipH="1">
            <a:off x="2773176" y="4224625"/>
            <a:ext cx="471000" cy="474000"/>
          </a:xfrm>
          <a:prstGeom prst="ellipse">
            <a:avLst/>
          </a:prstGeom>
          <a:noFill/>
          <a:ln>
            <a:noFill/>
          </a:ln>
        </p:spPr>
      </p:pic>
      <p:pic>
        <p:nvPicPr>
          <p:cNvPr id="859" name="Google Shape;859;p16"/>
          <p:cNvPicPr preferRelativeResize="0"/>
          <p:nvPr/>
        </p:nvPicPr>
        <p:blipFill rotWithShape="1">
          <a:blip r:embed="rId12">
            <a:alphaModFix/>
          </a:blip>
          <a:srcRect b="0" l="0" r="0" t="0"/>
          <a:stretch/>
        </p:blipFill>
        <p:spPr>
          <a:xfrm>
            <a:off x="250825" y="268308"/>
            <a:ext cx="602326" cy="6023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pic>
        <p:nvPicPr>
          <p:cNvPr descr="A picture containing grass, sky, outdoor&#10;&#10;Description automatically generated" id="864" name="Google Shape;864;g1178b2858e0_4_34"/>
          <p:cNvPicPr preferRelativeResize="0"/>
          <p:nvPr/>
        </p:nvPicPr>
        <p:blipFill rotWithShape="1">
          <a:blip r:embed="rId3">
            <a:alphaModFix/>
          </a:blip>
          <a:srcRect b="0" l="0" r="15987" t="0"/>
          <a:stretch/>
        </p:blipFill>
        <p:spPr>
          <a:xfrm>
            <a:off x="1461945" y="1"/>
            <a:ext cx="7682055" cy="5143500"/>
          </a:xfrm>
          <a:prstGeom prst="rect">
            <a:avLst/>
          </a:prstGeom>
          <a:noFill/>
          <a:ln>
            <a:noFill/>
          </a:ln>
        </p:spPr>
      </p:pic>
      <p:sp>
        <p:nvSpPr>
          <p:cNvPr id="865" name="Google Shape;865;g1178b2858e0_4_34"/>
          <p:cNvSpPr/>
          <p:nvPr/>
        </p:nvSpPr>
        <p:spPr>
          <a:xfrm>
            <a:off x="0" y="180975"/>
            <a:ext cx="3454500" cy="4781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6" name="Google Shape;866;g1178b2858e0_4_34"/>
          <p:cNvSpPr txBox="1"/>
          <p:nvPr/>
        </p:nvSpPr>
        <p:spPr>
          <a:xfrm>
            <a:off x="523900" y="1430550"/>
            <a:ext cx="2930700" cy="1138200"/>
          </a:xfrm>
          <a:prstGeom prst="rect">
            <a:avLst/>
          </a:prstGeom>
          <a:noFill/>
          <a:ln>
            <a:noFill/>
          </a:ln>
        </p:spPr>
        <p:txBody>
          <a:bodyPr anchorCtr="0" anchor="b" bIns="91425" lIns="0" spcFirstLastPara="1" rIns="91425" wrap="square" tIns="91425">
            <a:normAutofit/>
          </a:bodyPr>
          <a:lstStyle/>
          <a:p>
            <a:pPr indent="0" lvl="0" marL="0" marR="0" rtl="0" algn="l">
              <a:lnSpc>
                <a:spcPct val="90000"/>
              </a:lnSpc>
              <a:spcBef>
                <a:spcPts val="0"/>
              </a:spcBef>
              <a:spcAft>
                <a:spcPts val="0"/>
              </a:spcAft>
              <a:buClr>
                <a:schemeClr val="dk1"/>
              </a:buClr>
              <a:buSzPts val="4400"/>
              <a:buFont typeface="Arial"/>
              <a:buNone/>
            </a:pPr>
            <a:r>
              <a:rPr b="1" i="0" lang="en-US" sz="2400" u="none" cap="none" strike="noStrike">
                <a:solidFill>
                  <a:schemeClr val="dk1"/>
                </a:solidFill>
                <a:latin typeface="Arial"/>
                <a:ea typeface="Arial"/>
                <a:cs typeface="Arial"/>
                <a:sym typeface="Arial"/>
              </a:rPr>
              <a:t>Title goes here</a:t>
            </a:r>
            <a:endParaRPr b="1" i="0" sz="2400" u="none" cap="none" strike="noStrike">
              <a:solidFill>
                <a:schemeClr val="dk1"/>
              </a:solidFill>
              <a:latin typeface="Arial"/>
              <a:ea typeface="Arial"/>
              <a:cs typeface="Arial"/>
              <a:sym typeface="Arial"/>
            </a:endParaRPr>
          </a:p>
        </p:txBody>
      </p:sp>
      <p:sp>
        <p:nvSpPr>
          <p:cNvPr id="867" name="Google Shape;867;g1178b2858e0_4_34"/>
          <p:cNvSpPr txBox="1"/>
          <p:nvPr/>
        </p:nvSpPr>
        <p:spPr>
          <a:xfrm>
            <a:off x="523900" y="2533550"/>
            <a:ext cx="2930700" cy="11382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200" u="none" cap="none" strike="noStrike">
                <a:solidFill>
                  <a:srgbClr val="7F7F7F"/>
                </a:solidFill>
                <a:latin typeface="Arial"/>
                <a:ea typeface="Arial"/>
                <a:cs typeface="Arial"/>
                <a:sym typeface="Arial"/>
              </a:rPr>
              <a:t>Add subtitle here if needed</a:t>
            </a:r>
            <a:endParaRPr b="0" i="0" sz="1200" u="none" cap="none" strike="noStrike">
              <a:solidFill>
                <a:srgbClr val="7F7F7F"/>
              </a:solidFill>
              <a:latin typeface="Arial"/>
              <a:ea typeface="Arial"/>
              <a:cs typeface="Arial"/>
              <a:sym typeface="Arial"/>
            </a:endParaRPr>
          </a:p>
        </p:txBody>
      </p:sp>
      <p:pic>
        <p:nvPicPr>
          <p:cNvPr id="868" name="Google Shape;868;g1178b2858e0_4_34"/>
          <p:cNvPicPr preferRelativeResize="0"/>
          <p:nvPr/>
        </p:nvPicPr>
        <p:blipFill rotWithShape="1">
          <a:blip r:embed="rId4">
            <a:alphaModFix/>
          </a:blip>
          <a:srcRect b="0" l="0" r="0" t="0"/>
          <a:stretch/>
        </p:blipFill>
        <p:spPr>
          <a:xfrm>
            <a:off x="250825" y="268308"/>
            <a:ext cx="602326" cy="60232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pic>
        <p:nvPicPr>
          <p:cNvPr descr="A picture containing grass, sky, outdoor&#10;&#10;Description automatically generated" id="873" name="Google Shape;873;g1178b2858e0_4_0"/>
          <p:cNvPicPr preferRelativeResize="0"/>
          <p:nvPr/>
        </p:nvPicPr>
        <p:blipFill rotWithShape="1">
          <a:blip r:embed="rId3">
            <a:alphaModFix/>
          </a:blip>
          <a:srcRect b="6089" l="1254" r="0" t="17559"/>
          <a:stretch/>
        </p:blipFill>
        <p:spPr>
          <a:xfrm>
            <a:off x="0" y="0"/>
            <a:ext cx="9144000" cy="3976701"/>
          </a:xfrm>
          <a:prstGeom prst="rect">
            <a:avLst/>
          </a:prstGeom>
          <a:noFill/>
          <a:ln>
            <a:noFill/>
          </a:ln>
        </p:spPr>
      </p:pic>
      <p:sp>
        <p:nvSpPr>
          <p:cNvPr id="874" name="Google Shape;874;g1178b2858e0_4_0"/>
          <p:cNvSpPr/>
          <p:nvPr/>
        </p:nvSpPr>
        <p:spPr>
          <a:xfrm>
            <a:off x="180900" y="2895600"/>
            <a:ext cx="8782200" cy="2247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75" name="Google Shape;875;g1178b2858e0_4_0"/>
          <p:cNvPicPr preferRelativeResize="0"/>
          <p:nvPr/>
        </p:nvPicPr>
        <p:blipFill rotWithShape="1">
          <a:blip r:embed="rId4">
            <a:alphaModFix/>
          </a:blip>
          <a:srcRect b="0" l="0" r="0" t="0"/>
          <a:stretch/>
        </p:blipFill>
        <p:spPr>
          <a:xfrm>
            <a:off x="556675" y="4409249"/>
            <a:ext cx="476280" cy="476280"/>
          </a:xfrm>
          <a:prstGeom prst="rect">
            <a:avLst/>
          </a:prstGeom>
          <a:noFill/>
          <a:ln>
            <a:noFill/>
          </a:ln>
        </p:spPr>
      </p:pic>
      <p:sp>
        <p:nvSpPr>
          <p:cNvPr id="876" name="Google Shape;876;g1178b2858e0_4_0"/>
          <p:cNvSpPr txBox="1"/>
          <p:nvPr/>
        </p:nvSpPr>
        <p:spPr>
          <a:xfrm>
            <a:off x="556675" y="3164150"/>
            <a:ext cx="5171100" cy="374700"/>
          </a:xfrm>
          <a:prstGeom prst="rect">
            <a:avLst/>
          </a:prstGeom>
          <a:noFill/>
          <a:ln>
            <a:noFill/>
          </a:ln>
        </p:spPr>
        <p:txBody>
          <a:bodyPr anchorCtr="0" anchor="t" bIns="0" lIns="0" spcFirstLastPara="1" rIns="91425" wrap="square" tIns="0">
            <a:normAutofit/>
          </a:bodyPr>
          <a:lstStyle/>
          <a:p>
            <a:pPr indent="0" lvl="0" marL="0" marR="0" rtl="0" algn="l">
              <a:lnSpc>
                <a:spcPct val="90000"/>
              </a:lnSpc>
              <a:spcBef>
                <a:spcPts val="0"/>
              </a:spcBef>
              <a:spcAft>
                <a:spcPts val="0"/>
              </a:spcAft>
              <a:buClr>
                <a:schemeClr val="dk1"/>
              </a:buClr>
              <a:buSzPts val="4400"/>
              <a:buFont typeface="Arial"/>
              <a:buNone/>
            </a:pPr>
            <a:r>
              <a:rPr b="1" i="0" lang="en-US" sz="2400" u="none" cap="none" strike="noStrike">
                <a:solidFill>
                  <a:schemeClr val="dk1"/>
                </a:solidFill>
                <a:latin typeface="Arial"/>
                <a:ea typeface="Arial"/>
                <a:cs typeface="Arial"/>
                <a:sym typeface="Arial"/>
              </a:rPr>
              <a:t>Title goes here</a:t>
            </a:r>
            <a:endParaRPr b="1" i="0" sz="2400" u="none" cap="none" strike="noStrike">
              <a:solidFill>
                <a:schemeClr val="dk1"/>
              </a:solidFill>
              <a:latin typeface="Arial"/>
              <a:ea typeface="Arial"/>
              <a:cs typeface="Arial"/>
              <a:sym typeface="Arial"/>
            </a:endParaRPr>
          </a:p>
        </p:txBody>
      </p:sp>
      <p:sp>
        <p:nvSpPr>
          <p:cNvPr id="877" name="Google Shape;877;g1178b2858e0_4_0"/>
          <p:cNvSpPr txBox="1"/>
          <p:nvPr/>
        </p:nvSpPr>
        <p:spPr>
          <a:xfrm>
            <a:off x="556675" y="3583900"/>
            <a:ext cx="3861900" cy="5979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200" u="none" cap="none" strike="noStrike">
                <a:solidFill>
                  <a:srgbClr val="7F7F7F"/>
                </a:solidFill>
                <a:latin typeface="Arial"/>
                <a:ea typeface="Arial"/>
                <a:cs typeface="Arial"/>
                <a:sym typeface="Arial"/>
              </a:rPr>
              <a:t>Add subtitle here if needed</a:t>
            </a:r>
            <a:endParaRPr b="0" i="0" sz="1200" u="none" cap="none" strike="noStrike">
              <a:solidFill>
                <a:srgbClr val="7F7F7F"/>
              </a:solidFill>
              <a:latin typeface="Arial"/>
              <a:ea typeface="Arial"/>
              <a:cs typeface="Arial"/>
              <a:sym typeface="Arial"/>
            </a:endParaRPr>
          </a:p>
        </p:txBody>
      </p:sp>
      <p:pic>
        <p:nvPicPr>
          <p:cNvPr id="878" name="Google Shape;878;g1178b2858e0_4_0">
            <a:hlinkClick r:id="rId5"/>
          </p:cNvPr>
          <p:cNvPicPr preferRelativeResize="0"/>
          <p:nvPr/>
        </p:nvPicPr>
        <p:blipFill rotWithShape="1">
          <a:blip r:embed="rId6">
            <a:alphaModFix/>
          </a:blip>
          <a:srcRect b="0" l="0" r="0" t="0"/>
          <a:stretch/>
        </p:blipFill>
        <p:spPr>
          <a:xfrm>
            <a:off x="6765342" y="4472278"/>
            <a:ext cx="716818" cy="476275"/>
          </a:xfrm>
          <a:prstGeom prst="rect">
            <a:avLst/>
          </a:prstGeom>
          <a:noFill/>
          <a:ln>
            <a:noFill/>
          </a:ln>
        </p:spPr>
      </p:pic>
      <p:pic>
        <p:nvPicPr>
          <p:cNvPr id="879" name="Google Shape;879;g1178b2858e0_4_0">
            <a:hlinkClick r:id="rId7"/>
          </p:cNvPr>
          <p:cNvPicPr preferRelativeResize="0"/>
          <p:nvPr/>
        </p:nvPicPr>
        <p:blipFill rotWithShape="1">
          <a:blip r:embed="rId8">
            <a:alphaModFix/>
          </a:blip>
          <a:srcRect b="0" l="0" r="0" t="0"/>
          <a:stretch/>
        </p:blipFill>
        <p:spPr>
          <a:xfrm>
            <a:off x="6278051" y="4536077"/>
            <a:ext cx="348697" cy="348696"/>
          </a:xfrm>
          <a:prstGeom prst="rect">
            <a:avLst/>
          </a:prstGeom>
          <a:noFill/>
          <a:ln>
            <a:noFill/>
          </a:ln>
        </p:spPr>
      </p:pic>
      <p:pic>
        <p:nvPicPr>
          <p:cNvPr id="880" name="Google Shape;880;g1178b2858e0_4_0">
            <a:hlinkClick r:id="rId9"/>
          </p:cNvPr>
          <p:cNvPicPr preferRelativeResize="0"/>
          <p:nvPr/>
        </p:nvPicPr>
        <p:blipFill rotWithShape="1">
          <a:blip r:embed="rId10">
            <a:alphaModFix/>
          </a:blip>
          <a:srcRect b="0" l="0" r="0" t="0"/>
          <a:stretch/>
        </p:blipFill>
        <p:spPr>
          <a:xfrm>
            <a:off x="7620755" y="4613644"/>
            <a:ext cx="513194" cy="193562"/>
          </a:xfrm>
          <a:prstGeom prst="rect">
            <a:avLst/>
          </a:prstGeom>
          <a:noFill/>
          <a:ln>
            <a:noFill/>
          </a:ln>
        </p:spPr>
      </p:pic>
      <p:pic>
        <p:nvPicPr>
          <p:cNvPr id="881" name="Google Shape;881;g1178b2858e0_4_0">
            <a:hlinkClick r:id="rId11"/>
          </p:cNvPr>
          <p:cNvPicPr preferRelativeResize="0"/>
          <p:nvPr/>
        </p:nvPicPr>
        <p:blipFill rotWithShape="1">
          <a:blip r:embed="rId12">
            <a:alphaModFix/>
          </a:blip>
          <a:srcRect b="4140" l="5584" r="5495" t="3438"/>
          <a:stretch/>
        </p:blipFill>
        <p:spPr>
          <a:xfrm flipH="1">
            <a:off x="8272675" y="4523013"/>
            <a:ext cx="372300" cy="374700"/>
          </a:xfrm>
          <a:prstGeom prst="ellipse">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pic>
        <p:nvPicPr>
          <p:cNvPr descr="A picture containing grass, sky, outdoor&#10;&#10;Description automatically generated" id="886" name="Google Shape;886;g117c1063d3c_1_4"/>
          <p:cNvPicPr preferRelativeResize="0"/>
          <p:nvPr/>
        </p:nvPicPr>
        <p:blipFill rotWithShape="1">
          <a:blip r:embed="rId3">
            <a:alphaModFix/>
          </a:blip>
          <a:srcRect b="6089" l="1254" r="0" t="17559"/>
          <a:stretch/>
        </p:blipFill>
        <p:spPr>
          <a:xfrm>
            <a:off x="0" y="0"/>
            <a:ext cx="9144000" cy="3976701"/>
          </a:xfrm>
          <a:prstGeom prst="rect">
            <a:avLst/>
          </a:prstGeom>
          <a:noFill/>
          <a:ln>
            <a:noFill/>
          </a:ln>
        </p:spPr>
      </p:pic>
      <p:sp>
        <p:nvSpPr>
          <p:cNvPr id="887" name="Google Shape;887;g117c1063d3c_1_4"/>
          <p:cNvSpPr/>
          <p:nvPr/>
        </p:nvSpPr>
        <p:spPr>
          <a:xfrm>
            <a:off x="0" y="2895600"/>
            <a:ext cx="9144000" cy="2247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88" name="Google Shape;888;g117c1063d3c_1_4"/>
          <p:cNvPicPr preferRelativeResize="0"/>
          <p:nvPr/>
        </p:nvPicPr>
        <p:blipFill rotWithShape="1">
          <a:blip r:embed="rId4">
            <a:alphaModFix/>
          </a:blip>
          <a:srcRect b="0" l="0" r="0" t="0"/>
          <a:stretch/>
        </p:blipFill>
        <p:spPr>
          <a:xfrm>
            <a:off x="556675" y="4409249"/>
            <a:ext cx="476280" cy="476280"/>
          </a:xfrm>
          <a:prstGeom prst="rect">
            <a:avLst/>
          </a:prstGeom>
          <a:noFill/>
          <a:ln>
            <a:noFill/>
          </a:ln>
        </p:spPr>
      </p:pic>
      <p:sp>
        <p:nvSpPr>
          <p:cNvPr id="889" name="Google Shape;889;g117c1063d3c_1_4"/>
          <p:cNvSpPr txBox="1"/>
          <p:nvPr/>
        </p:nvSpPr>
        <p:spPr>
          <a:xfrm>
            <a:off x="556675" y="3164150"/>
            <a:ext cx="5171100" cy="374700"/>
          </a:xfrm>
          <a:prstGeom prst="rect">
            <a:avLst/>
          </a:prstGeom>
          <a:noFill/>
          <a:ln>
            <a:noFill/>
          </a:ln>
        </p:spPr>
        <p:txBody>
          <a:bodyPr anchorCtr="0" anchor="t" bIns="0" lIns="0" spcFirstLastPara="1" rIns="91425" wrap="square" tIns="0">
            <a:normAutofit/>
          </a:bodyPr>
          <a:lstStyle/>
          <a:p>
            <a:pPr indent="0" lvl="0" marL="0" marR="0" rtl="0" algn="l">
              <a:lnSpc>
                <a:spcPct val="90000"/>
              </a:lnSpc>
              <a:spcBef>
                <a:spcPts val="0"/>
              </a:spcBef>
              <a:spcAft>
                <a:spcPts val="0"/>
              </a:spcAft>
              <a:buClr>
                <a:schemeClr val="dk1"/>
              </a:buClr>
              <a:buSzPts val="4400"/>
              <a:buFont typeface="Arial"/>
              <a:buNone/>
            </a:pPr>
            <a:r>
              <a:rPr b="1" i="0" lang="en-US" sz="2400" u="none" cap="none" strike="noStrike">
                <a:solidFill>
                  <a:schemeClr val="dk1"/>
                </a:solidFill>
                <a:latin typeface="Arial"/>
                <a:ea typeface="Arial"/>
                <a:cs typeface="Arial"/>
                <a:sym typeface="Arial"/>
              </a:rPr>
              <a:t>Title goes here</a:t>
            </a:r>
            <a:endParaRPr b="1" i="0" sz="2400" u="none" cap="none" strike="noStrike">
              <a:solidFill>
                <a:schemeClr val="dk1"/>
              </a:solidFill>
              <a:latin typeface="Arial"/>
              <a:ea typeface="Arial"/>
              <a:cs typeface="Arial"/>
              <a:sym typeface="Arial"/>
            </a:endParaRPr>
          </a:p>
        </p:txBody>
      </p:sp>
      <p:sp>
        <p:nvSpPr>
          <p:cNvPr id="890" name="Google Shape;890;g117c1063d3c_1_4"/>
          <p:cNvSpPr txBox="1"/>
          <p:nvPr/>
        </p:nvSpPr>
        <p:spPr>
          <a:xfrm>
            <a:off x="556675" y="3583900"/>
            <a:ext cx="3861900" cy="5979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200" u="none" cap="none" strike="noStrike">
                <a:solidFill>
                  <a:srgbClr val="7F7F7F"/>
                </a:solidFill>
                <a:latin typeface="Arial"/>
                <a:ea typeface="Arial"/>
                <a:cs typeface="Arial"/>
                <a:sym typeface="Arial"/>
              </a:rPr>
              <a:t>Add subtitle here if needed</a:t>
            </a:r>
            <a:endParaRPr b="0" i="0" sz="1200" u="none" cap="none" strike="noStrike">
              <a:solidFill>
                <a:srgbClr val="7F7F7F"/>
              </a:solidFill>
              <a:latin typeface="Arial"/>
              <a:ea typeface="Arial"/>
              <a:cs typeface="Arial"/>
              <a:sym typeface="Arial"/>
            </a:endParaRPr>
          </a:p>
        </p:txBody>
      </p:sp>
      <p:pic>
        <p:nvPicPr>
          <p:cNvPr id="891" name="Google Shape;891;g117c1063d3c_1_4">
            <a:hlinkClick r:id="rId5"/>
          </p:cNvPr>
          <p:cNvPicPr preferRelativeResize="0"/>
          <p:nvPr/>
        </p:nvPicPr>
        <p:blipFill rotWithShape="1">
          <a:blip r:embed="rId6">
            <a:alphaModFix/>
          </a:blip>
          <a:srcRect b="0" l="0" r="0" t="0"/>
          <a:stretch/>
        </p:blipFill>
        <p:spPr>
          <a:xfrm>
            <a:off x="6765342" y="4472278"/>
            <a:ext cx="716818" cy="476275"/>
          </a:xfrm>
          <a:prstGeom prst="rect">
            <a:avLst/>
          </a:prstGeom>
          <a:noFill/>
          <a:ln>
            <a:noFill/>
          </a:ln>
        </p:spPr>
      </p:pic>
      <p:pic>
        <p:nvPicPr>
          <p:cNvPr id="892" name="Google Shape;892;g117c1063d3c_1_4">
            <a:hlinkClick r:id="rId7"/>
          </p:cNvPr>
          <p:cNvPicPr preferRelativeResize="0"/>
          <p:nvPr/>
        </p:nvPicPr>
        <p:blipFill rotWithShape="1">
          <a:blip r:embed="rId8">
            <a:alphaModFix/>
          </a:blip>
          <a:srcRect b="0" l="0" r="0" t="0"/>
          <a:stretch/>
        </p:blipFill>
        <p:spPr>
          <a:xfrm>
            <a:off x="6278051" y="4536077"/>
            <a:ext cx="348697" cy="348696"/>
          </a:xfrm>
          <a:prstGeom prst="rect">
            <a:avLst/>
          </a:prstGeom>
          <a:noFill/>
          <a:ln>
            <a:noFill/>
          </a:ln>
        </p:spPr>
      </p:pic>
      <p:pic>
        <p:nvPicPr>
          <p:cNvPr id="893" name="Google Shape;893;g117c1063d3c_1_4">
            <a:hlinkClick r:id="rId9"/>
          </p:cNvPr>
          <p:cNvPicPr preferRelativeResize="0"/>
          <p:nvPr/>
        </p:nvPicPr>
        <p:blipFill rotWithShape="1">
          <a:blip r:embed="rId10">
            <a:alphaModFix/>
          </a:blip>
          <a:srcRect b="0" l="0" r="0" t="0"/>
          <a:stretch/>
        </p:blipFill>
        <p:spPr>
          <a:xfrm>
            <a:off x="7620755" y="4613644"/>
            <a:ext cx="513194" cy="193562"/>
          </a:xfrm>
          <a:prstGeom prst="rect">
            <a:avLst/>
          </a:prstGeom>
          <a:noFill/>
          <a:ln>
            <a:noFill/>
          </a:ln>
        </p:spPr>
      </p:pic>
      <p:pic>
        <p:nvPicPr>
          <p:cNvPr id="894" name="Google Shape;894;g117c1063d3c_1_4">
            <a:hlinkClick r:id="rId11"/>
          </p:cNvPr>
          <p:cNvPicPr preferRelativeResize="0"/>
          <p:nvPr/>
        </p:nvPicPr>
        <p:blipFill rotWithShape="1">
          <a:blip r:embed="rId12">
            <a:alphaModFix/>
          </a:blip>
          <a:srcRect b="4140" l="5584" r="5495" t="3438"/>
          <a:stretch/>
        </p:blipFill>
        <p:spPr>
          <a:xfrm flipH="1">
            <a:off x="8272675" y="4523013"/>
            <a:ext cx="372300" cy="374700"/>
          </a:xfrm>
          <a:prstGeom prst="ellipse">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98" name="Shape 898"/>
        <p:cNvGrpSpPr/>
        <p:nvPr/>
      </p:nvGrpSpPr>
      <p:grpSpPr>
        <a:xfrm>
          <a:off x="0" y="0"/>
          <a:ext cx="0" cy="0"/>
          <a:chOff x="0" y="0"/>
          <a:chExt cx="0" cy="0"/>
        </a:xfrm>
      </p:grpSpPr>
      <p:sp>
        <p:nvSpPr>
          <p:cNvPr id="899" name="Google Shape;899;g117bd95c426_0_35"/>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Agenda layouts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pic>
        <p:nvPicPr>
          <p:cNvPr descr="Skull of Kipunji, a new primate genus Rungwecebus kipunji." id="904" name="Google Shape;904;p114"/>
          <p:cNvPicPr preferRelativeResize="0"/>
          <p:nvPr/>
        </p:nvPicPr>
        <p:blipFill rotWithShape="1">
          <a:blip r:embed="rId3">
            <a:alphaModFix/>
          </a:blip>
          <a:srcRect b="2572" l="18756" r="24146" t="0"/>
          <a:stretch/>
        </p:blipFill>
        <p:spPr>
          <a:xfrm>
            <a:off x="6732575" y="0"/>
            <a:ext cx="2411424" cy="5143500"/>
          </a:xfrm>
          <a:prstGeom prst="rect">
            <a:avLst/>
          </a:prstGeom>
          <a:noFill/>
          <a:ln>
            <a:noFill/>
          </a:ln>
        </p:spPr>
      </p:pic>
      <p:sp>
        <p:nvSpPr>
          <p:cNvPr id="905" name="Google Shape;905;p114"/>
          <p:cNvSpPr txBox="1"/>
          <p:nvPr/>
        </p:nvSpPr>
        <p:spPr>
          <a:xfrm>
            <a:off x="250825" y="268288"/>
            <a:ext cx="5689599" cy="1553145"/>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accent1"/>
                </a:solidFill>
                <a:latin typeface="Arial"/>
                <a:ea typeface="Arial"/>
                <a:cs typeface="Arial"/>
                <a:sym typeface="Arial"/>
              </a:rPr>
              <a:t>Agenda</a:t>
            </a:r>
            <a:endParaRPr b="0" i="0" sz="2400" u="none" cap="none" strike="noStrike">
              <a:solidFill>
                <a:schemeClr val="accent1"/>
              </a:solidFill>
              <a:latin typeface="Arial"/>
              <a:ea typeface="Arial"/>
              <a:cs typeface="Arial"/>
              <a:sym typeface="Arial"/>
            </a:endParaRPr>
          </a:p>
        </p:txBody>
      </p:sp>
      <p:sp>
        <p:nvSpPr>
          <p:cNvPr id="906" name="Google Shape;906;p114"/>
          <p:cNvSpPr txBox="1"/>
          <p:nvPr/>
        </p:nvSpPr>
        <p:spPr>
          <a:xfrm>
            <a:off x="250826" y="1842995"/>
            <a:ext cx="4321174" cy="526242"/>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chemeClr val="dk1"/>
                </a:solidFill>
                <a:latin typeface="Arial"/>
                <a:ea typeface="Arial"/>
                <a:cs typeface="Arial"/>
                <a:sym typeface="Arial"/>
              </a:rPr>
              <a:t>Section title</a:t>
            </a:r>
            <a:endParaRPr b="0" i="0" sz="1100" u="none" cap="none" strike="noStrike">
              <a:solidFill>
                <a:srgbClr val="000000"/>
              </a:solidFill>
              <a:latin typeface="Arial"/>
              <a:ea typeface="Arial"/>
              <a:cs typeface="Arial"/>
              <a:sym typeface="Arial"/>
            </a:endParaRPr>
          </a:p>
        </p:txBody>
      </p:sp>
      <p:sp>
        <p:nvSpPr>
          <p:cNvPr id="907" name="Google Shape;907;p114"/>
          <p:cNvSpPr txBox="1"/>
          <p:nvPr/>
        </p:nvSpPr>
        <p:spPr>
          <a:xfrm>
            <a:off x="4751984" y="1842994"/>
            <a:ext cx="899516" cy="526243"/>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01</a:t>
            </a:r>
            <a:endParaRPr b="1" i="0" sz="2000" u="none" cap="none" strike="noStrike">
              <a:solidFill>
                <a:schemeClr val="dk2"/>
              </a:solidFill>
              <a:latin typeface="Arial"/>
              <a:ea typeface="Arial"/>
              <a:cs typeface="Arial"/>
              <a:sym typeface="Arial"/>
            </a:endParaRPr>
          </a:p>
        </p:txBody>
      </p:sp>
      <p:sp>
        <p:nvSpPr>
          <p:cNvPr id="908" name="Google Shape;908;p114"/>
          <p:cNvSpPr txBox="1"/>
          <p:nvPr/>
        </p:nvSpPr>
        <p:spPr>
          <a:xfrm>
            <a:off x="250826" y="2355851"/>
            <a:ext cx="4321174" cy="553132"/>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chemeClr val="dk1"/>
                </a:solidFill>
                <a:latin typeface="Arial"/>
                <a:ea typeface="Arial"/>
                <a:cs typeface="Arial"/>
                <a:sym typeface="Arial"/>
              </a:rPr>
              <a:t>Section title</a:t>
            </a:r>
            <a:endParaRPr b="0" i="0" sz="1100" u="none" cap="none" strike="noStrike">
              <a:solidFill>
                <a:srgbClr val="000000"/>
              </a:solidFill>
              <a:latin typeface="Arial"/>
              <a:ea typeface="Arial"/>
              <a:cs typeface="Arial"/>
              <a:sym typeface="Arial"/>
            </a:endParaRPr>
          </a:p>
        </p:txBody>
      </p:sp>
      <p:sp>
        <p:nvSpPr>
          <p:cNvPr id="909" name="Google Shape;909;p114"/>
          <p:cNvSpPr txBox="1"/>
          <p:nvPr/>
        </p:nvSpPr>
        <p:spPr>
          <a:xfrm>
            <a:off x="4751984" y="2369238"/>
            <a:ext cx="899516" cy="539746"/>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02</a:t>
            </a:r>
            <a:endParaRPr b="1" i="0" sz="2000" u="none" cap="none" strike="noStrike">
              <a:solidFill>
                <a:schemeClr val="dk2"/>
              </a:solidFill>
              <a:latin typeface="Arial"/>
              <a:ea typeface="Arial"/>
              <a:cs typeface="Arial"/>
              <a:sym typeface="Arial"/>
            </a:endParaRPr>
          </a:p>
        </p:txBody>
      </p:sp>
      <p:sp>
        <p:nvSpPr>
          <p:cNvPr id="910" name="Google Shape;910;p114"/>
          <p:cNvSpPr txBox="1"/>
          <p:nvPr/>
        </p:nvSpPr>
        <p:spPr>
          <a:xfrm>
            <a:off x="250826" y="2908984"/>
            <a:ext cx="4321174" cy="547804"/>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chemeClr val="dk1"/>
                </a:solidFill>
                <a:latin typeface="Arial"/>
                <a:ea typeface="Arial"/>
                <a:cs typeface="Arial"/>
                <a:sym typeface="Arial"/>
              </a:rPr>
              <a:t>Section title</a:t>
            </a:r>
            <a:endParaRPr b="0" i="0" sz="1100" u="none" cap="none" strike="noStrike">
              <a:solidFill>
                <a:srgbClr val="000000"/>
              </a:solidFill>
              <a:latin typeface="Arial"/>
              <a:ea typeface="Arial"/>
              <a:cs typeface="Arial"/>
              <a:sym typeface="Arial"/>
            </a:endParaRPr>
          </a:p>
        </p:txBody>
      </p:sp>
      <p:sp>
        <p:nvSpPr>
          <p:cNvPr id="911" name="Google Shape;911;p114"/>
          <p:cNvSpPr txBox="1"/>
          <p:nvPr/>
        </p:nvSpPr>
        <p:spPr>
          <a:xfrm>
            <a:off x="4751984" y="2908984"/>
            <a:ext cx="899516" cy="547804"/>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03</a:t>
            </a:r>
            <a:endParaRPr b="1" i="0" sz="2000" u="none" cap="none" strike="noStrike">
              <a:solidFill>
                <a:schemeClr val="dk2"/>
              </a:solidFill>
              <a:latin typeface="Arial"/>
              <a:ea typeface="Arial"/>
              <a:cs typeface="Arial"/>
              <a:sym typeface="Arial"/>
            </a:endParaRPr>
          </a:p>
        </p:txBody>
      </p:sp>
      <p:sp>
        <p:nvSpPr>
          <p:cNvPr id="912" name="Google Shape;912;p114"/>
          <p:cNvSpPr txBox="1"/>
          <p:nvPr/>
        </p:nvSpPr>
        <p:spPr>
          <a:xfrm>
            <a:off x="250826" y="3456788"/>
            <a:ext cx="4321174" cy="539749"/>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chemeClr val="dk1"/>
                </a:solidFill>
                <a:latin typeface="Arial"/>
                <a:ea typeface="Arial"/>
                <a:cs typeface="Arial"/>
                <a:sym typeface="Arial"/>
              </a:rPr>
              <a:t>Section title</a:t>
            </a:r>
            <a:endParaRPr b="0" i="0" sz="1100" u="none" cap="none" strike="noStrike">
              <a:solidFill>
                <a:srgbClr val="000000"/>
              </a:solidFill>
              <a:latin typeface="Arial"/>
              <a:ea typeface="Arial"/>
              <a:cs typeface="Arial"/>
              <a:sym typeface="Arial"/>
            </a:endParaRPr>
          </a:p>
        </p:txBody>
      </p:sp>
      <p:sp>
        <p:nvSpPr>
          <p:cNvPr id="913" name="Google Shape;913;p114"/>
          <p:cNvSpPr txBox="1"/>
          <p:nvPr/>
        </p:nvSpPr>
        <p:spPr>
          <a:xfrm>
            <a:off x="4751984" y="3456789"/>
            <a:ext cx="899516" cy="518312"/>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04</a:t>
            </a:r>
            <a:endParaRPr b="1" i="0" sz="2000" u="none" cap="none" strike="noStrike">
              <a:solidFill>
                <a:schemeClr val="dk2"/>
              </a:solidFill>
              <a:latin typeface="Arial"/>
              <a:ea typeface="Arial"/>
              <a:cs typeface="Arial"/>
              <a:sym typeface="Arial"/>
            </a:endParaRPr>
          </a:p>
        </p:txBody>
      </p:sp>
      <p:grpSp>
        <p:nvGrpSpPr>
          <p:cNvPr id="914" name="Google Shape;914;p114"/>
          <p:cNvGrpSpPr/>
          <p:nvPr/>
        </p:nvGrpSpPr>
        <p:grpSpPr>
          <a:xfrm>
            <a:off x="250825" y="1842994"/>
            <a:ext cx="5367551" cy="2144806"/>
            <a:chOff x="250825" y="1842994"/>
            <a:chExt cx="5367551" cy="2144806"/>
          </a:xfrm>
        </p:grpSpPr>
        <p:cxnSp>
          <p:nvCxnSpPr>
            <p:cNvPr id="915" name="Google Shape;915;p114"/>
            <p:cNvCxnSpPr/>
            <p:nvPr/>
          </p:nvCxnSpPr>
          <p:spPr>
            <a:xfrm rot="10800000">
              <a:off x="250826" y="1842994"/>
              <a:ext cx="5367550" cy="0"/>
            </a:xfrm>
            <a:prstGeom prst="straightConnector1">
              <a:avLst/>
            </a:prstGeom>
            <a:noFill/>
            <a:ln cap="flat" cmpd="sng" w="9525">
              <a:solidFill>
                <a:srgbClr val="A5A5A5"/>
              </a:solidFill>
              <a:prstDash val="solid"/>
              <a:round/>
              <a:headEnd len="sm" w="sm" type="none"/>
              <a:tailEnd len="sm" w="sm" type="none"/>
            </a:ln>
          </p:spPr>
        </p:cxnSp>
        <p:cxnSp>
          <p:nvCxnSpPr>
            <p:cNvPr id="916" name="Google Shape;916;p114"/>
            <p:cNvCxnSpPr/>
            <p:nvPr/>
          </p:nvCxnSpPr>
          <p:spPr>
            <a:xfrm rot="10800000">
              <a:off x="250825" y="2379196"/>
              <a:ext cx="5367550" cy="0"/>
            </a:xfrm>
            <a:prstGeom prst="straightConnector1">
              <a:avLst/>
            </a:prstGeom>
            <a:noFill/>
            <a:ln cap="flat" cmpd="sng" w="9525">
              <a:solidFill>
                <a:srgbClr val="A5A5A5"/>
              </a:solidFill>
              <a:prstDash val="solid"/>
              <a:round/>
              <a:headEnd len="sm" w="sm" type="none"/>
              <a:tailEnd len="sm" w="sm" type="none"/>
            </a:ln>
          </p:spPr>
        </p:cxnSp>
        <p:cxnSp>
          <p:nvCxnSpPr>
            <p:cNvPr id="917" name="Google Shape;917;p114"/>
            <p:cNvCxnSpPr/>
            <p:nvPr/>
          </p:nvCxnSpPr>
          <p:spPr>
            <a:xfrm rot="10800000">
              <a:off x="250825" y="2915398"/>
              <a:ext cx="5367550" cy="0"/>
            </a:xfrm>
            <a:prstGeom prst="straightConnector1">
              <a:avLst/>
            </a:prstGeom>
            <a:noFill/>
            <a:ln cap="flat" cmpd="sng" w="9525">
              <a:solidFill>
                <a:srgbClr val="A5A5A5"/>
              </a:solidFill>
              <a:prstDash val="solid"/>
              <a:round/>
              <a:headEnd len="sm" w="sm" type="none"/>
              <a:tailEnd len="sm" w="sm" type="none"/>
            </a:ln>
          </p:spPr>
        </p:cxnSp>
        <p:cxnSp>
          <p:nvCxnSpPr>
            <p:cNvPr id="918" name="Google Shape;918;p114"/>
            <p:cNvCxnSpPr/>
            <p:nvPr/>
          </p:nvCxnSpPr>
          <p:spPr>
            <a:xfrm rot="10800000">
              <a:off x="250825" y="3451600"/>
              <a:ext cx="5367550" cy="0"/>
            </a:xfrm>
            <a:prstGeom prst="straightConnector1">
              <a:avLst/>
            </a:prstGeom>
            <a:noFill/>
            <a:ln cap="flat" cmpd="sng" w="9525">
              <a:solidFill>
                <a:srgbClr val="A5A5A5"/>
              </a:solidFill>
              <a:prstDash val="solid"/>
              <a:round/>
              <a:headEnd len="sm" w="sm" type="none"/>
              <a:tailEnd len="sm" w="sm" type="none"/>
            </a:ln>
          </p:spPr>
        </p:cxnSp>
        <p:cxnSp>
          <p:nvCxnSpPr>
            <p:cNvPr id="919" name="Google Shape;919;p114"/>
            <p:cNvCxnSpPr/>
            <p:nvPr/>
          </p:nvCxnSpPr>
          <p:spPr>
            <a:xfrm rot="10800000">
              <a:off x="250825" y="3987800"/>
              <a:ext cx="5367550" cy="0"/>
            </a:xfrm>
            <a:prstGeom prst="straightConnector1">
              <a:avLst/>
            </a:prstGeom>
            <a:noFill/>
            <a:ln cap="flat" cmpd="sng" w="9525">
              <a:solidFill>
                <a:srgbClr val="A5A5A5"/>
              </a:solidFill>
              <a:prstDash val="solid"/>
              <a:round/>
              <a:headEnd len="sm" w="sm" type="none"/>
              <a:tailEnd len="sm" w="sm" type="none"/>
            </a:ln>
          </p:spPr>
        </p:cxnSp>
      </p:grpSp>
      <p:sp>
        <p:nvSpPr>
          <p:cNvPr id="920" name="Google Shape;920;p114"/>
          <p:cNvSpPr txBox="1"/>
          <p:nvPr/>
        </p:nvSpPr>
        <p:spPr>
          <a:xfrm>
            <a:off x="250826" y="3977488"/>
            <a:ext cx="4321174" cy="539749"/>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chemeClr val="dk1"/>
                </a:solidFill>
                <a:latin typeface="Arial"/>
                <a:ea typeface="Arial"/>
                <a:cs typeface="Arial"/>
                <a:sym typeface="Arial"/>
              </a:rPr>
              <a:t>Section title</a:t>
            </a:r>
            <a:endParaRPr b="0" i="0" sz="1100" u="none" cap="none" strike="noStrike">
              <a:solidFill>
                <a:srgbClr val="000000"/>
              </a:solidFill>
              <a:latin typeface="Arial"/>
              <a:ea typeface="Arial"/>
              <a:cs typeface="Arial"/>
              <a:sym typeface="Arial"/>
            </a:endParaRPr>
          </a:p>
        </p:txBody>
      </p:sp>
      <p:sp>
        <p:nvSpPr>
          <p:cNvPr id="921" name="Google Shape;921;p114"/>
          <p:cNvSpPr txBox="1"/>
          <p:nvPr/>
        </p:nvSpPr>
        <p:spPr>
          <a:xfrm>
            <a:off x="4751984" y="3977489"/>
            <a:ext cx="899516" cy="518312"/>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05</a:t>
            </a:r>
            <a:endParaRPr b="1" i="0" sz="2000" u="none" cap="none" strike="noStrike">
              <a:solidFill>
                <a:schemeClr val="dk2"/>
              </a:solidFill>
              <a:latin typeface="Arial"/>
              <a:ea typeface="Arial"/>
              <a:cs typeface="Arial"/>
              <a:sym typeface="Arial"/>
            </a:endParaRPr>
          </a:p>
        </p:txBody>
      </p:sp>
      <p:pic>
        <p:nvPicPr>
          <p:cNvPr id="922" name="Google Shape;922;p114"/>
          <p:cNvPicPr preferRelativeResize="0"/>
          <p:nvPr/>
        </p:nvPicPr>
        <p:blipFill rotWithShape="1">
          <a:blip r:embed="rId4">
            <a:alphaModFix/>
          </a:blip>
          <a:srcRect b="0" l="0" r="0" t="0"/>
          <a:stretch/>
        </p:blipFill>
        <p:spPr>
          <a:xfrm>
            <a:off x="8528295" y="4511920"/>
            <a:ext cx="364879" cy="36487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pic>
        <p:nvPicPr>
          <p:cNvPr descr="Skull of Kipunji, a new primate genus Rungwecebus kipunji." id="927" name="Google Shape;927;g1178b2858e0_1_291"/>
          <p:cNvPicPr preferRelativeResize="0"/>
          <p:nvPr/>
        </p:nvPicPr>
        <p:blipFill rotWithShape="1">
          <a:blip r:embed="rId3">
            <a:alphaModFix/>
          </a:blip>
          <a:srcRect b="2572" l="18756" r="24146" t="0"/>
          <a:stretch/>
        </p:blipFill>
        <p:spPr>
          <a:xfrm>
            <a:off x="6732575" y="0"/>
            <a:ext cx="2411424" cy="5143500"/>
          </a:xfrm>
          <a:prstGeom prst="rect">
            <a:avLst/>
          </a:prstGeom>
          <a:noFill/>
          <a:ln>
            <a:noFill/>
          </a:ln>
        </p:spPr>
      </p:pic>
      <p:sp>
        <p:nvSpPr>
          <p:cNvPr id="928" name="Google Shape;928;g1178b2858e0_1_291"/>
          <p:cNvSpPr txBox="1"/>
          <p:nvPr/>
        </p:nvSpPr>
        <p:spPr>
          <a:xfrm>
            <a:off x="250825" y="268288"/>
            <a:ext cx="5689500" cy="15531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accent1"/>
                </a:solidFill>
                <a:latin typeface="Arial"/>
                <a:ea typeface="Arial"/>
                <a:cs typeface="Arial"/>
                <a:sym typeface="Arial"/>
              </a:rPr>
              <a:t>Agenda</a:t>
            </a:r>
            <a:endParaRPr b="0" i="0" sz="2400" u="none" cap="none" strike="noStrike">
              <a:solidFill>
                <a:schemeClr val="accent1"/>
              </a:solidFill>
              <a:latin typeface="Arial"/>
              <a:ea typeface="Arial"/>
              <a:cs typeface="Arial"/>
              <a:sym typeface="Arial"/>
            </a:endParaRPr>
          </a:p>
        </p:txBody>
      </p:sp>
      <p:sp>
        <p:nvSpPr>
          <p:cNvPr id="929" name="Google Shape;929;g1178b2858e0_1_291"/>
          <p:cNvSpPr txBox="1"/>
          <p:nvPr/>
        </p:nvSpPr>
        <p:spPr>
          <a:xfrm>
            <a:off x="250826" y="1842995"/>
            <a:ext cx="4321200" cy="5262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rgbClr val="D8D8D8"/>
                </a:solidFill>
                <a:latin typeface="Arial"/>
                <a:ea typeface="Arial"/>
                <a:cs typeface="Arial"/>
                <a:sym typeface="Arial"/>
              </a:rPr>
              <a:t>Section title</a:t>
            </a:r>
            <a:endParaRPr b="0" i="0" sz="1100" u="none" cap="none" strike="noStrike">
              <a:solidFill>
                <a:srgbClr val="D8D8D8"/>
              </a:solidFill>
              <a:latin typeface="Arial"/>
              <a:ea typeface="Arial"/>
              <a:cs typeface="Arial"/>
              <a:sym typeface="Arial"/>
            </a:endParaRPr>
          </a:p>
        </p:txBody>
      </p:sp>
      <p:sp>
        <p:nvSpPr>
          <p:cNvPr id="930" name="Google Shape;930;g1178b2858e0_1_291"/>
          <p:cNvSpPr txBox="1"/>
          <p:nvPr/>
        </p:nvSpPr>
        <p:spPr>
          <a:xfrm>
            <a:off x="4751984" y="1842994"/>
            <a:ext cx="899400" cy="5262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rgbClr val="D8D8D8"/>
                </a:solidFill>
                <a:latin typeface="Arial"/>
                <a:ea typeface="Arial"/>
                <a:cs typeface="Arial"/>
                <a:sym typeface="Arial"/>
              </a:rPr>
              <a:t>01</a:t>
            </a:r>
            <a:endParaRPr b="1" i="0" sz="2000" u="none" cap="none" strike="noStrike">
              <a:solidFill>
                <a:srgbClr val="D8D8D8"/>
              </a:solidFill>
              <a:latin typeface="Arial"/>
              <a:ea typeface="Arial"/>
              <a:cs typeface="Arial"/>
              <a:sym typeface="Arial"/>
            </a:endParaRPr>
          </a:p>
        </p:txBody>
      </p:sp>
      <p:sp>
        <p:nvSpPr>
          <p:cNvPr id="931" name="Google Shape;931;g1178b2858e0_1_291"/>
          <p:cNvSpPr txBox="1"/>
          <p:nvPr/>
        </p:nvSpPr>
        <p:spPr>
          <a:xfrm>
            <a:off x="250826" y="2355851"/>
            <a:ext cx="4321200" cy="5532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1" i="0" lang="en-US" sz="1600" u="none" cap="none" strike="noStrike">
                <a:solidFill>
                  <a:schemeClr val="accent1"/>
                </a:solidFill>
                <a:latin typeface="Arial"/>
                <a:ea typeface="Arial"/>
                <a:cs typeface="Arial"/>
                <a:sym typeface="Arial"/>
              </a:rPr>
              <a:t>Section title</a:t>
            </a:r>
            <a:endParaRPr b="1" i="0" sz="1100" u="none" cap="none" strike="noStrike">
              <a:solidFill>
                <a:schemeClr val="accent1"/>
              </a:solidFill>
              <a:latin typeface="Arial"/>
              <a:ea typeface="Arial"/>
              <a:cs typeface="Arial"/>
              <a:sym typeface="Arial"/>
            </a:endParaRPr>
          </a:p>
        </p:txBody>
      </p:sp>
      <p:sp>
        <p:nvSpPr>
          <p:cNvPr id="932" name="Google Shape;932;g1178b2858e0_1_291"/>
          <p:cNvSpPr txBox="1"/>
          <p:nvPr/>
        </p:nvSpPr>
        <p:spPr>
          <a:xfrm>
            <a:off x="4751984" y="2369238"/>
            <a:ext cx="899400" cy="5397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accent1"/>
                </a:solidFill>
                <a:latin typeface="Arial"/>
                <a:ea typeface="Arial"/>
                <a:cs typeface="Arial"/>
                <a:sym typeface="Arial"/>
              </a:rPr>
              <a:t>02</a:t>
            </a:r>
            <a:endParaRPr b="1" i="0" sz="2000" u="none" cap="none" strike="noStrike">
              <a:solidFill>
                <a:schemeClr val="accent1"/>
              </a:solidFill>
              <a:latin typeface="Arial"/>
              <a:ea typeface="Arial"/>
              <a:cs typeface="Arial"/>
              <a:sym typeface="Arial"/>
            </a:endParaRPr>
          </a:p>
        </p:txBody>
      </p:sp>
      <p:sp>
        <p:nvSpPr>
          <p:cNvPr id="933" name="Google Shape;933;g1178b2858e0_1_291"/>
          <p:cNvSpPr txBox="1"/>
          <p:nvPr/>
        </p:nvSpPr>
        <p:spPr>
          <a:xfrm>
            <a:off x="250826" y="2908984"/>
            <a:ext cx="4321200" cy="547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rgbClr val="D8D8D8"/>
                </a:solidFill>
                <a:latin typeface="Arial"/>
                <a:ea typeface="Arial"/>
                <a:cs typeface="Arial"/>
                <a:sym typeface="Arial"/>
              </a:rPr>
              <a:t>Section title</a:t>
            </a:r>
            <a:endParaRPr b="0" i="0" sz="1100" u="none" cap="none" strike="noStrike">
              <a:solidFill>
                <a:srgbClr val="D8D8D8"/>
              </a:solidFill>
              <a:latin typeface="Arial"/>
              <a:ea typeface="Arial"/>
              <a:cs typeface="Arial"/>
              <a:sym typeface="Arial"/>
            </a:endParaRPr>
          </a:p>
        </p:txBody>
      </p:sp>
      <p:sp>
        <p:nvSpPr>
          <p:cNvPr id="934" name="Google Shape;934;g1178b2858e0_1_291"/>
          <p:cNvSpPr txBox="1"/>
          <p:nvPr/>
        </p:nvSpPr>
        <p:spPr>
          <a:xfrm>
            <a:off x="4751984" y="2908984"/>
            <a:ext cx="899400" cy="5478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rgbClr val="D8D8D8"/>
                </a:solidFill>
                <a:latin typeface="Arial"/>
                <a:ea typeface="Arial"/>
                <a:cs typeface="Arial"/>
                <a:sym typeface="Arial"/>
              </a:rPr>
              <a:t>03</a:t>
            </a:r>
            <a:endParaRPr b="1" i="0" sz="2000" u="none" cap="none" strike="noStrike">
              <a:solidFill>
                <a:srgbClr val="D8D8D8"/>
              </a:solidFill>
              <a:latin typeface="Arial"/>
              <a:ea typeface="Arial"/>
              <a:cs typeface="Arial"/>
              <a:sym typeface="Arial"/>
            </a:endParaRPr>
          </a:p>
        </p:txBody>
      </p:sp>
      <p:sp>
        <p:nvSpPr>
          <p:cNvPr id="935" name="Google Shape;935;g1178b2858e0_1_291"/>
          <p:cNvSpPr txBox="1"/>
          <p:nvPr/>
        </p:nvSpPr>
        <p:spPr>
          <a:xfrm>
            <a:off x="250826" y="3456788"/>
            <a:ext cx="4321200" cy="5397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rgbClr val="D8D8D8"/>
                </a:solidFill>
                <a:latin typeface="Arial"/>
                <a:ea typeface="Arial"/>
                <a:cs typeface="Arial"/>
                <a:sym typeface="Arial"/>
              </a:rPr>
              <a:t>Section title</a:t>
            </a:r>
            <a:endParaRPr b="0" i="0" sz="1100" u="none" cap="none" strike="noStrike">
              <a:solidFill>
                <a:srgbClr val="D8D8D8"/>
              </a:solidFill>
              <a:latin typeface="Arial"/>
              <a:ea typeface="Arial"/>
              <a:cs typeface="Arial"/>
              <a:sym typeface="Arial"/>
            </a:endParaRPr>
          </a:p>
        </p:txBody>
      </p:sp>
      <p:sp>
        <p:nvSpPr>
          <p:cNvPr id="936" name="Google Shape;936;g1178b2858e0_1_291"/>
          <p:cNvSpPr txBox="1"/>
          <p:nvPr/>
        </p:nvSpPr>
        <p:spPr>
          <a:xfrm>
            <a:off x="4751984" y="3456789"/>
            <a:ext cx="899400" cy="5184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rgbClr val="D8D8D8"/>
                </a:solidFill>
                <a:latin typeface="Arial"/>
                <a:ea typeface="Arial"/>
                <a:cs typeface="Arial"/>
                <a:sym typeface="Arial"/>
              </a:rPr>
              <a:t>04</a:t>
            </a:r>
            <a:endParaRPr b="1" i="0" sz="2000" u="none" cap="none" strike="noStrike">
              <a:solidFill>
                <a:srgbClr val="D8D8D8"/>
              </a:solidFill>
              <a:latin typeface="Arial"/>
              <a:ea typeface="Arial"/>
              <a:cs typeface="Arial"/>
              <a:sym typeface="Arial"/>
            </a:endParaRPr>
          </a:p>
        </p:txBody>
      </p:sp>
      <p:grpSp>
        <p:nvGrpSpPr>
          <p:cNvPr id="937" name="Google Shape;937;g1178b2858e0_1_291"/>
          <p:cNvGrpSpPr/>
          <p:nvPr/>
        </p:nvGrpSpPr>
        <p:grpSpPr>
          <a:xfrm>
            <a:off x="250775" y="1842994"/>
            <a:ext cx="5367601" cy="2144806"/>
            <a:chOff x="250775" y="1842994"/>
            <a:chExt cx="5367601" cy="2144806"/>
          </a:xfrm>
        </p:grpSpPr>
        <p:cxnSp>
          <p:nvCxnSpPr>
            <p:cNvPr id="938" name="Google Shape;938;g1178b2858e0_1_291"/>
            <p:cNvCxnSpPr/>
            <p:nvPr/>
          </p:nvCxnSpPr>
          <p:spPr>
            <a:xfrm rot="10800000">
              <a:off x="250776" y="1842994"/>
              <a:ext cx="5367600" cy="0"/>
            </a:xfrm>
            <a:prstGeom prst="straightConnector1">
              <a:avLst/>
            </a:prstGeom>
            <a:noFill/>
            <a:ln cap="flat" cmpd="sng" w="9525">
              <a:solidFill>
                <a:srgbClr val="A5A5A5"/>
              </a:solidFill>
              <a:prstDash val="solid"/>
              <a:round/>
              <a:headEnd len="sm" w="sm" type="none"/>
              <a:tailEnd len="sm" w="sm" type="none"/>
            </a:ln>
          </p:spPr>
        </p:cxnSp>
        <p:cxnSp>
          <p:nvCxnSpPr>
            <p:cNvPr id="939" name="Google Shape;939;g1178b2858e0_1_291"/>
            <p:cNvCxnSpPr/>
            <p:nvPr/>
          </p:nvCxnSpPr>
          <p:spPr>
            <a:xfrm rot="10800000">
              <a:off x="250775" y="2379196"/>
              <a:ext cx="5367600" cy="0"/>
            </a:xfrm>
            <a:prstGeom prst="straightConnector1">
              <a:avLst/>
            </a:prstGeom>
            <a:noFill/>
            <a:ln cap="flat" cmpd="sng" w="9525">
              <a:solidFill>
                <a:srgbClr val="A5A5A5"/>
              </a:solidFill>
              <a:prstDash val="solid"/>
              <a:round/>
              <a:headEnd len="sm" w="sm" type="none"/>
              <a:tailEnd len="sm" w="sm" type="none"/>
            </a:ln>
          </p:spPr>
        </p:cxnSp>
        <p:cxnSp>
          <p:nvCxnSpPr>
            <p:cNvPr id="940" name="Google Shape;940;g1178b2858e0_1_291"/>
            <p:cNvCxnSpPr/>
            <p:nvPr/>
          </p:nvCxnSpPr>
          <p:spPr>
            <a:xfrm rot="10800000">
              <a:off x="250775" y="2915398"/>
              <a:ext cx="5367600" cy="0"/>
            </a:xfrm>
            <a:prstGeom prst="straightConnector1">
              <a:avLst/>
            </a:prstGeom>
            <a:noFill/>
            <a:ln cap="flat" cmpd="sng" w="9525">
              <a:solidFill>
                <a:srgbClr val="A5A5A5"/>
              </a:solidFill>
              <a:prstDash val="solid"/>
              <a:round/>
              <a:headEnd len="sm" w="sm" type="none"/>
              <a:tailEnd len="sm" w="sm" type="none"/>
            </a:ln>
          </p:spPr>
        </p:cxnSp>
        <p:cxnSp>
          <p:nvCxnSpPr>
            <p:cNvPr id="941" name="Google Shape;941;g1178b2858e0_1_291"/>
            <p:cNvCxnSpPr/>
            <p:nvPr/>
          </p:nvCxnSpPr>
          <p:spPr>
            <a:xfrm rot="10800000">
              <a:off x="250775" y="3451600"/>
              <a:ext cx="5367600" cy="0"/>
            </a:xfrm>
            <a:prstGeom prst="straightConnector1">
              <a:avLst/>
            </a:prstGeom>
            <a:noFill/>
            <a:ln cap="flat" cmpd="sng" w="9525">
              <a:solidFill>
                <a:srgbClr val="A5A5A5"/>
              </a:solidFill>
              <a:prstDash val="solid"/>
              <a:round/>
              <a:headEnd len="sm" w="sm" type="none"/>
              <a:tailEnd len="sm" w="sm" type="none"/>
            </a:ln>
          </p:spPr>
        </p:cxnSp>
        <p:cxnSp>
          <p:nvCxnSpPr>
            <p:cNvPr id="942" name="Google Shape;942;g1178b2858e0_1_291"/>
            <p:cNvCxnSpPr/>
            <p:nvPr/>
          </p:nvCxnSpPr>
          <p:spPr>
            <a:xfrm rot="10800000">
              <a:off x="250775" y="3987800"/>
              <a:ext cx="5367600" cy="0"/>
            </a:xfrm>
            <a:prstGeom prst="straightConnector1">
              <a:avLst/>
            </a:prstGeom>
            <a:noFill/>
            <a:ln cap="flat" cmpd="sng" w="9525">
              <a:solidFill>
                <a:srgbClr val="A5A5A5"/>
              </a:solidFill>
              <a:prstDash val="solid"/>
              <a:round/>
              <a:headEnd len="sm" w="sm" type="none"/>
              <a:tailEnd len="sm" w="sm" type="none"/>
            </a:ln>
          </p:spPr>
        </p:cxnSp>
      </p:grpSp>
      <p:sp>
        <p:nvSpPr>
          <p:cNvPr id="943" name="Google Shape;943;g1178b2858e0_1_291"/>
          <p:cNvSpPr txBox="1"/>
          <p:nvPr/>
        </p:nvSpPr>
        <p:spPr>
          <a:xfrm>
            <a:off x="250826" y="3977488"/>
            <a:ext cx="4321200" cy="5397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rgbClr val="D8D8D8"/>
                </a:solidFill>
                <a:latin typeface="Arial"/>
                <a:ea typeface="Arial"/>
                <a:cs typeface="Arial"/>
                <a:sym typeface="Arial"/>
              </a:rPr>
              <a:t>Section title</a:t>
            </a:r>
            <a:endParaRPr b="0" i="0" sz="1100" u="none" cap="none" strike="noStrike">
              <a:solidFill>
                <a:srgbClr val="D8D8D8"/>
              </a:solidFill>
              <a:latin typeface="Arial"/>
              <a:ea typeface="Arial"/>
              <a:cs typeface="Arial"/>
              <a:sym typeface="Arial"/>
            </a:endParaRPr>
          </a:p>
        </p:txBody>
      </p:sp>
      <p:sp>
        <p:nvSpPr>
          <p:cNvPr id="944" name="Google Shape;944;g1178b2858e0_1_291"/>
          <p:cNvSpPr txBox="1"/>
          <p:nvPr/>
        </p:nvSpPr>
        <p:spPr>
          <a:xfrm>
            <a:off x="4751984" y="3977489"/>
            <a:ext cx="899400" cy="5184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rgbClr val="D8D8D8"/>
                </a:solidFill>
                <a:latin typeface="Arial"/>
                <a:ea typeface="Arial"/>
                <a:cs typeface="Arial"/>
                <a:sym typeface="Arial"/>
              </a:rPr>
              <a:t>05</a:t>
            </a:r>
            <a:endParaRPr b="1" i="0" sz="2000" u="none" cap="none" strike="noStrike">
              <a:solidFill>
                <a:srgbClr val="D8D8D8"/>
              </a:solidFill>
              <a:latin typeface="Arial"/>
              <a:ea typeface="Arial"/>
              <a:cs typeface="Arial"/>
              <a:sym typeface="Arial"/>
            </a:endParaRPr>
          </a:p>
        </p:txBody>
      </p:sp>
      <p:pic>
        <p:nvPicPr>
          <p:cNvPr id="945" name="Google Shape;945;g1178b2858e0_1_291"/>
          <p:cNvPicPr preferRelativeResize="0"/>
          <p:nvPr/>
        </p:nvPicPr>
        <p:blipFill rotWithShape="1">
          <a:blip r:embed="rId4">
            <a:alphaModFix/>
          </a:blip>
          <a:srcRect b="0" l="0" r="0" t="0"/>
          <a:stretch/>
        </p:blipFill>
        <p:spPr>
          <a:xfrm>
            <a:off x="8528295" y="4511920"/>
            <a:ext cx="364879" cy="36487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16"/>
          <p:cNvSpPr txBox="1"/>
          <p:nvPr/>
        </p:nvSpPr>
        <p:spPr>
          <a:xfrm>
            <a:off x="250826" y="268288"/>
            <a:ext cx="2160588" cy="158273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accent1"/>
                </a:solidFill>
                <a:latin typeface="Arial"/>
                <a:ea typeface="Arial"/>
                <a:cs typeface="Arial"/>
                <a:sym typeface="Arial"/>
              </a:rPr>
              <a:t>Agenda</a:t>
            </a:r>
            <a:endParaRPr b="0" i="0" sz="2400" u="none" cap="none" strike="noStrike">
              <a:solidFill>
                <a:schemeClr val="accent1"/>
              </a:solidFill>
              <a:latin typeface="Arial"/>
              <a:ea typeface="Arial"/>
              <a:cs typeface="Arial"/>
              <a:sym typeface="Arial"/>
            </a:endParaRPr>
          </a:p>
        </p:txBody>
      </p:sp>
      <p:grpSp>
        <p:nvGrpSpPr>
          <p:cNvPr id="951" name="Google Shape;951;p116"/>
          <p:cNvGrpSpPr/>
          <p:nvPr/>
        </p:nvGrpSpPr>
        <p:grpSpPr>
          <a:xfrm>
            <a:off x="1331786" y="1322219"/>
            <a:ext cx="7560857" cy="2678228"/>
            <a:chOff x="3132138" y="1396723"/>
            <a:chExt cx="5616444" cy="2678228"/>
          </a:xfrm>
        </p:grpSpPr>
        <p:sp>
          <p:nvSpPr>
            <p:cNvPr id="952" name="Google Shape;952;p116"/>
            <p:cNvSpPr txBox="1"/>
            <p:nvPr/>
          </p:nvSpPr>
          <p:spPr>
            <a:xfrm>
              <a:off x="3132138" y="1396724"/>
              <a:ext cx="4813500" cy="5289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chemeClr val="dk1"/>
                  </a:solidFill>
                  <a:latin typeface="Arial"/>
                  <a:ea typeface="Arial"/>
                  <a:cs typeface="Arial"/>
                  <a:sym typeface="Arial"/>
                </a:rPr>
                <a:t>Section title</a:t>
              </a:r>
              <a:endParaRPr b="0" i="0" sz="1100" u="none" cap="none" strike="noStrike">
                <a:solidFill>
                  <a:srgbClr val="000000"/>
                </a:solidFill>
                <a:latin typeface="Arial"/>
                <a:ea typeface="Arial"/>
                <a:cs typeface="Arial"/>
                <a:sym typeface="Arial"/>
              </a:endParaRPr>
            </a:p>
          </p:txBody>
        </p:sp>
        <p:sp>
          <p:nvSpPr>
            <p:cNvPr id="953" name="Google Shape;953;p116"/>
            <p:cNvSpPr txBox="1"/>
            <p:nvPr/>
          </p:nvSpPr>
          <p:spPr>
            <a:xfrm>
              <a:off x="7870482" y="1396724"/>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01</a:t>
              </a:r>
              <a:endParaRPr b="1" i="0" sz="3200" u="none" cap="none" strike="noStrike">
                <a:solidFill>
                  <a:schemeClr val="dk2"/>
                </a:solidFill>
                <a:latin typeface="Arial"/>
                <a:ea typeface="Arial"/>
                <a:cs typeface="Arial"/>
                <a:sym typeface="Arial"/>
              </a:endParaRPr>
            </a:p>
          </p:txBody>
        </p:sp>
        <p:sp>
          <p:nvSpPr>
            <p:cNvPr id="954" name="Google Shape;954;p116"/>
            <p:cNvSpPr txBox="1"/>
            <p:nvPr/>
          </p:nvSpPr>
          <p:spPr>
            <a:xfrm>
              <a:off x="3132138" y="1925530"/>
              <a:ext cx="4813500" cy="511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chemeClr val="dk1"/>
                  </a:solidFill>
                  <a:latin typeface="Arial"/>
                  <a:ea typeface="Arial"/>
                  <a:cs typeface="Arial"/>
                  <a:sym typeface="Arial"/>
                </a:rPr>
                <a:t>Section title</a:t>
              </a:r>
              <a:endParaRPr b="0" i="0" sz="1100" u="none" cap="none" strike="noStrike">
                <a:solidFill>
                  <a:srgbClr val="000000"/>
                </a:solidFill>
                <a:latin typeface="Arial"/>
                <a:ea typeface="Arial"/>
                <a:cs typeface="Arial"/>
                <a:sym typeface="Arial"/>
              </a:endParaRPr>
            </a:p>
          </p:txBody>
        </p:sp>
        <p:sp>
          <p:nvSpPr>
            <p:cNvPr id="955" name="Google Shape;955;p116"/>
            <p:cNvSpPr txBox="1"/>
            <p:nvPr/>
          </p:nvSpPr>
          <p:spPr>
            <a:xfrm>
              <a:off x="7870482" y="1925530"/>
              <a:ext cx="878100" cy="504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02</a:t>
              </a:r>
              <a:endParaRPr b="1" i="0" sz="3200" u="none" cap="none" strike="noStrike">
                <a:solidFill>
                  <a:schemeClr val="dk2"/>
                </a:solidFill>
                <a:latin typeface="Arial"/>
                <a:ea typeface="Arial"/>
                <a:cs typeface="Arial"/>
                <a:sym typeface="Arial"/>
              </a:endParaRPr>
            </a:p>
          </p:txBody>
        </p:sp>
        <p:sp>
          <p:nvSpPr>
            <p:cNvPr id="956" name="Google Shape;956;p116"/>
            <p:cNvSpPr txBox="1"/>
            <p:nvPr/>
          </p:nvSpPr>
          <p:spPr>
            <a:xfrm>
              <a:off x="3132138" y="2437258"/>
              <a:ext cx="4813500" cy="5220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chemeClr val="dk1"/>
                  </a:solidFill>
                  <a:latin typeface="Arial"/>
                  <a:ea typeface="Arial"/>
                  <a:cs typeface="Arial"/>
                  <a:sym typeface="Arial"/>
                </a:rPr>
                <a:t>Section title</a:t>
              </a:r>
              <a:endParaRPr b="0" i="0" sz="1100" u="none" cap="none" strike="noStrike">
                <a:solidFill>
                  <a:srgbClr val="000000"/>
                </a:solidFill>
                <a:latin typeface="Arial"/>
                <a:ea typeface="Arial"/>
                <a:cs typeface="Arial"/>
                <a:sym typeface="Arial"/>
              </a:endParaRPr>
            </a:p>
          </p:txBody>
        </p:sp>
        <p:sp>
          <p:nvSpPr>
            <p:cNvPr id="957" name="Google Shape;957;p116"/>
            <p:cNvSpPr txBox="1"/>
            <p:nvPr/>
          </p:nvSpPr>
          <p:spPr>
            <a:xfrm>
              <a:off x="7870482" y="2430355"/>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03</a:t>
              </a:r>
              <a:endParaRPr b="1" i="0" sz="3200" u="none" cap="none" strike="noStrike">
                <a:solidFill>
                  <a:schemeClr val="dk2"/>
                </a:solidFill>
                <a:latin typeface="Arial"/>
                <a:ea typeface="Arial"/>
                <a:cs typeface="Arial"/>
                <a:sym typeface="Arial"/>
              </a:endParaRPr>
            </a:p>
          </p:txBody>
        </p:sp>
        <p:sp>
          <p:nvSpPr>
            <p:cNvPr id="958" name="Google Shape;958;p116"/>
            <p:cNvSpPr txBox="1"/>
            <p:nvPr/>
          </p:nvSpPr>
          <p:spPr>
            <a:xfrm>
              <a:off x="3132138" y="2983358"/>
              <a:ext cx="4813500" cy="532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chemeClr val="dk1"/>
                  </a:solidFill>
                  <a:latin typeface="Arial"/>
                  <a:ea typeface="Arial"/>
                  <a:cs typeface="Arial"/>
                  <a:sym typeface="Arial"/>
                </a:rPr>
                <a:t>Section title</a:t>
              </a:r>
              <a:endParaRPr b="0" i="0" sz="1100" u="none" cap="none" strike="noStrike">
                <a:solidFill>
                  <a:srgbClr val="000000"/>
                </a:solidFill>
                <a:latin typeface="Arial"/>
                <a:ea typeface="Arial"/>
                <a:cs typeface="Arial"/>
                <a:sym typeface="Arial"/>
              </a:endParaRPr>
            </a:p>
          </p:txBody>
        </p:sp>
        <p:sp>
          <p:nvSpPr>
            <p:cNvPr id="959" name="Google Shape;959;p116"/>
            <p:cNvSpPr txBox="1"/>
            <p:nvPr/>
          </p:nvSpPr>
          <p:spPr>
            <a:xfrm>
              <a:off x="7870482" y="2981051"/>
              <a:ext cx="878100" cy="5478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04</a:t>
              </a:r>
              <a:endParaRPr b="1" i="0" sz="3200" u="none" cap="none" strike="noStrike">
                <a:solidFill>
                  <a:schemeClr val="dk2"/>
                </a:solidFill>
                <a:latin typeface="Arial"/>
                <a:ea typeface="Arial"/>
                <a:cs typeface="Arial"/>
                <a:sym typeface="Arial"/>
              </a:endParaRPr>
            </a:p>
          </p:txBody>
        </p:sp>
        <p:grpSp>
          <p:nvGrpSpPr>
            <p:cNvPr id="960" name="Google Shape;960;p116"/>
            <p:cNvGrpSpPr/>
            <p:nvPr/>
          </p:nvGrpSpPr>
          <p:grpSpPr>
            <a:xfrm>
              <a:off x="3132174" y="1396723"/>
              <a:ext cx="5616279" cy="2132181"/>
              <a:chOff x="409325" y="1842994"/>
              <a:chExt cx="5531100" cy="2132181"/>
            </a:xfrm>
          </p:grpSpPr>
          <p:cxnSp>
            <p:nvCxnSpPr>
              <p:cNvPr id="961" name="Google Shape;961;p116"/>
              <p:cNvCxnSpPr/>
              <p:nvPr/>
            </p:nvCxnSpPr>
            <p:spPr>
              <a:xfrm rot="10800000">
                <a:off x="409325" y="1842994"/>
                <a:ext cx="5531100" cy="0"/>
              </a:xfrm>
              <a:prstGeom prst="straightConnector1">
                <a:avLst/>
              </a:prstGeom>
              <a:noFill/>
              <a:ln cap="flat" cmpd="sng" w="9525">
                <a:solidFill>
                  <a:srgbClr val="A5A5A5"/>
                </a:solidFill>
                <a:prstDash val="solid"/>
                <a:round/>
                <a:headEnd len="sm" w="sm" type="none"/>
                <a:tailEnd len="sm" w="sm" type="none"/>
              </a:ln>
            </p:spPr>
          </p:cxnSp>
          <p:cxnSp>
            <p:nvCxnSpPr>
              <p:cNvPr id="962" name="Google Shape;962;p116"/>
              <p:cNvCxnSpPr/>
              <p:nvPr/>
            </p:nvCxnSpPr>
            <p:spPr>
              <a:xfrm rot="10800000">
                <a:off x="409325" y="2372412"/>
                <a:ext cx="5531100" cy="0"/>
              </a:xfrm>
              <a:prstGeom prst="straightConnector1">
                <a:avLst/>
              </a:prstGeom>
              <a:noFill/>
              <a:ln cap="flat" cmpd="sng" w="9525">
                <a:solidFill>
                  <a:srgbClr val="A5A5A5"/>
                </a:solidFill>
                <a:prstDash val="solid"/>
                <a:round/>
                <a:headEnd len="sm" w="sm" type="none"/>
                <a:tailEnd len="sm" w="sm" type="none"/>
              </a:ln>
            </p:spPr>
          </p:cxnSp>
          <p:cxnSp>
            <p:nvCxnSpPr>
              <p:cNvPr id="963" name="Google Shape;963;p116"/>
              <p:cNvCxnSpPr/>
              <p:nvPr/>
            </p:nvCxnSpPr>
            <p:spPr>
              <a:xfrm rot="10800000">
                <a:off x="409325" y="2876625"/>
                <a:ext cx="5531100" cy="0"/>
              </a:xfrm>
              <a:prstGeom prst="straightConnector1">
                <a:avLst/>
              </a:prstGeom>
              <a:noFill/>
              <a:ln cap="flat" cmpd="sng" w="9525">
                <a:solidFill>
                  <a:srgbClr val="A5A5A5"/>
                </a:solidFill>
                <a:prstDash val="solid"/>
                <a:round/>
                <a:headEnd len="sm" w="sm" type="none"/>
                <a:tailEnd len="sm" w="sm" type="none"/>
              </a:ln>
            </p:spPr>
          </p:cxnSp>
          <p:cxnSp>
            <p:nvCxnSpPr>
              <p:cNvPr id="964" name="Google Shape;964;p116"/>
              <p:cNvCxnSpPr/>
              <p:nvPr/>
            </p:nvCxnSpPr>
            <p:spPr>
              <a:xfrm rot="10800000">
                <a:off x="409325" y="3416375"/>
                <a:ext cx="5531100" cy="0"/>
              </a:xfrm>
              <a:prstGeom prst="straightConnector1">
                <a:avLst/>
              </a:prstGeom>
              <a:noFill/>
              <a:ln cap="flat" cmpd="sng" w="9525">
                <a:solidFill>
                  <a:srgbClr val="A5A5A5"/>
                </a:solidFill>
                <a:prstDash val="solid"/>
                <a:round/>
                <a:headEnd len="sm" w="sm" type="none"/>
                <a:tailEnd len="sm" w="sm" type="none"/>
              </a:ln>
            </p:spPr>
          </p:cxnSp>
          <p:cxnSp>
            <p:nvCxnSpPr>
              <p:cNvPr id="965" name="Google Shape;965;p116"/>
              <p:cNvCxnSpPr/>
              <p:nvPr/>
            </p:nvCxnSpPr>
            <p:spPr>
              <a:xfrm rot="10800000">
                <a:off x="409325" y="3975175"/>
                <a:ext cx="5531100" cy="0"/>
              </a:xfrm>
              <a:prstGeom prst="straightConnector1">
                <a:avLst/>
              </a:prstGeom>
              <a:noFill/>
              <a:ln cap="flat" cmpd="sng" w="9525">
                <a:solidFill>
                  <a:srgbClr val="A5A5A5"/>
                </a:solidFill>
                <a:prstDash val="solid"/>
                <a:round/>
                <a:headEnd len="sm" w="sm" type="none"/>
                <a:tailEnd len="sm" w="sm" type="none"/>
              </a:ln>
            </p:spPr>
          </p:cxnSp>
        </p:grpSp>
        <p:sp>
          <p:nvSpPr>
            <p:cNvPr id="966" name="Google Shape;966;p116"/>
            <p:cNvSpPr txBox="1"/>
            <p:nvPr/>
          </p:nvSpPr>
          <p:spPr>
            <a:xfrm>
              <a:off x="7870482" y="3527151"/>
              <a:ext cx="878100" cy="5478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05</a:t>
              </a:r>
              <a:endParaRPr b="1" i="0" sz="3200" u="none" cap="none" strike="noStrike">
                <a:solidFill>
                  <a:schemeClr val="dk2"/>
                </a:solidFill>
                <a:latin typeface="Arial"/>
                <a:ea typeface="Arial"/>
                <a:cs typeface="Arial"/>
                <a:sym typeface="Arial"/>
              </a:endParaRPr>
            </a:p>
          </p:txBody>
        </p:sp>
        <p:sp>
          <p:nvSpPr>
            <p:cNvPr id="967" name="Google Shape;967;p116"/>
            <p:cNvSpPr txBox="1"/>
            <p:nvPr/>
          </p:nvSpPr>
          <p:spPr>
            <a:xfrm>
              <a:off x="3132138" y="3529458"/>
              <a:ext cx="4813500" cy="532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chemeClr val="dk1"/>
                  </a:solidFill>
                  <a:latin typeface="Arial"/>
                  <a:ea typeface="Arial"/>
                  <a:cs typeface="Arial"/>
                  <a:sym typeface="Arial"/>
                </a:rPr>
                <a:t>Section title</a:t>
              </a:r>
              <a:endParaRPr b="0" i="0" sz="1100" u="none" cap="none" strike="noStrike">
                <a:solidFill>
                  <a:srgbClr val="000000"/>
                </a:solidFill>
                <a:latin typeface="Arial"/>
                <a:ea typeface="Arial"/>
                <a:cs typeface="Arial"/>
                <a:sym typeface="Aria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17"/>
          <p:cNvSpPr txBox="1"/>
          <p:nvPr/>
        </p:nvSpPr>
        <p:spPr>
          <a:xfrm>
            <a:off x="250826" y="268288"/>
            <a:ext cx="2160588" cy="158273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accent1"/>
                </a:solidFill>
                <a:latin typeface="Arial"/>
                <a:ea typeface="Arial"/>
                <a:cs typeface="Arial"/>
                <a:sym typeface="Arial"/>
              </a:rPr>
              <a:t>Agenda</a:t>
            </a:r>
            <a:endParaRPr b="1" i="0" sz="3200" u="none" cap="none" strike="noStrike">
              <a:solidFill>
                <a:schemeClr val="accent1"/>
              </a:solidFill>
              <a:latin typeface="Arial"/>
              <a:ea typeface="Arial"/>
              <a:cs typeface="Arial"/>
              <a:sym typeface="Arial"/>
            </a:endParaRPr>
          </a:p>
        </p:txBody>
      </p:sp>
      <p:grpSp>
        <p:nvGrpSpPr>
          <p:cNvPr id="973" name="Google Shape;973;p117"/>
          <p:cNvGrpSpPr/>
          <p:nvPr/>
        </p:nvGrpSpPr>
        <p:grpSpPr>
          <a:xfrm>
            <a:off x="1331914" y="1322219"/>
            <a:ext cx="7561262" cy="2678279"/>
            <a:chOff x="3132138" y="1396723"/>
            <a:chExt cx="5616575" cy="2678279"/>
          </a:xfrm>
        </p:grpSpPr>
        <p:sp>
          <p:nvSpPr>
            <p:cNvPr id="974" name="Google Shape;974;p117"/>
            <p:cNvSpPr txBox="1"/>
            <p:nvPr/>
          </p:nvSpPr>
          <p:spPr>
            <a:xfrm>
              <a:off x="3132138" y="1396724"/>
              <a:ext cx="4813531" cy="528806"/>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rgbClr val="D8D8D8"/>
                  </a:solidFill>
                  <a:latin typeface="Arial"/>
                  <a:ea typeface="Arial"/>
                  <a:cs typeface="Arial"/>
                  <a:sym typeface="Arial"/>
                </a:rPr>
                <a:t>Section title</a:t>
              </a:r>
              <a:endParaRPr b="0" i="0" sz="1100" u="none" cap="none" strike="noStrike">
                <a:solidFill>
                  <a:srgbClr val="D8D8D8"/>
                </a:solidFill>
                <a:latin typeface="Arial"/>
                <a:ea typeface="Arial"/>
                <a:cs typeface="Arial"/>
                <a:sym typeface="Arial"/>
              </a:endParaRPr>
            </a:p>
          </p:txBody>
        </p:sp>
        <p:sp>
          <p:nvSpPr>
            <p:cNvPr id="975" name="Google Shape;975;p117"/>
            <p:cNvSpPr txBox="1"/>
            <p:nvPr/>
          </p:nvSpPr>
          <p:spPr>
            <a:xfrm>
              <a:off x="7870482" y="1396724"/>
              <a:ext cx="878231" cy="528806"/>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rgbClr val="D8D8D8"/>
                  </a:solidFill>
                  <a:latin typeface="Arial"/>
                  <a:ea typeface="Arial"/>
                  <a:cs typeface="Arial"/>
                  <a:sym typeface="Arial"/>
                </a:rPr>
                <a:t>01</a:t>
              </a:r>
              <a:endParaRPr b="1" i="0" sz="3200" u="none" cap="none" strike="noStrike">
                <a:solidFill>
                  <a:srgbClr val="D8D8D8"/>
                </a:solidFill>
                <a:latin typeface="Arial"/>
                <a:ea typeface="Arial"/>
                <a:cs typeface="Arial"/>
                <a:sym typeface="Arial"/>
              </a:endParaRPr>
            </a:p>
          </p:txBody>
        </p:sp>
        <p:sp>
          <p:nvSpPr>
            <p:cNvPr id="976" name="Google Shape;976;p117"/>
            <p:cNvSpPr txBox="1"/>
            <p:nvPr/>
          </p:nvSpPr>
          <p:spPr>
            <a:xfrm>
              <a:off x="3132138" y="1925530"/>
              <a:ext cx="4813533" cy="511727"/>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1" i="0" lang="en-US" sz="1600" u="none" cap="none" strike="noStrike">
                  <a:solidFill>
                    <a:schemeClr val="dk1"/>
                  </a:solidFill>
                  <a:latin typeface="Arial"/>
                  <a:ea typeface="Arial"/>
                  <a:cs typeface="Arial"/>
                  <a:sym typeface="Arial"/>
                </a:rPr>
                <a:t>Section title</a:t>
              </a:r>
              <a:endParaRPr b="1" i="0" sz="1100" u="none" cap="none" strike="noStrike">
                <a:solidFill>
                  <a:srgbClr val="000000"/>
                </a:solidFill>
                <a:latin typeface="Arial"/>
                <a:ea typeface="Arial"/>
                <a:cs typeface="Arial"/>
                <a:sym typeface="Arial"/>
              </a:endParaRPr>
            </a:p>
          </p:txBody>
        </p:sp>
        <p:sp>
          <p:nvSpPr>
            <p:cNvPr id="977" name="Google Shape;977;p117"/>
            <p:cNvSpPr txBox="1"/>
            <p:nvPr/>
          </p:nvSpPr>
          <p:spPr>
            <a:xfrm>
              <a:off x="7870482" y="1925530"/>
              <a:ext cx="878231" cy="504823"/>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accent1"/>
                  </a:solidFill>
                  <a:latin typeface="Arial"/>
                  <a:ea typeface="Arial"/>
                  <a:cs typeface="Arial"/>
                  <a:sym typeface="Arial"/>
                </a:rPr>
                <a:t>02</a:t>
              </a:r>
              <a:endParaRPr b="1" i="0" sz="3200" u="none" cap="none" strike="noStrike">
                <a:solidFill>
                  <a:schemeClr val="accent1"/>
                </a:solidFill>
                <a:latin typeface="Arial"/>
                <a:ea typeface="Arial"/>
                <a:cs typeface="Arial"/>
                <a:sym typeface="Arial"/>
              </a:endParaRPr>
            </a:p>
          </p:txBody>
        </p:sp>
        <p:sp>
          <p:nvSpPr>
            <p:cNvPr id="978" name="Google Shape;978;p117"/>
            <p:cNvSpPr txBox="1"/>
            <p:nvPr/>
          </p:nvSpPr>
          <p:spPr>
            <a:xfrm>
              <a:off x="3132138" y="2437258"/>
              <a:ext cx="4813533" cy="521898"/>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rgbClr val="D8D8D8"/>
                  </a:solidFill>
                  <a:latin typeface="Arial"/>
                  <a:ea typeface="Arial"/>
                  <a:cs typeface="Arial"/>
                  <a:sym typeface="Arial"/>
                </a:rPr>
                <a:t>Section title</a:t>
              </a:r>
              <a:endParaRPr b="0" i="0" sz="1100" u="none" cap="none" strike="noStrike">
                <a:solidFill>
                  <a:srgbClr val="D8D8D8"/>
                </a:solidFill>
                <a:latin typeface="Arial"/>
                <a:ea typeface="Arial"/>
                <a:cs typeface="Arial"/>
                <a:sym typeface="Arial"/>
              </a:endParaRPr>
            </a:p>
          </p:txBody>
        </p:sp>
        <p:sp>
          <p:nvSpPr>
            <p:cNvPr id="979" name="Google Shape;979;p117"/>
            <p:cNvSpPr txBox="1"/>
            <p:nvPr/>
          </p:nvSpPr>
          <p:spPr>
            <a:xfrm>
              <a:off x="7870482" y="2430355"/>
              <a:ext cx="878231" cy="528804"/>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rgbClr val="D8D8D8"/>
                  </a:solidFill>
                  <a:latin typeface="Arial"/>
                  <a:ea typeface="Arial"/>
                  <a:cs typeface="Arial"/>
                  <a:sym typeface="Arial"/>
                </a:rPr>
                <a:t>03</a:t>
              </a:r>
              <a:endParaRPr b="1" i="0" sz="3200" u="none" cap="none" strike="noStrike">
                <a:solidFill>
                  <a:srgbClr val="D8D8D8"/>
                </a:solidFill>
                <a:latin typeface="Arial"/>
                <a:ea typeface="Arial"/>
                <a:cs typeface="Arial"/>
                <a:sym typeface="Arial"/>
              </a:endParaRPr>
            </a:p>
          </p:txBody>
        </p:sp>
        <p:sp>
          <p:nvSpPr>
            <p:cNvPr id="980" name="Google Shape;980;p117"/>
            <p:cNvSpPr txBox="1"/>
            <p:nvPr/>
          </p:nvSpPr>
          <p:spPr>
            <a:xfrm>
              <a:off x="3132138" y="2983358"/>
              <a:ext cx="4813533" cy="532848"/>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rgbClr val="D8D8D8"/>
                  </a:solidFill>
                  <a:latin typeface="Arial"/>
                  <a:ea typeface="Arial"/>
                  <a:cs typeface="Arial"/>
                  <a:sym typeface="Arial"/>
                </a:rPr>
                <a:t>Section title</a:t>
              </a:r>
              <a:endParaRPr b="0" i="0" sz="1100" u="none" cap="none" strike="noStrike">
                <a:solidFill>
                  <a:srgbClr val="D8D8D8"/>
                </a:solidFill>
                <a:latin typeface="Arial"/>
                <a:ea typeface="Arial"/>
                <a:cs typeface="Arial"/>
                <a:sym typeface="Arial"/>
              </a:endParaRPr>
            </a:p>
          </p:txBody>
        </p:sp>
        <p:sp>
          <p:nvSpPr>
            <p:cNvPr id="981" name="Google Shape;981;p117"/>
            <p:cNvSpPr txBox="1"/>
            <p:nvPr/>
          </p:nvSpPr>
          <p:spPr>
            <a:xfrm>
              <a:off x="7870482" y="2981051"/>
              <a:ext cx="878231" cy="547851"/>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rgbClr val="D8D8D8"/>
                  </a:solidFill>
                  <a:latin typeface="Arial"/>
                  <a:ea typeface="Arial"/>
                  <a:cs typeface="Arial"/>
                  <a:sym typeface="Arial"/>
                </a:rPr>
                <a:t>04</a:t>
              </a:r>
              <a:endParaRPr b="1" i="0" sz="3200" u="none" cap="none" strike="noStrike">
                <a:solidFill>
                  <a:srgbClr val="D8D8D8"/>
                </a:solidFill>
                <a:latin typeface="Arial"/>
                <a:ea typeface="Arial"/>
                <a:cs typeface="Arial"/>
                <a:sym typeface="Arial"/>
              </a:endParaRPr>
            </a:p>
          </p:txBody>
        </p:sp>
        <p:grpSp>
          <p:nvGrpSpPr>
            <p:cNvPr id="982" name="Google Shape;982;p117"/>
            <p:cNvGrpSpPr/>
            <p:nvPr/>
          </p:nvGrpSpPr>
          <p:grpSpPr>
            <a:xfrm>
              <a:off x="3132138" y="1396723"/>
              <a:ext cx="5616575" cy="2132181"/>
              <a:chOff x="409272" y="1842994"/>
              <a:chExt cx="5531153" cy="2132181"/>
            </a:xfrm>
          </p:grpSpPr>
          <p:cxnSp>
            <p:nvCxnSpPr>
              <p:cNvPr id="983" name="Google Shape;983;p117"/>
              <p:cNvCxnSpPr/>
              <p:nvPr/>
            </p:nvCxnSpPr>
            <p:spPr>
              <a:xfrm rot="10800000">
                <a:off x="409272" y="1842994"/>
                <a:ext cx="5531153" cy="0"/>
              </a:xfrm>
              <a:prstGeom prst="straightConnector1">
                <a:avLst/>
              </a:prstGeom>
              <a:noFill/>
              <a:ln cap="flat" cmpd="sng" w="9525">
                <a:solidFill>
                  <a:srgbClr val="A5A5A5"/>
                </a:solidFill>
                <a:prstDash val="solid"/>
                <a:round/>
                <a:headEnd len="sm" w="sm" type="none"/>
                <a:tailEnd len="sm" w="sm" type="none"/>
              </a:ln>
            </p:spPr>
          </p:cxnSp>
          <p:cxnSp>
            <p:nvCxnSpPr>
              <p:cNvPr id="984" name="Google Shape;984;p117"/>
              <p:cNvCxnSpPr/>
              <p:nvPr/>
            </p:nvCxnSpPr>
            <p:spPr>
              <a:xfrm rot="10800000">
                <a:off x="409272" y="2372412"/>
                <a:ext cx="5531153" cy="0"/>
              </a:xfrm>
              <a:prstGeom prst="straightConnector1">
                <a:avLst/>
              </a:prstGeom>
              <a:noFill/>
              <a:ln cap="flat" cmpd="sng" w="9525">
                <a:solidFill>
                  <a:srgbClr val="A5A5A5"/>
                </a:solidFill>
                <a:prstDash val="solid"/>
                <a:round/>
                <a:headEnd len="sm" w="sm" type="none"/>
                <a:tailEnd len="sm" w="sm" type="none"/>
              </a:ln>
            </p:spPr>
          </p:cxnSp>
          <p:cxnSp>
            <p:nvCxnSpPr>
              <p:cNvPr id="985" name="Google Shape;985;p117"/>
              <p:cNvCxnSpPr/>
              <p:nvPr/>
            </p:nvCxnSpPr>
            <p:spPr>
              <a:xfrm rot="10800000">
                <a:off x="409272" y="2876625"/>
                <a:ext cx="5531153" cy="0"/>
              </a:xfrm>
              <a:prstGeom prst="straightConnector1">
                <a:avLst/>
              </a:prstGeom>
              <a:noFill/>
              <a:ln cap="flat" cmpd="sng" w="9525">
                <a:solidFill>
                  <a:srgbClr val="A5A5A5"/>
                </a:solidFill>
                <a:prstDash val="solid"/>
                <a:round/>
                <a:headEnd len="sm" w="sm" type="none"/>
                <a:tailEnd len="sm" w="sm" type="none"/>
              </a:ln>
            </p:spPr>
          </p:cxnSp>
          <p:cxnSp>
            <p:nvCxnSpPr>
              <p:cNvPr id="986" name="Google Shape;986;p117"/>
              <p:cNvCxnSpPr/>
              <p:nvPr/>
            </p:nvCxnSpPr>
            <p:spPr>
              <a:xfrm rot="10800000">
                <a:off x="409272" y="3416375"/>
                <a:ext cx="5531153" cy="0"/>
              </a:xfrm>
              <a:prstGeom prst="straightConnector1">
                <a:avLst/>
              </a:prstGeom>
              <a:noFill/>
              <a:ln cap="flat" cmpd="sng" w="9525">
                <a:solidFill>
                  <a:srgbClr val="A5A5A5"/>
                </a:solidFill>
                <a:prstDash val="solid"/>
                <a:round/>
                <a:headEnd len="sm" w="sm" type="none"/>
                <a:tailEnd len="sm" w="sm" type="none"/>
              </a:ln>
            </p:spPr>
          </p:cxnSp>
          <p:cxnSp>
            <p:nvCxnSpPr>
              <p:cNvPr id="987" name="Google Shape;987;p117"/>
              <p:cNvCxnSpPr/>
              <p:nvPr/>
            </p:nvCxnSpPr>
            <p:spPr>
              <a:xfrm rot="10800000">
                <a:off x="409272" y="3975175"/>
                <a:ext cx="5531153" cy="0"/>
              </a:xfrm>
              <a:prstGeom prst="straightConnector1">
                <a:avLst/>
              </a:prstGeom>
              <a:noFill/>
              <a:ln cap="flat" cmpd="sng" w="9525">
                <a:solidFill>
                  <a:srgbClr val="A5A5A5"/>
                </a:solidFill>
                <a:prstDash val="solid"/>
                <a:round/>
                <a:headEnd len="sm" w="sm" type="none"/>
                <a:tailEnd len="sm" w="sm" type="none"/>
              </a:ln>
            </p:spPr>
          </p:cxnSp>
        </p:grpSp>
        <p:sp>
          <p:nvSpPr>
            <p:cNvPr id="988" name="Google Shape;988;p117"/>
            <p:cNvSpPr txBox="1"/>
            <p:nvPr/>
          </p:nvSpPr>
          <p:spPr>
            <a:xfrm>
              <a:off x="7870482" y="3527151"/>
              <a:ext cx="878231" cy="547851"/>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rgbClr val="D8D8D8"/>
                  </a:solidFill>
                  <a:latin typeface="Arial"/>
                  <a:ea typeface="Arial"/>
                  <a:cs typeface="Arial"/>
                  <a:sym typeface="Arial"/>
                </a:rPr>
                <a:t>05</a:t>
              </a:r>
              <a:endParaRPr b="1" i="0" sz="3200" u="none" cap="none" strike="noStrike">
                <a:solidFill>
                  <a:srgbClr val="D8D8D8"/>
                </a:solidFill>
                <a:latin typeface="Arial"/>
                <a:ea typeface="Arial"/>
                <a:cs typeface="Arial"/>
                <a:sym typeface="Arial"/>
              </a:endParaRPr>
            </a:p>
          </p:txBody>
        </p:sp>
        <p:sp>
          <p:nvSpPr>
            <p:cNvPr id="989" name="Google Shape;989;p117"/>
            <p:cNvSpPr txBox="1"/>
            <p:nvPr/>
          </p:nvSpPr>
          <p:spPr>
            <a:xfrm>
              <a:off x="3132138" y="3529458"/>
              <a:ext cx="4813533" cy="532848"/>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600" u="none" cap="none" strike="noStrike">
                  <a:solidFill>
                    <a:srgbClr val="D8D8D8"/>
                  </a:solidFill>
                  <a:latin typeface="Arial"/>
                  <a:ea typeface="Arial"/>
                  <a:cs typeface="Arial"/>
                  <a:sym typeface="Arial"/>
                </a:rPr>
                <a:t>Section title</a:t>
              </a:r>
              <a:endParaRPr b="0" i="0" sz="1100" u="none" cap="none" strike="noStrike">
                <a:solidFill>
                  <a:srgbClr val="D8D8D8"/>
                </a:solidFill>
                <a:latin typeface="Arial"/>
                <a:ea typeface="Arial"/>
                <a:cs typeface="Arial"/>
                <a:sym typeface="Aria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127"/>
          <p:cNvSpPr txBox="1"/>
          <p:nvPr>
            <p:ph type="ctrTitle"/>
          </p:nvPr>
        </p:nvSpPr>
        <p:spPr>
          <a:xfrm>
            <a:off x="479425" y="1106424"/>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Section break title</a:t>
            </a:r>
            <a:endParaRPr/>
          </a:p>
        </p:txBody>
      </p:sp>
      <p:sp>
        <p:nvSpPr>
          <p:cNvPr id="995" name="Google Shape;995;p127"/>
          <p:cNvSpPr txBox="1"/>
          <p:nvPr>
            <p:ph idx="1" type="subTitle"/>
          </p:nvPr>
        </p:nvSpPr>
        <p:spPr>
          <a:xfrm>
            <a:off x="479425" y="2980944"/>
            <a:ext cx="5438100" cy="1241700"/>
          </a:xfrm>
          <a:prstGeom prst="rect">
            <a:avLst/>
          </a:prstGeom>
          <a:noFill/>
          <a:ln>
            <a:noFill/>
          </a:ln>
        </p:spPr>
        <p:txBody>
          <a:bodyPr anchorCtr="0" anchor="t" bIns="45700" lIns="0" spcFirstLastPara="1" rIns="0" wrap="square" tIns="0">
            <a:noAutofit/>
          </a:bodyPr>
          <a:lstStyle/>
          <a:p>
            <a:pPr indent="0" lvl="0" marL="0" rtl="0" algn="l">
              <a:lnSpc>
                <a:spcPct val="100000"/>
              </a:lnSpc>
              <a:spcBef>
                <a:spcPts val="0"/>
              </a:spcBef>
              <a:spcAft>
                <a:spcPts val="0"/>
              </a:spcAft>
              <a:buClr>
                <a:schemeClr val="dk1"/>
              </a:buClr>
              <a:buSzPts val="2000"/>
              <a:buFont typeface="Arial"/>
              <a:buNone/>
            </a:pPr>
            <a:r>
              <a:rPr lang="en-US"/>
              <a:t>Type your section subtitle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95" name="Shape 295"/>
        <p:cNvGrpSpPr/>
        <p:nvPr/>
      </p:nvGrpSpPr>
      <p:grpSpPr>
        <a:xfrm>
          <a:off x="0" y="0"/>
          <a:ext cx="0" cy="0"/>
          <a:chOff x="0" y="0"/>
          <a:chExt cx="0" cy="0"/>
        </a:xfrm>
      </p:grpSpPr>
      <p:sp>
        <p:nvSpPr>
          <p:cNvPr id="296" name="Google Shape;296;g135e875e80f_1_24"/>
          <p:cNvSpPr txBox="1"/>
          <p:nvPr>
            <p:ph type="ctrTitle"/>
          </p:nvPr>
        </p:nvSpPr>
        <p:spPr>
          <a:xfrm>
            <a:off x="479425" y="1104900"/>
            <a:ext cx="83133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Now what?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g117bd95c426_0_43"/>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Section break title</a:t>
            </a:r>
            <a:endParaRPr/>
          </a:p>
        </p:txBody>
      </p:sp>
      <p:sp>
        <p:nvSpPr>
          <p:cNvPr id="1002" name="Google Shape;1002;g117bd95c426_0_43"/>
          <p:cNvSpPr txBox="1"/>
          <p:nvPr>
            <p:ph idx="1" type="subTitle"/>
          </p:nvPr>
        </p:nvSpPr>
        <p:spPr>
          <a:xfrm>
            <a:off x="479425" y="2984466"/>
            <a:ext cx="5438100" cy="1241700"/>
          </a:xfrm>
          <a:prstGeom prst="rect">
            <a:avLst/>
          </a:prstGeom>
          <a:noFill/>
          <a:ln>
            <a:noFill/>
          </a:ln>
        </p:spPr>
        <p:txBody>
          <a:bodyPr anchorCtr="0" anchor="t" bIns="45700" lIns="0" spcFirstLastPara="1" rIns="0" wrap="square" tIns="0">
            <a:noAutofit/>
          </a:bodyPr>
          <a:lstStyle/>
          <a:p>
            <a:pPr indent="0" lvl="0" marL="0" rtl="0" algn="l">
              <a:lnSpc>
                <a:spcPct val="115000"/>
              </a:lnSpc>
              <a:spcBef>
                <a:spcPts val="750"/>
              </a:spcBef>
              <a:spcAft>
                <a:spcPts val="0"/>
              </a:spcAft>
              <a:buSzPts val="1800"/>
              <a:buNone/>
            </a:pPr>
            <a:r>
              <a:rPr lang="en-US"/>
              <a:t>Type your section subtitle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6" name="Shape 1006"/>
        <p:cNvGrpSpPr/>
        <p:nvPr/>
      </p:nvGrpSpPr>
      <p:grpSpPr>
        <a:xfrm>
          <a:off x="0" y="0"/>
          <a:ext cx="0" cy="0"/>
          <a:chOff x="0" y="0"/>
          <a:chExt cx="0" cy="0"/>
        </a:xfrm>
      </p:grpSpPr>
      <p:sp>
        <p:nvSpPr>
          <p:cNvPr id="1007" name="Google Shape;1007;g117bd95c426_0_50"/>
          <p:cNvSpPr txBox="1"/>
          <p:nvPr>
            <p:ph type="ctrTitle"/>
          </p:nvPr>
        </p:nvSpPr>
        <p:spPr>
          <a:xfrm>
            <a:off x="479425" y="1002800"/>
            <a:ext cx="74643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General slide layouts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131"/>
          <p:cNvSpPr txBox="1"/>
          <p:nvPr/>
        </p:nvSpPr>
        <p:spPr>
          <a:xfrm>
            <a:off x="250826" y="4479925"/>
            <a:ext cx="7680599" cy="396875"/>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Chapman, A. D. 2005. Principles of Data Quality, version 1.0. Report for GBIF, Copenhagen. ISBN 87-92020-03-8. </a:t>
            </a:r>
            <a:endParaRPr b="0" i="0" sz="1400" u="none" cap="none" strike="noStrike">
              <a:solidFill>
                <a:srgbClr val="000000"/>
              </a:solidFill>
              <a:latin typeface="Arial"/>
              <a:ea typeface="Arial"/>
              <a:cs typeface="Arial"/>
              <a:sym typeface="Arial"/>
            </a:endParaRPr>
          </a:p>
        </p:txBody>
      </p:sp>
      <p:sp>
        <p:nvSpPr>
          <p:cNvPr id="1013" name="Google Shape;1013;p13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Two columns</a:t>
            </a:r>
            <a:endParaRPr b="1" i="0" sz="2200" u="none" cap="none" strike="noStrike">
              <a:solidFill>
                <a:schemeClr val="dk2"/>
              </a:solidFill>
              <a:latin typeface="Arial"/>
              <a:ea typeface="Arial"/>
              <a:cs typeface="Arial"/>
              <a:sym typeface="Arial"/>
            </a:endParaRPr>
          </a:p>
        </p:txBody>
      </p:sp>
      <p:sp>
        <p:nvSpPr>
          <p:cNvPr id="1014" name="Google Shape;1014;p131"/>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
        <p:nvSpPr>
          <p:cNvPr id="1015" name="Google Shape;1015;p131"/>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6" name="Google Shape;1016;p131"/>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182880" lvl="0" marL="182880" marR="0" rtl="0" algn="l">
              <a:lnSpc>
                <a:spcPct val="100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235202" lvl="1" marL="448056" marR="0" rtl="0" algn="l">
              <a:lnSpc>
                <a:spcPct val="100000"/>
              </a:lnSpc>
              <a:spcBef>
                <a:spcPts val="120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235202" lvl="1" marL="448056" marR="0" rtl="0" algn="l">
              <a:lnSpc>
                <a:spcPct val="100000"/>
              </a:lnSpc>
              <a:spcBef>
                <a:spcPts val="1200"/>
              </a:spcBef>
              <a:spcAft>
                <a:spcPts val="120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p:txBody>
      </p:sp>
      <p:sp>
        <p:nvSpPr>
          <p:cNvPr id="1017" name="Google Shape;1017;p131"/>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8" name="Google Shape;1018;p131"/>
          <p:cNvSpPr txBox="1"/>
          <p:nvPr/>
        </p:nvSpPr>
        <p:spPr>
          <a:xfrm>
            <a:off x="570139" y="1514954"/>
            <a:ext cx="3402000" cy="2338500"/>
          </a:xfrm>
          <a:prstGeom prst="rect">
            <a:avLst/>
          </a:prstGeom>
          <a:noFill/>
          <a:ln>
            <a:noFill/>
          </a:ln>
        </p:spPr>
        <p:txBody>
          <a:bodyPr anchorCtr="0" anchor="t" bIns="91425" lIns="0" spcFirstLastPara="1" rIns="91425" wrap="square" tIns="91425">
            <a:normAutofit/>
          </a:bodyPr>
          <a:lstStyle/>
          <a:p>
            <a:pPr indent="-182880" lvl="0" marL="182880" marR="0" rtl="0" algn="l">
              <a:lnSpc>
                <a:spcPct val="100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235202" lvl="1" marL="448056" marR="0" rtl="0" algn="l">
              <a:lnSpc>
                <a:spcPct val="100000"/>
              </a:lnSpc>
              <a:spcBef>
                <a:spcPts val="120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235202" lvl="1" marL="448056" marR="0" rtl="0" algn="l">
              <a:lnSpc>
                <a:spcPct val="100000"/>
              </a:lnSpc>
              <a:spcBef>
                <a:spcPts val="1200"/>
              </a:spcBef>
              <a:spcAft>
                <a:spcPts val="120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p:txBody>
      </p:sp>
      <p:sp>
        <p:nvSpPr>
          <p:cNvPr id="1019" name="Google Shape;1019;p13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132"/>
          <p:cNvSpPr txBox="1"/>
          <p:nvPr/>
        </p:nvSpPr>
        <p:spPr>
          <a:xfrm>
            <a:off x="250826" y="4479925"/>
            <a:ext cx="7680599" cy="396875"/>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Chapman, A. D. 2005. Principles of Data Quality, version 1.0. Report for GBIF, Copenhagen. ISBN 87-92020-03-8. </a:t>
            </a:r>
            <a:endParaRPr b="0" i="0" sz="1400" u="none" cap="none" strike="noStrike">
              <a:solidFill>
                <a:srgbClr val="000000"/>
              </a:solidFill>
              <a:latin typeface="Arial"/>
              <a:ea typeface="Arial"/>
              <a:cs typeface="Arial"/>
              <a:sym typeface="Arial"/>
            </a:endParaRPr>
          </a:p>
        </p:txBody>
      </p:sp>
      <p:sp>
        <p:nvSpPr>
          <p:cNvPr id="1025" name="Google Shape;1025;p13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1026" name="Google Shape;1026;p132"/>
          <p:cNvSpPr/>
          <p:nvPr/>
        </p:nvSpPr>
        <p:spPr>
          <a:xfrm>
            <a:off x="6219212" y="1311275"/>
            <a:ext cx="2673971"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7" name="Google Shape;1027;p132"/>
          <p:cNvSpPr txBox="1"/>
          <p:nvPr/>
        </p:nvSpPr>
        <p:spPr>
          <a:xfrm>
            <a:off x="6429896" y="1514929"/>
            <a:ext cx="2244640" cy="2338500"/>
          </a:xfrm>
          <a:prstGeom prst="rect">
            <a:avLst/>
          </a:prstGeom>
          <a:noFill/>
          <a:ln>
            <a:noFill/>
          </a:ln>
        </p:spPr>
        <p:txBody>
          <a:bodyPr anchorCtr="0" anchor="t" bIns="91425" lIns="0" spcFirstLastPara="1" rIns="91425" wrap="square" tIns="91425">
            <a:normAutofit/>
          </a:bodyPr>
          <a:lstStyle/>
          <a:p>
            <a:pPr indent="-182880" lvl="0" marL="182880" marR="0" rtl="0" algn="l">
              <a:lnSpc>
                <a:spcPct val="100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235202" lvl="1" marL="448056" marR="0" rtl="0" algn="l">
              <a:lnSpc>
                <a:spcPct val="100000"/>
              </a:lnSpc>
              <a:spcBef>
                <a:spcPts val="120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235202" lvl="1" marL="448056" marR="0" rtl="0" algn="l">
              <a:lnSpc>
                <a:spcPct val="100000"/>
              </a:lnSpc>
              <a:spcBef>
                <a:spcPts val="1200"/>
              </a:spcBef>
              <a:spcAft>
                <a:spcPts val="120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p:txBody>
      </p:sp>
      <p:sp>
        <p:nvSpPr>
          <p:cNvPr id="1028" name="Google Shape;1028;p132"/>
          <p:cNvSpPr/>
          <p:nvPr/>
        </p:nvSpPr>
        <p:spPr>
          <a:xfrm>
            <a:off x="250837" y="1311275"/>
            <a:ext cx="2673971"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9" name="Google Shape;1029;p132"/>
          <p:cNvSpPr txBox="1"/>
          <p:nvPr/>
        </p:nvSpPr>
        <p:spPr>
          <a:xfrm>
            <a:off x="461521" y="1514929"/>
            <a:ext cx="2244640" cy="2338500"/>
          </a:xfrm>
          <a:prstGeom prst="rect">
            <a:avLst/>
          </a:prstGeom>
          <a:noFill/>
          <a:ln>
            <a:noFill/>
          </a:ln>
        </p:spPr>
        <p:txBody>
          <a:bodyPr anchorCtr="0" anchor="t" bIns="91425" lIns="0" spcFirstLastPara="1" rIns="91425" wrap="square" tIns="91425">
            <a:normAutofit/>
          </a:bodyPr>
          <a:lstStyle/>
          <a:p>
            <a:pPr indent="-182880" lvl="0" marL="182880" marR="0" rtl="0" algn="l">
              <a:lnSpc>
                <a:spcPct val="100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235202" lvl="1" marL="448056" marR="0" rtl="0" algn="l">
              <a:lnSpc>
                <a:spcPct val="100000"/>
              </a:lnSpc>
              <a:spcBef>
                <a:spcPts val="120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235202" lvl="1" marL="448056" marR="0" rtl="0" algn="l">
              <a:lnSpc>
                <a:spcPct val="100000"/>
              </a:lnSpc>
              <a:spcBef>
                <a:spcPts val="1200"/>
              </a:spcBef>
              <a:spcAft>
                <a:spcPts val="120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p:txBody>
      </p:sp>
      <p:sp>
        <p:nvSpPr>
          <p:cNvPr id="1030" name="Google Shape;1030;p132"/>
          <p:cNvSpPr/>
          <p:nvPr/>
        </p:nvSpPr>
        <p:spPr>
          <a:xfrm>
            <a:off x="3235025" y="1311275"/>
            <a:ext cx="2673971"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1" name="Google Shape;1031;p132"/>
          <p:cNvSpPr txBox="1"/>
          <p:nvPr/>
        </p:nvSpPr>
        <p:spPr>
          <a:xfrm>
            <a:off x="3445708" y="1514929"/>
            <a:ext cx="2244640" cy="2338500"/>
          </a:xfrm>
          <a:prstGeom prst="rect">
            <a:avLst/>
          </a:prstGeom>
          <a:noFill/>
          <a:ln>
            <a:noFill/>
          </a:ln>
        </p:spPr>
        <p:txBody>
          <a:bodyPr anchorCtr="0" anchor="t" bIns="91425" lIns="0" spcFirstLastPara="1" rIns="91425" wrap="square" tIns="91425">
            <a:normAutofit/>
          </a:bodyPr>
          <a:lstStyle/>
          <a:p>
            <a:pPr indent="-182880" lvl="0" marL="182880" marR="0" rtl="0" algn="l">
              <a:lnSpc>
                <a:spcPct val="100000"/>
              </a:lnSpc>
              <a:spcBef>
                <a:spcPts val="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235202" lvl="1" marL="448056" marR="0" rtl="0" algn="l">
              <a:lnSpc>
                <a:spcPct val="100000"/>
              </a:lnSpc>
              <a:spcBef>
                <a:spcPts val="1200"/>
              </a:spcBef>
              <a:spcAft>
                <a:spcPts val="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a:p>
            <a:pPr indent="-235202" lvl="1" marL="448056" marR="0" rtl="0" algn="l">
              <a:lnSpc>
                <a:spcPct val="100000"/>
              </a:lnSpc>
              <a:spcBef>
                <a:spcPts val="1200"/>
              </a:spcBef>
              <a:spcAft>
                <a:spcPts val="1200"/>
              </a:spcAft>
              <a:buClr>
                <a:schemeClr val="dk1"/>
              </a:buClr>
              <a:buSzPts val="1400"/>
              <a:buFont typeface="Noto Sans Symbols"/>
              <a:buChar char="–"/>
            </a:pPr>
            <a:r>
              <a:rPr b="0" i="0" lang="en-US" sz="1400" u="none" cap="none" strike="noStrike">
                <a:solidFill>
                  <a:schemeClr val="dk1"/>
                </a:solidFill>
                <a:latin typeface="Arial"/>
                <a:ea typeface="Arial"/>
                <a:cs typeface="Arial"/>
                <a:sym typeface="Arial"/>
              </a:rPr>
              <a:t>Text goes here</a:t>
            </a:r>
            <a:endParaRPr b="0" i="0" sz="1400" u="none" cap="none" strike="noStrike">
              <a:solidFill>
                <a:srgbClr val="000000"/>
              </a:solidFill>
              <a:latin typeface="Arial"/>
              <a:ea typeface="Arial"/>
              <a:cs typeface="Arial"/>
              <a:sym typeface="Arial"/>
            </a:endParaRPr>
          </a:p>
        </p:txBody>
      </p:sp>
      <p:sp>
        <p:nvSpPr>
          <p:cNvPr id="1032" name="Google Shape;1032;p13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Three columns</a:t>
            </a:r>
            <a:endParaRPr b="1" i="0" sz="2200" u="none" cap="none" strike="noStrike">
              <a:solidFill>
                <a:schemeClr val="dk2"/>
              </a:solidFill>
              <a:latin typeface="Arial"/>
              <a:ea typeface="Arial"/>
              <a:cs typeface="Arial"/>
              <a:sym typeface="Arial"/>
            </a:endParaRPr>
          </a:p>
        </p:txBody>
      </p:sp>
      <p:sp>
        <p:nvSpPr>
          <p:cNvPr id="1033" name="Google Shape;1033;p132"/>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133"/>
          <p:cNvSpPr txBox="1"/>
          <p:nvPr/>
        </p:nvSpPr>
        <p:spPr>
          <a:xfrm>
            <a:off x="250826" y="4479925"/>
            <a:ext cx="7680599" cy="396875"/>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Chapman, A. D. 2005. Principles of Data Quality, version 1.0. Report for GBIF, Copenhagen. ISBN 87-92020-03-8. </a:t>
            </a:r>
            <a:endParaRPr b="0" i="0" sz="1400" u="none" cap="none" strike="noStrike">
              <a:solidFill>
                <a:srgbClr val="000000"/>
              </a:solidFill>
              <a:latin typeface="Arial"/>
              <a:ea typeface="Arial"/>
              <a:cs typeface="Arial"/>
              <a:sym typeface="Arial"/>
            </a:endParaRPr>
          </a:p>
        </p:txBody>
      </p:sp>
      <p:sp>
        <p:nvSpPr>
          <p:cNvPr id="1039" name="Google Shape;1039;p133"/>
          <p:cNvSpPr/>
          <p:nvPr/>
        </p:nvSpPr>
        <p:spPr>
          <a:xfrm>
            <a:off x="250918" y="1311300"/>
            <a:ext cx="209322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0" name="Google Shape;1040;p133"/>
          <p:cNvSpPr txBox="1"/>
          <p:nvPr/>
        </p:nvSpPr>
        <p:spPr>
          <a:xfrm>
            <a:off x="415844" y="1514954"/>
            <a:ext cx="1757133" cy="2338500"/>
          </a:xfrm>
          <a:prstGeom prst="rect">
            <a:avLst/>
          </a:prstGeom>
          <a:noFill/>
          <a:ln>
            <a:noFill/>
          </a:ln>
        </p:spPr>
        <p:txBody>
          <a:bodyPr anchorCtr="0" anchor="t" bIns="91425" lIns="0" spcFirstLastPara="1" rIns="91425" wrap="square" tIns="91425">
            <a:normAutofit/>
          </a:bodyPr>
          <a:lstStyle/>
          <a:p>
            <a:pPr indent="-170180" lvl="0" marL="182880" marR="0" rtl="0" algn="l">
              <a:lnSpc>
                <a:spcPct val="10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12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a:p>
            <a:pPr indent="-222502" lvl="1" marL="448056" marR="0" rtl="0" algn="l">
              <a:lnSpc>
                <a:spcPct val="100000"/>
              </a:lnSpc>
              <a:spcBef>
                <a:spcPts val="12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a:p>
            <a:pPr indent="-222502" lvl="1" marL="448056" marR="0" rtl="0" algn="l">
              <a:lnSpc>
                <a:spcPct val="100000"/>
              </a:lnSpc>
              <a:spcBef>
                <a:spcPts val="1200"/>
              </a:spcBef>
              <a:spcAft>
                <a:spcPts val="120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p:txBody>
      </p:sp>
      <p:sp>
        <p:nvSpPr>
          <p:cNvPr id="1041" name="Google Shape;1041;p133"/>
          <p:cNvSpPr/>
          <p:nvPr/>
        </p:nvSpPr>
        <p:spPr>
          <a:xfrm>
            <a:off x="2433926" y="1311300"/>
            <a:ext cx="209322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2" name="Google Shape;1042;p133"/>
          <p:cNvSpPr txBox="1"/>
          <p:nvPr/>
        </p:nvSpPr>
        <p:spPr>
          <a:xfrm>
            <a:off x="2598852" y="1514954"/>
            <a:ext cx="1757133" cy="2338500"/>
          </a:xfrm>
          <a:prstGeom prst="rect">
            <a:avLst/>
          </a:prstGeom>
          <a:noFill/>
          <a:ln>
            <a:noFill/>
          </a:ln>
        </p:spPr>
        <p:txBody>
          <a:bodyPr anchorCtr="0" anchor="t" bIns="91425" lIns="0" spcFirstLastPara="1" rIns="91425" wrap="square" tIns="91425">
            <a:normAutofit/>
          </a:bodyPr>
          <a:lstStyle/>
          <a:p>
            <a:pPr indent="-170180" lvl="0" marL="182880" marR="0" rtl="0" algn="l">
              <a:lnSpc>
                <a:spcPct val="10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12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a:p>
            <a:pPr indent="-222502" lvl="1" marL="448056" marR="0" rtl="0" algn="l">
              <a:lnSpc>
                <a:spcPct val="100000"/>
              </a:lnSpc>
              <a:spcBef>
                <a:spcPts val="12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a:p>
            <a:pPr indent="-222502" lvl="1" marL="448056" marR="0" rtl="0" algn="l">
              <a:lnSpc>
                <a:spcPct val="100000"/>
              </a:lnSpc>
              <a:spcBef>
                <a:spcPts val="1200"/>
              </a:spcBef>
              <a:spcAft>
                <a:spcPts val="120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p:txBody>
      </p:sp>
      <p:sp>
        <p:nvSpPr>
          <p:cNvPr id="1043" name="Google Shape;1043;p133"/>
          <p:cNvSpPr/>
          <p:nvPr/>
        </p:nvSpPr>
        <p:spPr>
          <a:xfrm>
            <a:off x="4616935" y="1311300"/>
            <a:ext cx="209322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4" name="Google Shape;1044;p133"/>
          <p:cNvSpPr txBox="1"/>
          <p:nvPr/>
        </p:nvSpPr>
        <p:spPr>
          <a:xfrm>
            <a:off x="4781860" y="1514954"/>
            <a:ext cx="1757133" cy="2338500"/>
          </a:xfrm>
          <a:prstGeom prst="rect">
            <a:avLst/>
          </a:prstGeom>
          <a:noFill/>
          <a:ln>
            <a:noFill/>
          </a:ln>
        </p:spPr>
        <p:txBody>
          <a:bodyPr anchorCtr="0" anchor="t" bIns="91425" lIns="0" spcFirstLastPara="1" rIns="91425" wrap="square" tIns="91425">
            <a:normAutofit/>
          </a:bodyPr>
          <a:lstStyle/>
          <a:p>
            <a:pPr indent="-170180" lvl="0" marL="182880" marR="0" rtl="0" algn="l">
              <a:lnSpc>
                <a:spcPct val="10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12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a:p>
            <a:pPr indent="-222502" lvl="1" marL="448056" marR="0" rtl="0" algn="l">
              <a:lnSpc>
                <a:spcPct val="100000"/>
              </a:lnSpc>
              <a:spcBef>
                <a:spcPts val="12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a:p>
            <a:pPr indent="-222502" lvl="1" marL="448056" marR="0" rtl="0" algn="l">
              <a:lnSpc>
                <a:spcPct val="100000"/>
              </a:lnSpc>
              <a:spcBef>
                <a:spcPts val="1200"/>
              </a:spcBef>
              <a:spcAft>
                <a:spcPts val="120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p:txBody>
      </p:sp>
      <p:sp>
        <p:nvSpPr>
          <p:cNvPr id="1045" name="Google Shape;1045;p133"/>
          <p:cNvSpPr/>
          <p:nvPr/>
        </p:nvSpPr>
        <p:spPr>
          <a:xfrm>
            <a:off x="6799935" y="1311300"/>
            <a:ext cx="209322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6" name="Google Shape;1046;p133"/>
          <p:cNvSpPr txBox="1"/>
          <p:nvPr/>
        </p:nvSpPr>
        <p:spPr>
          <a:xfrm>
            <a:off x="6964860" y="1514954"/>
            <a:ext cx="1757133" cy="2338500"/>
          </a:xfrm>
          <a:prstGeom prst="rect">
            <a:avLst/>
          </a:prstGeom>
          <a:noFill/>
          <a:ln>
            <a:noFill/>
          </a:ln>
        </p:spPr>
        <p:txBody>
          <a:bodyPr anchorCtr="0" anchor="t" bIns="91425" lIns="0" spcFirstLastPara="1" rIns="91425" wrap="square" tIns="91425">
            <a:normAutofit/>
          </a:bodyPr>
          <a:lstStyle/>
          <a:p>
            <a:pPr indent="-170180" lvl="0" marL="182880" marR="0" rtl="0" algn="l">
              <a:lnSpc>
                <a:spcPct val="10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12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a:p>
            <a:pPr indent="-222502" lvl="1" marL="448056" marR="0" rtl="0" algn="l">
              <a:lnSpc>
                <a:spcPct val="100000"/>
              </a:lnSpc>
              <a:spcBef>
                <a:spcPts val="120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a:p>
            <a:pPr indent="-222502" lvl="1" marL="448056" marR="0" rtl="0" algn="l">
              <a:lnSpc>
                <a:spcPct val="100000"/>
              </a:lnSpc>
              <a:spcBef>
                <a:spcPts val="1200"/>
              </a:spcBef>
              <a:spcAft>
                <a:spcPts val="120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Text goes here</a:t>
            </a:r>
            <a:endParaRPr b="0" i="0" sz="1200" u="none" cap="none" strike="noStrike">
              <a:solidFill>
                <a:srgbClr val="000000"/>
              </a:solidFill>
              <a:latin typeface="Arial"/>
              <a:ea typeface="Arial"/>
              <a:cs typeface="Arial"/>
              <a:sym typeface="Arial"/>
            </a:endParaRPr>
          </a:p>
        </p:txBody>
      </p:sp>
      <p:sp>
        <p:nvSpPr>
          <p:cNvPr id="1047" name="Google Shape;1047;p13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1048" name="Google Shape;1048;p13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Four columns</a:t>
            </a:r>
            <a:endParaRPr b="1" i="0" sz="2200" u="none" cap="none" strike="noStrike">
              <a:solidFill>
                <a:schemeClr val="dk2"/>
              </a:solidFill>
              <a:latin typeface="Arial"/>
              <a:ea typeface="Arial"/>
              <a:cs typeface="Arial"/>
              <a:sym typeface="Arial"/>
            </a:endParaRPr>
          </a:p>
        </p:txBody>
      </p:sp>
      <p:sp>
        <p:nvSpPr>
          <p:cNvPr id="1049" name="Google Shape;1049;p133"/>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139"/>
          <p:cNvSpPr txBox="1"/>
          <p:nvPr/>
        </p:nvSpPr>
        <p:spPr>
          <a:xfrm>
            <a:off x="6084886" y="268289"/>
            <a:ext cx="2808288" cy="331318"/>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i="0" lang="en-US" sz="700" u="none" cap="none" strike="noStrike">
                <a:solidFill>
                  <a:schemeClr val="accent1"/>
                </a:solidFill>
                <a:latin typeface="Arial"/>
                <a:ea typeface="Arial"/>
                <a:cs typeface="Arial"/>
                <a:sym typeface="Arial"/>
              </a:rPr>
              <a:t>FUNDAMENTALS</a:t>
            </a:r>
            <a:br>
              <a:rPr b="0" i="0" lang="en-US" sz="700" u="none" cap="none" strike="noStrike">
                <a:solidFill>
                  <a:schemeClr val="accent1"/>
                </a:solidFill>
                <a:latin typeface="Arial"/>
                <a:ea typeface="Arial"/>
                <a:cs typeface="Arial"/>
                <a:sym typeface="Arial"/>
              </a:rPr>
            </a:br>
            <a:r>
              <a:rPr b="0" i="0" lang="en-US" sz="700" u="none" cap="none" strike="noStrike">
                <a:solidFill>
                  <a:srgbClr val="1B4036"/>
                </a:solidFill>
                <a:latin typeface="Arial"/>
                <a:ea typeface="Arial"/>
                <a:cs typeface="Arial"/>
                <a:sym typeface="Arial"/>
              </a:rPr>
              <a:t>WORDS WITH DATA IN</a:t>
            </a:r>
            <a:endParaRPr b="0" i="0" sz="100" u="none" cap="none" strike="noStrike">
              <a:solidFill>
                <a:srgbClr val="1B4036"/>
              </a:solidFill>
              <a:latin typeface="Arial"/>
              <a:ea typeface="Arial"/>
              <a:cs typeface="Arial"/>
              <a:sym typeface="Arial"/>
            </a:endParaRPr>
          </a:p>
        </p:txBody>
      </p:sp>
      <p:sp>
        <p:nvSpPr>
          <p:cNvPr id="1055" name="Google Shape;1055;p139"/>
          <p:cNvSpPr txBox="1"/>
          <p:nvPr/>
        </p:nvSpPr>
        <p:spPr>
          <a:xfrm>
            <a:off x="250825" y="268311"/>
            <a:ext cx="2064300" cy="122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chemeClr val="dk2"/>
                </a:solidFill>
                <a:latin typeface="Arial"/>
                <a:ea typeface="Arial"/>
                <a:cs typeface="Arial"/>
                <a:sym typeface="Arial"/>
              </a:rPr>
              <a:t>What’s the Difference? Words with “data” in.</a:t>
            </a:r>
            <a:endParaRPr b="0" i="0" sz="2200" u="none" cap="none" strike="noStrike">
              <a:solidFill>
                <a:srgbClr val="000000"/>
              </a:solidFill>
              <a:latin typeface="Arial"/>
              <a:ea typeface="Arial"/>
              <a:cs typeface="Arial"/>
              <a:sym typeface="Arial"/>
            </a:endParaRPr>
          </a:p>
        </p:txBody>
      </p:sp>
      <p:sp>
        <p:nvSpPr>
          <p:cNvPr id="1056" name="Google Shape;1056;p139"/>
          <p:cNvSpPr txBox="1"/>
          <p:nvPr/>
        </p:nvSpPr>
        <p:spPr>
          <a:xfrm>
            <a:off x="250825" y="4479925"/>
            <a:ext cx="2160588" cy="396875"/>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057" name="Google Shape;1057;p139"/>
          <p:cNvSpPr txBox="1"/>
          <p:nvPr/>
        </p:nvSpPr>
        <p:spPr>
          <a:xfrm>
            <a:off x="242327" y="1806574"/>
            <a:ext cx="2493616" cy="43179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“All the World’s a [database].”</a:t>
            </a:r>
            <a:endParaRPr b="0" i="0" sz="1400" u="none" cap="none" strike="noStrike">
              <a:solidFill>
                <a:srgbClr val="000000"/>
              </a:solidFill>
              <a:latin typeface="Arial"/>
              <a:ea typeface="Arial"/>
              <a:cs typeface="Arial"/>
              <a:sym typeface="Arial"/>
            </a:endParaRPr>
          </a:p>
        </p:txBody>
      </p:sp>
      <p:sp>
        <p:nvSpPr>
          <p:cNvPr id="1058" name="Google Shape;1058;p139"/>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chemeClr val="dk2"/>
              </a:buClr>
              <a:buSzPts val="1100"/>
              <a:buFont typeface="Arial"/>
              <a:buAutoNum type="arabicPeriod"/>
            </a:pPr>
            <a:r>
              <a:rPr b="0" i="0" lang="en-US" sz="1100" u="none" cap="none" strike="noStrike">
                <a:solidFill>
                  <a:schemeClr val="dk1"/>
                </a:solidFill>
                <a:latin typeface="Arial"/>
                <a:ea typeface="Arial"/>
                <a:cs typeface="Arial"/>
                <a:sym typeface="Arial"/>
              </a:rPr>
              <a:t>database language</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database program / </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software / platform</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a data-cleaning tool</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120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database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140"/>
          <p:cNvSpPr txBox="1"/>
          <p:nvPr/>
        </p:nvSpPr>
        <p:spPr>
          <a:xfrm>
            <a:off x="6084886" y="268289"/>
            <a:ext cx="2808288" cy="331318"/>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i="0" lang="en-US" sz="700" u="none" cap="none" strike="noStrike">
                <a:solidFill>
                  <a:schemeClr val="accent1"/>
                </a:solidFill>
                <a:latin typeface="Arial"/>
                <a:ea typeface="Arial"/>
                <a:cs typeface="Arial"/>
                <a:sym typeface="Arial"/>
              </a:rPr>
              <a:t>FUNDAMENTALS</a:t>
            </a:r>
            <a:br>
              <a:rPr b="0" i="0" lang="en-US" sz="700" u="none" cap="none" strike="noStrike">
                <a:solidFill>
                  <a:schemeClr val="accent1"/>
                </a:solidFill>
                <a:latin typeface="Arial"/>
                <a:ea typeface="Arial"/>
                <a:cs typeface="Arial"/>
                <a:sym typeface="Arial"/>
              </a:rPr>
            </a:br>
            <a:r>
              <a:rPr b="0" i="0" lang="en-US" sz="700" u="none" cap="none" strike="noStrike">
                <a:solidFill>
                  <a:srgbClr val="1B4036"/>
                </a:solidFill>
                <a:latin typeface="Arial"/>
                <a:ea typeface="Arial"/>
                <a:cs typeface="Arial"/>
                <a:sym typeface="Arial"/>
              </a:rPr>
              <a:t>WORDS WITH DATA IN</a:t>
            </a:r>
            <a:endParaRPr b="0" i="0" sz="100" u="none" cap="none" strike="noStrike">
              <a:solidFill>
                <a:srgbClr val="1B4036"/>
              </a:solidFill>
              <a:latin typeface="Arial"/>
              <a:ea typeface="Arial"/>
              <a:cs typeface="Arial"/>
              <a:sym typeface="Arial"/>
            </a:endParaRPr>
          </a:p>
        </p:txBody>
      </p:sp>
      <p:sp>
        <p:nvSpPr>
          <p:cNvPr id="1064" name="Google Shape;1064;p140"/>
          <p:cNvSpPr txBox="1"/>
          <p:nvPr/>
        </p:nvSpPr>
        <p:spPr>
          <a:xfrm>
            <a:off x="250826" y="268288"/>
            <a:ext cx="2730914" cy="652768"/>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chemeClr val="dk2"/>
                </a:solidFill>
                <a:latin typeface="Arial"/>
                <a:ea typeface="Arial"/>
                <a:cs typeface="Arial"/>
                <a:sym typeface="Arial"/>
              </a:rPr>
              <a:t>What’s the Difference? Database </a:t>
            </a:r>
            <a:br>
              <a:rPr b="1" i="0" lang="en-US" sz="2200" u="none" cap="none" strike="noStrike">
                <a:solidFill>
                  <a:schemeClr val="dk2"/>
                </a:solidFill>
                <a:latin typeface="Arial"/>
                <a:ea typeface="Arial"/>
                <a:cs typeface="Arial"/>
                <a:sym typeface="Arial"/>
              </a:rPr>
            </a:br>
            <a:r>
              <a:rPr b="1" i="0" lang="en-US" sz="2200" u="none" cap="none" strike="noStrike">
                <a:solidFill>
                  <a:schemeClr val="dk2"/>
                </a:solidFill>
                <a:latin typeface="Arial"/>
                <a:ea typeface="Arial"/>
                <a:cs typeface="Arial"/>
                <a:sym typeface="Arial"/>
              </a:rPr>
              <a:t>Language</a:t>
            </a:r>
            <a:endParaRPr b="0" i="0" sz="2200" u="none" cap="none" strike="noStrike">
              <a:solidFill>
                <a:srgbClr val="000000"/>
              </a:solidFill>
              <a:latin typeface="Arial"/>
              <a:ea typeface="Arial"/>
              <a:cs typeface="Arial"/>
              <a:sym typeface="Arial"/>
            </a:endParaRPr>
          </a:p>
        </p:txBody>
      </p:sp>
      <p:sp>
        <p:nvSpPr>
          <p:cNvPr id="1065" name="Google Shape;1065;p140"/>
          <p:cNvSpPr txBox="1"/>
          <p:nvPr/>
        </p:nvSpPr>
        <p:spPr>
          <a:xfrm>
            <a:off x="250825" y="4479925"/>
            <a:ext cx="2160588" cy="396875"/>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066" name="Google Shape;1066;p140"/>
          <p:cNvSpPr txBox="1"/>
          <p:nvPr/>
        </p:nvSpPr>
        <p:spPr>
          <a:xfrm>
            <a:off x="242327" y="1806574"/>
            <a:ext cx="2493616" cy="43179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“And all the [languages]...”</a:t>
            </a:r>
            <a:endParaRPr b="0" i="0" sz="1400" u="none" cap="none" strike="noStrike">
              <a:solidFill>
                <a:srgbClr val="000000"/>
              </a:solidFill>
              <a:latin typeface="Arial"/>
              <a:ea typeface="Arial"/>
              <a:cs typeface="Arial"/>
              <a:sym typeface="Arial"/>
            </a:endParaRPr>
          </a:p>
        </p:txBody>
      </p:sp>
      <p:sp>
        <p:nvSpPr>
          <p:cNvPr id="1067" name="Google Shape;1067;p140"/>
          <p:cNvSpPr txBox="1"/>
          <p:nvPr/>
        </p:nvSpPr>
        <p:spPr>
          <a:xfrm>
            <a:off x="3635550" y="800425"/>
            <a:ext cx="4695000" cy="3478800"/>
          </a:xfrm>
          <a:prstGeom prst="rect">
            <a:avLst/>
          </a:prstGeom>
          <a:noFill/>
          <a:ln>
            <a:noFill/>
          </a:ln>
        </p:spPr>
        <p:txBody>
          <a:bodyPr anchorCtr="0" anchor="ctr" bIns="91425" lIns="0" spcFirstLastPara="1" rIns="91425" wrap="square" tIns="91425">
            <a:spAutoFit/>
          </a:bodyPr>
          <a:lstStyle/>
          <a:p>
            <a:pPr indent="-228600" lvl="0" marL="228600" marR="0" rtl="0" algn="l">
              <a:lnSpc>
                <a:spcPct val="100000"/>
              </a:lnSpc>
              <a:spcBef>
                <a:spcPts val="0"/>
              </a:spcBef>
              <a:spcAft>
                <a:spcPts val="0"/>
              </a:spcAft>
              <a:buClr>
                <a:srgbClr val="000000"/>
              </a:buClr>
              <a:buSzPts val="1100"/>
              <a:buFont typeface="Arial"/>
              <a:buAutoNum type="alphaLcParenR"/>
            </a:pPr>
            <a:r>
              <a:rPr b="1" i="0" lang="en-US" sz="1100" u="none" cap="none" strike="noStrike">
                <a:solidFill>
                  <a:srgbClr val="000000"/>
                </a:solidFill>
                <a:latin typeface="Arial"/>
                <a:ea typeface="Arial"/>
                <a:cs typeface="Arial"/>
                <a:sym typeface="Arial"/>
              </a:rPr>
              <a:t>is a method to create all the logical objects </a:t>
            </a:r>
            <a:r>
              <a:rPr b="0" i="0" lang="en-US" sz="1100" u="none" cap="none" strike="noStrike">
                <a:solidFill>
                  <a:srgbClr val="000000"/>
                </a:solidFill>
                <a:latin typeface="Arial"/>
                <a:ea typeface="Arial"/>
                <a:cs typeface="Arial"/>
                <a:sym typeface="Arial"/>
              </a:rPr>
              <a:t>like tables, views, procedures and packages in the database and we need some interface between the user and the database, so that we can access the data stored in it.</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lphaLcParenR"/>
            </a:pPr>
            <a:r>
              <a:rPr b="1" i="0" lang="en-US" sz="1100" u="none" cap="none" strike="noStrike">
                <a:solidFill>
                  <a:srgbClr val="000000"/>
                </a:solidFill>
                <a:latin typeface="Arial"/>
                <a:ea typeface="Arial"/>
                <a:cs typeface="Arial"/>
                <a:sym typeface="Arial"/>
              </a:rPr>
              <a:t>allows a user to select records from a database. </a:t>
            </a:r>
            <a:r>
              <a:rPr b="0" i="0" lang="en-US" sz="1100" u="none" cap="none" strike="noStrike">
                <a:solidFill>
                  <a:srgbClr val="000000"/>
                </a:solidFill>
                <a:latin typeface="Arial"/>
                <a:ea typeface="Arial"/>
                <a:cs typeface="Arial"/>
                <a:sym typeface="Arial"/>
              </a:rPr>
              <a:t>It may be in the form of typed commands such as the widely used SQL language, a predefined query menu or a query by example (QBE).</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lphaLcParenR"/>
            </a:pPr>
            <a:r>
              <a:rPr b="1" i="0" lang="en-US" sz="1100" u="none" cap="none" strike="noStrike">
                <a:solidFill>
                  <a:srgbClr val="000000"/>
                </a:solidFill>
                <a:latin typeface="Arial"/>
                <a:ea typeface="Arial"/>
                <a:cs typeface="Arial"/>
                <a:sym typeface="Arial"/>
              </a:rPr>
              <a:t>is a generic term referring to a class of languages</a:t>
            </a:r>
            <a:r>
              <a:rPr b="0" i="0" lang="en-US" sz="1100" u="none" cap="none" strike="noStrike">
                <a:solidFill>
                  <a:srgbClr val="000000"/>
                </a:solidFill>
                <a:latin typeface="Arial"/>
                <a:ea typeface="Arial"/>
                <a:cs typeface="Arial"/>
                <a:sym typeface="Arial"/>
              </a:rPr>
              <a:t> used for defining and accessing </a:t>
            </a:r>
            <a:r>
              <a:rPr b="0" i="0" lang="en-US" sz="1100" u="sng" cap="none" strike="noStrike">
                <a:solidFill>
                  <a:srgbClr val="000000"/>
                </a:solidFill>
                <a:latin typeface="Arial"/>
                <a:ea typeface="Arial"/>
                <a:cs typeface="Arial"/>
                <a:sym typeface="Arial"/>
                <a:hlinkClick r:id="rId3">
                  <a:extLst>
                    <a:ext uri="{A12FA001-AC4F-418D-AE19-62706E023703}">
                      <ahyp:hlinkClr val="tx"/>
                    </a:ext>
                  </a:extLst>
                </a:hlinkClick>
              </a:rPr>
              <a:t>databases</a:t>
            </a:r>
            <a:r>
              <a:rPr b="0" i="0" lang="en-US" sz="1100" u="none" cap="none" strike="noStrike">
                <a:solidFill>
                  <a:srgbClr val="000000"/>
                </a:solidFill>
                <a:latin typeface="Arial"/>
                <a:ea typeface="Arial"/>
                <a:cs typeface="Arial"/>
                <a:sym typeface="Arial"/>
              </a:rPr>
              <a:t>. A particular database language will be associated with a particular </a:t>
            </a:r>
            <a:r>
              <a:rPr b="0" i="0" lang="en-US" sz="1100" u="sng" cap="none" strike="noStrike">
                <a:solidFill>
                  <a:srgbClr val="000000"/>
                </a:solidFill>
                <a:latin typeface="Arial"/>
                <a:ea typeface="Arial"/>
                <a:cs typeface="Arial"/>
                <a:sym typeface="Arial"/>
                <a:hlinkClick r:id="rId4">
                  <a:extLst>
                    <a:ext uri="{A12FA001-AC4F-418D-AE19-62706E023703}">
                      <ahyp:hlinkClr val="tx"/>
                    </a:ext>
                  </a:extLst>
                </a:hlinkClick>
              </a:rPr>
              <a:t>database management system</a:t>
            </a:r>
            <a:r>
              <a:rPr b="0" i="0" lang="en-US" sz="11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lphaLcParenR"/>
            </a:pPr>
            <a:r>
              <a:rPr b="1" i="0" lang="en-US" sz="1100" u="none" cap="none" strike="noStrike">
                <a:solidFill>
                  <a:srgbClr val="000000"/>
                </a:solidFill>
                <a:latin typeface="Arial"/>
                <a:ea typeface="Arial"/>
                <a:cs typeface="Arial"/>
                <a:sym typeface="Arial"/>
              </a:rPr>
              <a:t>is used for reading, updating and storing data in a database.</a:t>
            </a:r>
            <a:r>
              <a:rPr b="0" i="0" lang="en-US" sz="1100" u="none" cap="none" strike="noStrike">
                <a:solidFill>
                  <a:srgbClr val="000000"/>
                </a:solidFill>
                <a:latin typeface="Arial"/>
                <a:ea typeface="Arial"/>
                <a:cs typeface="Arial"/>
                <a:sym typeface="Arial"/>
              </a:rPr>
              <a:t> There are several such languages that can be used for this purpose; one of them is SQL (Structured Query Language). </a:t>
            </a:r>
            <a:br>
              <a:rPr b="0" i="0" lang="en-US"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0" lvl="0" marL="228600" marR="0" rtl="0" algn="l">
              <a:lnSpc>
                <a:spcPct val="100000"/>
              </a:lnSpc>
              <a:spcBef>
                <a:spcPts val="1200"/>
              </a:spcBef>
              <a:spcAft>
                <a:spcPts val="0"/>
              </a:spcAft>
              <a:buClr>
                <a:srgbClr val="000000"/>
              </a:buClr>
              <a:buSzPts val="1100"/>
              <a:buFont typeface="Arial"/>
              <a:buNone/>
            </a:pPr>
            <a:r>
              <a:rPr b="1" i="0" lang="en-US" sz="1000" u="none" cap="none" strike="noStrike">
                <a:solidFill>
                  <a:schemeClr val="accent1"/>
                </a:solidFill>
                <a:latin typeface="Arial"/>
                <a:ea typeface="Arial"/>
                <a:cs typeface="Arial"/>
                <a:sym typeface="Arial"/>
              </a:rPr>
              <a:t>method, create, tables, views, procedures, packages, interface, select, commands, query, defining, accessing, reading, updating, storing </a:t>
            </a:r>
            <a:endParaRPr b="1" i="0" sz="1000" u="none" cap="none" strike="noStrike">
              <a:solidFill>
                <a:schemeClr val="dk1"/>
              </a:solidFill>
              <a:latin typeface="Arial"/>
              <a:ea typeface="Arial"/>
              <a:cs typeface="Arial"/>
              <a:sym typeface="Arial"/>
            </a:endParaRPr>
          </a:p>
        </p:txBody>
      </p:sp>
      <p:sp>
        <p:nvSpPr>
          <p:cNvPr id="1068" name="Google Shape;1068;p140"/>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chemeClr val="dk2"/>
              </a:buClr>
              <a:buSzPts val="1100"/>
              <a:buFont typeface="Arial"/>
              <a:buAutoNum type="arabicPeriod"/>
            </a:pPr>
            <a:r>
              <a:rPr b="0" i="0" lang="en-US" sz="1100" u="none" cap="none" strike="noStrike">
                <a:solidFill>
                  <a:schemeClr val="dk1"/>
                </a:solidFill>
                <a:latin typeface="Arial"/>
                <a:ea typeface="Arial"/>
                <a:cs typeface="Arial"/>
                <a:sym typeface="Arial"/>
              </a:rPr>
              <a:t>database language</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database program / </a:t>
            </a:r>
            <a:br>
              <a:rPr b="0" i="0" lang="en-US" sz="1100" u="none" cap="none" strike="noStrike">
                <a:solidFill>
                  <a:srgbClr val="D8D8D8"/>
                </a:solidFill>
                <a:latin typeface="Arial"/>
                <a:ea typeface="Arial"/>
                <a:cs typeface="Arial"/>
                <a:sym typeface="Arial"/>
              </a:rPr>
            </a:br>
            <a:r>
              <a:rPr b="0" i="0" lang="en-US" sz="1100" u="none" cap="none" strike="noStrike">
                <a:solidFill>
                  <a:srgbClr val="D8D8D8"/>
                </a:solidFill>
                <a:latin typeface="Arial"/>
                <a:ea typeface="Arial"/>
                <a:cs typeface="Arial"/>
                <a:sym typeface="Arial"/>
              </a:rPr>
              <a:t>software / platform</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a data-cleaning tool</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120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database</a:t>
            </a:r>
            <a:endParaRPr b="0" i="0" sz="1400" u="none" cap="none" strike="noStrike">
              <a:solidFill>
                <a:srgbClr val="D8D8D8"/>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141"/>
          <p:cNvSpPr txBox="1"/>
          <p:nvPr/>
        </p:nvSpPr>
        <p:spPr>
          <a:xfrm>
            <a:off x="6084886" y="268289"/>
            <a:ext cx="2808288" cy="331318"/>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i="0" lang="en-US" sz="700" u="none" cap="none" strike="noStrike">
                <a:solidFill>
                  <a:schemeClr val="accent1"/>
                </a:solidFill>
                <a:latin typeface="Arial"/>
                <a:ea typeface="Arial"/>
                <a:cs typeface="Arial"/>
                <a:sym typeface="Arial"/>
              </a:rPr>
              <a:t>FUNDAMENTALS</a:t>
            </a:r>
            <a:br>
              <a:rPr b="0" i="0" lang="en-US" sz="700" u="none" cap="none" strike="noStrike">
                <a:solidFill>
                  <a:schemeClr val="accent1"/>
                </a:solidFill>
                <a:latin typeface="Arial"/>
                <a:ea typeface="Arial"/>
                <a:cs typeface="Arial"/>
                <a:sym typeface="Arial"/>
              </a:rPr>
            </a:br>
            <a:r>
              <a:rPr b="0" i="0" lang="en-US" sz="700" u="none" cap="none" strike="noStrike">
                <a:solidFill>
                  <a:srgbClr val="1B4036"/>
                </a:solidFill>
                <a:latin typeface="Arial"/>
                <a:ea typeface="Arial"/>
                <a:cs typeface="Arial"/>
                <a:sym typeface="Arial"/>
              </a:rPr>
              <a:t>WORDS WITH DATA IN</a:t>
            </a:r>
            <a:endParaRPr b="0" i="0" sz="100" u="none" cap="none" strike="noStrike">
              <a:solidFill>
                <a:srgbClr val="1B4036"/>
              </a:solidFill>
              <a:latin typeface="Arial"/>
              <a:ea typeface="Arial"/>
              <a:cs typeface="Arial"/>
              <a:sym typeface="Arial"/>
            </a:endParaRPr>
          </a:p>
        </p:txBody>
      </p:sp>
      <p:sp>
        <p:nvSpPr>
          <p:cNvPr id="1074" name="Google Shape;1074;p141"/>
          <p:cNvSpPr txBox="1"/>
          <p:nvPr/>
        </p:nvSpPr>
        <p:spPr>
          <a:xfrm>
            <a:off x="250826" y="268288"/>
            <a:ext cx="2730914" cy="652768"/>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chemeClr val="dk2"/>
                </a:solidFill>
                <a:latin typeface="Arial"/>
                <a:ea typeface="Arial"/>
                <a:cs typeface="Arial"/>
                <a:sym typeface="Arial"/>
              </a:rPr>
              <a:t>What’s the Difference? Program</a:t>
            </a:r>
            <a:endParaRPr b="0" i="0" sz="2200" u="none" cap="none" strike="noStrike">
              <a:solidFill>
                <a:srgbClr val="000000"/>
              </a:solidFill>
              <a:latin typeface="Arial"/>
              <a:ea typeface="Arial"/>
              <a:cs typeface="Arial"/>
              <a:sym typeface="Arial"/>
            </a:endParaRPr>
          </a:p>
        </p:txBody>
      </p:sp>
      <p:sp>
        <p:nvSpPr>
          <p:cNvPr id="1075" name="Google Shape;1075;p141"/>
          <p:cNvSpPr txBox="1"/>
          <p:nvPr/>
        </p:nvSpPr>
        <p:spPr>
          <a:xfrm>
            <a:off x="250825" y="4479925"/>
            <a:ext cx="2160588" cy="396875"/>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076" name="Google Shape;1076;p141"/>
          <p:cNvSpPr txBox="1"/>
          <p:nvPr/>
        </p:nvSpPr>
        <p:spPr>
          <a:xfrm>
            <a:off x="242327" y="1806574"/>
            <a:ext cx="2493616" cy="43179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“And [programs]...”</a:t>
            </a:r>
            <a:endParaRPr b="0" i="0" sz="1400" u="none" cap="none" strike="noStrike">
              <a:solidFill>
                <a:srgbClr val="000000"/>
              </a:solidFill>
              <a:latin typeface="Arial"/>
              <a:ea typeface="Arial"/>
              <a:cs typeface="Arial"/>
              <a:sym typeface="Arial"/>
            </a:endParaRPr>
          </a:p>
        </p:txBody>
      </p:sp>
      <p:sp>
        <p:nvSpPr>
          <p:cNvPr id="1077" name="Google Shape;1077;p141"/>
          <p:cNvSpPr txBox="1"/>
          <p:nvPr/>
        </p:nvSpPr>
        <p:spPr>
          <a:xfrm>
            <a:off x="3635550" y="1163400"/>
            <a:ext cx="4695000" cy="2816700"/>
          </a:xfrm>
          <a:prstGeom prst="rect">
            <a:avLst/>
          </a:prstGeom>
          <a:noFill/>
          <a:ln>
            <a:noFill/>
          </a:ln>
        </p:spPr>
        <p:txBody>
          <a:bodyPr anchorCtr="0" anchor="ctr" bIns="91425" lIns="0" spcFirstLastPara="1" rIns="91425" wrap="square" tIns="91425">
            <a:spAutoFit/>
          </a:bodyPr>
          <a:lstStyle/>
          <a:p>
            <a:pPr indent="-228600" lvl="0" marL="228600" marR="0" rtl="0" algn="l">
              <a:lnSpc>
                <a:spcPct val="100000"/>
              </a:lnSpc>
              <a:spcBef>
                <a:spcPts val="0"/>
              </a:spcBef>
              <a:spcAft>
                <a:spcPts val="0"/>
              </a:spcAft>
              <a:buClr>
                <a:srgbClr val="000000"/>
              </a:buClr>
              <a:buSzPts val="1100"/>
              <a:buFont typeface="Arial"/>
              <a:buAutoNum type="alphaLcParenR"/>
            </a:pPr>
            <a:r>
              <a:rPr b="0" i="0" lang="en-US" sz="1100" u="none" cap="none" strike="noStrike">
                <a:solidFill>
                  <a:srgbClr val="000000"/>
                </a:solidFill>
                <a:latin typeface="Arial"/>
                <a:ea typeface="Arial"/>
                <a:cs typeface="Arial"/>
                <a:sym typeface="Arial"/>
              </a:rPr>
              <a:t>is a utility used for creating, editing and maintaining database files and records. </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lphaLcParenR"/>
            </a:pPr>
            <a:r>
              <a:rPr b="0" i="0" lang="en-US" sz="1100" u="none" cap="none" strike="noStrike">
                <a:solidFill>
                  <a:srgbClr val="000000"/>
                </a:solidFill>
                <a:latin typeface="Arial"/>
                <a:ea typeface="Arial"/>
                <a:cs typeface="Arial"/>
                <a:sym typeface="Arial"/>
              </a:rPr>
              <a:t>is designed to create databases and to store, manage, change, search, and extract the information contained within them. </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lphaLcParenR"/>
            </a:pPr>
            <a:r>
              <a:rPr b="0" i="0" lang="en-US" sz="1100" u="none" cap="none" strike="noStrike">
                <a:solidFill>
                  <a:srgbClr val="000000"/>
                </a:solidFill>
                <a:latin typeface="Arial"/>
                <a:ea typeface="Arial"/>
                <a:cs typeface="Arial"/>
                <a:sym typeface="Arial"/>
              </a:rPr>
              <a:t>is a business information system that provides file creation, data entry, update, query and reporting functions.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lphaLcParenR"/>
            </a:pPr>
            <a:r>
              <a:rPr b="0" i="0" lang="en-US" sz="1100" u="none" cap="none" strike="noStrike">
                <a:solidFill>
                  <a:srgbClr val="000000"/>
                </a:solidFill>
                <a:latin typeface="Arial"/>
                <a:ea typeface="Arial"/>
                <a:cs typeface="Arial"/>
                <a:sym typeface="Arial"/>
              </a:rPr>
              <a:t>is sometimes also known as database management software (DBMS).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lphaLcParenR"/>
            </a:pPr>
            <a:r>
              <a:rPr b="0" i="0" lang="en-US" sz="1100" u="none" cap="none" strike="noStrike">
                <a:solidFill>
                  <a:srgbClr val="000000"/>
                </a:solidFill>
                <a:latin typeface="Arial"/>
                <a:ea typeface="Arial"/>
                <a:cs typeface="Arial"/>
                <a:sym typeface="Arial"/>
              </a:rPr>
              <a:t>is a user interface</a:t>
            </a:r>
            <a:endParaRPr b="0" i="0" sz="1400" u="none" cap="none" strike="noStrike">
              <a:solidFill>
                <a:srgbClr val="000000"/>
              </a:solidFill>
              <a:latin typeface="Arial"/>
              <a:ea typeface="Arial"/>
              <a:cs typeface="Arial"/>
              <a:sym typeface="Arial"/>
            </a:endParaRPr>
          </a:p>
          <a:p>
            <a:pPr indent="0" lvl="0" marL="228600" marR="0" rtl="0" algn="l">
              <a:lnSpc>
                <a:spcPct val="100000"/>
              </a:lnSpc>
              <a:spcBef>
                <a:spcPts val="1200"/>
              </a:spcBef>
              <a:spcAft>
                <a:spcPts val="1200"/>
              </a:spcAft>
              <a:buClr>
                <a:srgbClr val="000000"/>
              </a:buClr>
              <a:buSzPts val="1100"/>
              <a:buFont typeface="Arial"/>
              <a:buNone/>
            </a:pPr>
            <a:r>
              <a:rPr b="1" i="0" lang="en-US" sz="1100" u="none" cap="none" strike="noStrike">
                <a:solidFill>
                  <a:schemeClr val="accent1"/>
                </a:solidFill>
                <a:latin typeface="Arial"/>
                <a:ea typeface="Arial"/>
                <a:cs typeface="Arial"/>
                <a:sym typeface="Arial"/>
              </a:rPr>
              <a:t>utility, creating, editing, update, store, manage, change, user interface, search, extract, query, reporting</a:t>
            </a:r>
            <a:endParaRPr b="0" i="0" sz="1100" u="none" cap="none" strike="noStrike">
              <a:solidFill>
                <a:srgbClr val="000000"/>
              </a:solidFill>
              <a:latin typeface="Arial"/>
              <a:ea typeface="Arial"/>
              <a:cs typeface="Arial"/>
              <a:sym typeface="Arial"/>
            </a:endParaRPr>
          </a:p>
        </p:txBody>
      </p:sp>
      <p:sp>
        <p:nvSpPr>
          <p:cNvPr id="1078" name="Google Shape;1078;p141"/>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database language</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chemeClr val="dk2"/>
              </a:buClr>
              <a:buSzPts val="1100"/>
              <a:buFont typeface="Arial"/>
              <a:buAutoNum type="arabicPeriod"/>
            </a:pPr>
            <a:r>
              <a:rPr b="0" i="0" lang="en-US" sz="1100" u="none" cap="none" strike="noStrike">
                <a:solidFill>
                  <a:schemeClr val="dk2"/>
                </a:solidFill>
                <a:latin typeface="Arial"/>
                <a:ea typeface="Arial"/>
                <a:cs typeface="Arial"/>
                <a:sym typeface="Arial"/>
              </a:rPr>
              <a:t>database program / </a:t>
            </a:r>
            <a:br>
              <a:rPr b="0" i="0" lang="en-US" sz="1100" u="none" cap="none" strike="noStrike">
                <a:solidFill>
                  <a:schemeClr val="dk2"/>
                </a:solidFill>
                <a:latin typeface="Arial"/>
                <a:ea typeface="Arial"/>
                <a:cs typeface="Arial"/>
                <a:sym typeface="Arial"/>
              </a:rPr>
            </a:br>
            <a:r>
              <a:rPr b="0" i="0" lang="en-US" sz="1100" u="none" cap="none" strike="noStrike">
                <a:solidFill>
                  <a:schemeClr val="dk2"/>
                </a:solidFill>
                <a:latin typeface="Arial"/>
                <a:ea typeface="Arial"/>
                <a:cs typeface="Arial"/>
                <a:sym typeface="Arial"/>
              </a:rPr>
              <a:t>software / platform</a:t>
            </a:r>
            <a:endParaRPr b="0" i="0" sz="1400" u="none" cap="none" strike="noStrike">
              <a:solidFill>
                <a:schemeClr val="dk2"/>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a data-cleaning tool</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120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database</a:t>
            </a:r>
            <a:endParaRPr b="0" i="0" sz="1400" u="none" cap="none" strike="noStrike">
              <a:solidFill>
                <a:srgbClr val="D8D8D8"/>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36"/>
          <p:cNvSpPr txBox="1"/>
          <p:nvPr/>
        </p:nvSpPr>
        <p:spPr>
          <a:xfrm>
            <a:off x="250825" y="268300"/>
            <a:ext cx="2579400" cy="11685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chemeClr val="dk2"/>
                </a:solidFill>
                <a:latin typeface="Arial"/>
                <a:ea typeface="Arial"/>
                <a:cs typeface="Arial"/>
                <a:sym typeface="Arial"/>
              </a:rPr>
              <a:t>IV. Getting Data out of OpenRefine - Export</a:t>
            </a:r>
            <a:endParaRPr b="0" i="0" sz="2200" u="none" cap="none" strike="noStrike">
              <a:solidFill>
                <a:srgbClr val="000000"/>
              </a:solidFill>
              <a:latin typeface="Arial"/>
              <a:ea typeface="Arial"/>
              <a:cs typeface="Arial"/>
              <a:sym typeface="Arial"/>
            </a:endParaRPr>
          </a:p>
        </p:txBody>
      </p:sp>
      <p:sp>
        <p:nvSpPr>
          <p:cNvPr id="1084" name="Google Shape;1084;p136"/>
          <p:cNvSpPr txBox="1"/>
          <p:nvPr/>
        </p:nvSpPr>
        <p:spPr>
          <a:xfrm>
            <a:off x="395289" y="925164"/>
            <a:ext cx="6264274" cy="432079"/>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085" name="Google Shape;1085;p136"/>
          <p:cNvSpPr txBox="1"/>
          <p:nvPr/>
        </p:nvSpPr>
        <p:spPr>
          <a:xfrm>
            <a:off x="250825" y="4479925"/>
            <a:ext cx="25794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Chapman, A. D. 2005. Principles of Data Quality, version 1.0. Report for GBIF, Copenhagen. ISBN 87-92020-03-8. </a:t>
            </a:r>
            <a:endParaRPr b="0" i="0" sz="1400" u="none" cap="none" strike="noStrike">
              <a:solidFill>
                <a:srgbClr val="000000"/>
              </a:solidFill>
              <a:latin typeface="Arial"/>
              <a:ea typeface="Arial"/>
              <a:cs typeface="Arial"/>
              <a:sym typeface="Arial"/>
            </a:endParaRPr>
          </a:p>
        </p:txBody>
      </p:sp>
      <p:sp>
        <p:nvSpPr>
          <p:cNvPr id="1086" name="Google Shape;1086;p136"/>
          <p:cNvSpPr txBox="1"/>
          <p:nvPr/>
        </p:nvSpPr>
        <p:spPr>
          <a:xfrm>
            <a:off x="6056787" y="268291"/>
            <a:ext cx="2808288" cy="331316"/>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OpenRefine</a:t>
            </a:r>
            <a:endParaRPr b="1" i="0" sz="100" u="none" cap="none" strike="noStrike">
              <a:solidFill>
                <a:schemeClr val="accent1"/>
              </a:solidFill>
              <a:latin typeface="Arial"/>
              <a:ea typeface="Arial"/>
              <a:cs typeface="Arial"/>
              <a:sym typeface="Arial"/>
            </a:endParaRPr>
          </a:p>
        </p:txBody>
      </p:sp>
      <p:sp>
        <p:nvSpPr>
          <p:cNvPr id="1087" name="Google Shape;1087;p136"/>
          <p:cNvSpPr txBox="1"/>
          <p:nvPr/>
        </p:nvSpPr>
        <p:spPr>
          <a:xfrm>
            <a:off x="250826" y="1383794"/>
            <a:ext cx="2450642" cy="43179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Exporting allows you to: </a:t>
            </a:r>
            <a:endParaRPr b="0" i="0" sz="1400" u="none" cap="none" strike="noStrike">
              <a:solidFill>
                <a:srgbClr val="000000"/>
              </a:solidFill>
              <a:latin typeface="Arial"/>
              <a:ea typeface="Arial"/>
              <a:cs typeface="Arial"/>
              <a:sym typeface="Arial"/>
            </a:endParaRPr>
          </a:p>
        </p:txBody>
      </p:sp>
      <p:sp>
        <p:nvSpPr>
          <p:cNvPr id="1088" name="Google Shape;1088;p136"/>
          <p:cNvSpPr txBox="1"/>
          <p:nvPr/>
        </p:nvSpPr>
        <p:spPr>
          <a:xfrm>
            <a:off x="5325832" y="1188967"/>
            <a:ext cx="2467429" cy="879231"/>
          </a:xfrm>
          <a:prstGeom prst="rect">
            <a:avLst/>
          </a:prstGeom>
          <a:noFill/>
          <a:ln>
            <a:noFill/>
          </a:ln>
        </p:spPr>
        <p:txBody>
          <a:bodyPr anchorCtr="0" anchor="ctr" bIns="91425" lIns="0" spcFirstLastPara="1" rIns="0"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Get only the fields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you want in the file</a:t>
            </a:r>
            <a:endParaRPr b="0" i="0" sz="1400" u="none" cap="none" strike="noStrike">
              <a:solidFill>
                <a:srgbClr val="000000"/>
              </a:solidFill>
              <a:latin typeface="Arial"/>
              <a:ea typeface="Arial"/>
              <a:cs typeface="Arial"/>
              <a:sym typeface="Arial"/>
            </a:endParaRPr>
          </a:p>
        </p:txBody>
      </p:sp>
      <p:sp>
        <p:nvSpPr>
          <p:cNvPr id="1089" name="Google Shape;1089;p136"/>
          <p:cNvSpPr txBox="1"/>
          <p:nvPr/>
        </p:nvSpPr>
        <p:spPr>
          <a:xfrm>
            <a:off x="5325832" y="3039930"/>
            <a:ext cx="2685143" cy="879231"/>
          </a:xfrm>
          <a:prstGeom prst="rect">
            <a:avLst/>
          </a:prstGeom>
          <a:noFill/>
          <a:ln>
            <a:noFill/>
          </a:ln>
        </p:spPr>
        <p:txBody>
          <a:bodyPr anchorCtr="0" anchor="ctr" bIns="91425" lIns="0" spcFirstLastPara="1" rIns="0"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Format the export file</a:t>
            </a:r>
            <a:endParaRPr b="0" i="0" sz="1400" u="none" cap="none" strike="noStrike">
              <a:solidFill>
                <a:srgbClr val="000000"/>
              </a:solidFill>
              <a:latin typeface="Arial"/>
              <a:ea typeface="Arial"/>
              <a:cs typeface="Arial"/>
              <a:sym typeface="Arial"/>
            </a:endParaRPr>
          </a:p>
        </p:txBody>
      </p:sp>
      <p:pic>
        <p:nvPicPr>
          <p:cNvPr id="1090" name="Google Shape;1090;p136"/>
          <p:cNvPicPr preferRelativeResize="0"/>
          <p:nvPr/>
        </p:nvPicPr>
        <p:blipFill rotWithShape="1">
          <a:blip r:embed="rId3">
            <a:alphaModFix/>
          </a:blip>
          <a:srcRect b="0" l="0" r="0" t="0"/>
          <a:stretch/>
        </p:blipFill>
        <p:spPr>
          <a:xfrm>
            <a:off x="3798086" y="3003295"/>
            <a:ext cx="952500" cy="952500"/>
          </a:xfrm>
          <a:prstGeom prst="rect">
            <a:avLst/>
          </a:prstGeom>
          <a:noFill/>
          <a:ln>
            <a:noFill/>
          </a:ln>
        </p:spPr>
      </p:pic>
      <p:sp>
        <p:nvSpPr>
          <p:cNvPr id="1091" name="Google Shape;1091;p136"/>
          <p:cNvSpPr/>
          <p:nvPr/>
        </p:nvSpPr>
        <p:spPr>
          <a:xfrm>
            <a:off x="3832861" y="1228532"/>
            <a:ext cx="800100" cy="800100"/>
          </a:xfrm>
          <a:custGeom>
            <a:rect b="b" l="l" r="r" t="t"/>
            <a:pathLst>
              <a:path extrusionOk="0" h="800100" w="800100">
                <a:moveTo>
                  <a:pt x="771525" y="657225"/>
                </a:moveTo>
                <a:lnTo>
                  <a:pt x="395992" y="657225"/>
                </a:lnTo>
                <a:cubicBezTo>
                  <a:pt x="383219" y="608066"/>
                  <a:pt x="338861" y="571500"/>
                  <a:pt x="285750" y="571500"/>
                </a:cubicBezTo>
                <a:cubicBezTo>
                  <a:pt x="232639" y="571500"/>
                  <a:pt x="188290" y="608066"/>
                  <a:pt x="175508" y="657225"/>
                </a:cubicBezTo>
                <a:lnTo>
                  <a:pt x="28575" y="657225"/>
                </a:lnTo>
                <a:cubicBezTo>
                  <a:pt x="12783" y="657225"/>
                  <a:pt x="0" y="670017"/>
                  <a:pt x="0" y="685800"/>
                </a:cubicBezTo>
                <a:cubicBezTo>
                  <a:pt x="0" y="701583"/>
                  <a:pt x="12783" y="714375"/>
                  <a:pt x="28575" y="714375"/>
                </a:cubicBezTo>
                <a:lnTo>
                  <a:pt x="175508" y="714375"/>
                </a:lnTo>
                <a:cubicBezTo>
                  <a:pt x="188281" y="763534"/>
                  <a:pt x="232639" y="800100"/>
                  <a:pt x="285750" y="800100"/>
                </a:cubicBezTo>
                <a:cubicBezTo>
                  <a:pt x="338861" y="800100"/>
                  <a:pt x="383210" y="763534"/>
                  <a:pt x="395992" y="714375"/>
                </a:cubicBezTo>
                <a:lnTo>
                  <a:pt x="771525" y="714375"/>
                </a:lnTo>
                <a:cubicBezTo>
                  <a:pt x="787317" y="714375"/>
                  <a:pt x="800100" y="701583"/>
                  <a:pt x="800100" y="685800"/>
                </a:cubicBezTo>
                <a:cubicBezTo>
                  <a:pt x="800100" y="670017"/>
                  <a:pt x="787317" y="657225"/>
                  <a:pt x="771525" y="657225"/>
                </a:cubicBezTo>
                <a:close/>
                <a:moveTo>
                  <a:pt x="285750" y="742950"/>
                </a:moveTo>
                <a:cubicBezTo>
                  <a:pt x="254241" y="742950"/>
                  <a:pt x="228600" y="717318"/>
                  <a:pt x="228600" y="685800"/>
                </a:cubicBezTo>
                <a:cubicBezTo>
                  <a:pt x="228600" y="654282"/>
                  <a:pt x="254241" y="628650"/>
                  <a:pt x="285750" y="628650"/>
                </a:cubicBezTo>
                <a:cubicBezTo>
                  <a:pt x="317259" y="628650"/>
                  <a:pt x="342900" y="654282"/>
                  <a:pt x="342900" y="685800"/>
                </a:cubicBezTo>
                <a:cubicBezTo>
                  <a:pt x="342900" y="717318"/>
                  <a:pt x="317259" y="742950"/>
                  <a:pt x="285750" y="742950"/>
                </a:cubicBezTo>
                <a:close/>
                <a:moveTo>
                  <a:pt x="771525" y="371475"/>
                </a:moveTo>
                <a:lnTo>
                  <a:pt x="624592" y="371475"/>
                </a:lnTo>
                <a:cubicBezTo>
                  <a:pt x="611819" y="322316"/>
                  <a:pt x="567461" y="285750"/>
                  <a:pt x="514350" y="285750"/>
                </a:cubicBezTo>
                <a:cubicBezTo>
                  <a:pt x="461239" y="285750"/>
                  <a:pt x="416890" y="322316"/>
                  <a:pt x="404108" y="371475"/>
                </a:cubicBezTo>
                <a:lnTo>
                  <a:pt x="28575" y="371475"/>
                </a:lnTo>
                <a:cubicBezTo>
                  <a:pt x="12783" y="371475"/>
                  <a:pt x="0" y="384267"/>
                  <a:pt x="0" y="400050"/>
                </a:cubicBezTo>
                <a:cubicBezTo>
                  <a:pt x="0" y="415833"/>
                  <a:pt x="12783" y="428625"/>
                  <a:pt x="28575" y="428625"/>
                </a:cubicBezTo>
                <a:lnTo>
                  <a:pt x="404108" y="428625"/>
                </a:lnTo>
                <a:cubicBezTo>
                  <a:pt x="416881" y="477784"/>
                  <a:pt x="461239" y="514350"/>
                  <a:pt x="514350" y="514350"/>
                </a:cubicBezTo>
                <a:cubicBezTo>
                  <a:pt x="567461" y="514350"/>
                  <a:pt x="611810" y="477784"/>
                  <a:pt x="624592" y="428625"/>
                </a:cubicBezTo>
                <a:lnTo>
                  <a:pt x="771525" y="428625"/>
                </a:lnTo>
                <a:cubicBezTo>
                  <a:pt x="787317" y="428625"/>
                  <a:pt x="800100" y="415833"/>
                  <a:pt x="800100" y="400050"/>
                </a:cubicBezTo>
                <a:cubicBezTo>
                  <a:pt x="800100" y="384267"/>
                  <a:pt x="787317" y="371475"/>
                  <a:pt x="771525" y="371475"/>
                </a:cubicBezTo>
                <a:close/>
                <a:moveTo>
                  <a:pt x="514350" y="457200"/>
                </a:moveTo>
                <a:cubicBezTo>
                  <a:pt x="482841" y="457200"/>
                  <a:pt x="457200" y="431568"/>
                  <a:pt x="457200" y="400050"/>
                </a:cubicBezTo>
                <a:cubicBezTo>
                  <a:pt x="457200" y="368532"/>
                  <a:pt x="482841" y="342900"/>
                  <a:pt x="514350" y="342900"/>
                </a:cubicBezTo>
                <a:cubicBezTo>
                  <a:pt x="545859" y="342900"/>
                  <a:pt x="571500" y="368532"/>
                  <a:pt x="571500" y="400050"/>
                </a:cubicBezTo>
                <a:cubicBezTo>
                  <a:pt x="571500" y="431568"/>
                  <a:pt x="545859" y="457200"/>
                  <a:pt x="514350" y="457200"/>
                </a:cubicBezTo>
                <a:close/>
                <a:moveTo>
                  <a:pt x="28575" y="142875"/>
                </a:moveTo>
                <a:lnTo>
                  <a:pt x="175508" y="142875"/>
                </a:lnTo>
                <a:cubicBezTo>
                  <a:pt x="188281" y="192034"/>
                  <a:pt x="232639" y="228600"/>
                  <a:pt x="285750" y="228600"/>
                </a:cubicBezTo>
                <a:cubicBezTo>
                  <a:pt x="338861" y="228600"/>
                  <a:pt x="383210" y="192034"/>
                  <a:pt x="395992" y="142875"/>
                </a:cubicBezTo>
                <a:lnTo>
                  <a:pt x="771525" y="142875"/>
                </a:lnTo>
                <a:cubicBezTo>
                  <a:pt x="787317" y="142875"/>
                  <a:pt x="800100" y="130083"/>
                  <a:pt x="800100" y="114300"/>
                </a:cubicBezTo>
                <a:cubicBezTo>
                  <a:pt x="800100" y="98517"/>
                  <a:pt x="787317" y="85725"/>
                  <a:pt x="771525" y="85725"/>
                </a:cubicBezTo>
                <a:lnTo>
                  <a:pt x="395992" y="85725"/>
                </a:lnTo>
                <a:cubicBezTo>
                  <a:pt x="383210" y="36566"/>
                  <a:pt x="338861" y="0"/>
                  <a:pt x="285750" y="0"/>
                </a:cubicBezTo>
                <a:cubicBezTo>
                  <a:pt x="232639" y="0"/>
                  <a:pt x="188290" y="36566"/>
                  <a:pt x="175508" y="85725"/>
                </a:cubicBezTo>
                <a:lnTo>
                  <a:pt x="28575" y="85725"/>
                </a:lnTo>
                <a:cubicBezTo>
                  <a:pt x="12783" y="85725"/>
                  <a:pt x="0" y="98517"/>
                  <a:pt x="0" y="114300"/>
                </a:cubicBezTo>
                <a:cubicBezTo>
                  <a:pt x="0" y="130083"/>
                  <a:pt x="12783" y="142875"/>
                  <a:pt x="28575" y="142875"/>
                </a:cubicBezTo>
                <a:close/>
                <a:moveTo>
                  <a:pt x="285750" y="57150"/>
                </a:moveTo>
                <a:cubicBezTo>
                  <a:pt x="317259" y="57150"/>
                  <a:pt x="342900" y="82782"/>
                  <a:pt x="342900" y="114300"/>
                </a:cubicBezTo>
                <a:cubicBezTo>
                  <a:pt x="342900" y="145818"/>
                  <a:pt x="317259" y="171450"/>
                  <a:pt x="285750" y="171450"/>
                </a:cubicBezTo>
                <a:cubicBezTo>
                  <a:pt x="254241" y="171450"/>
                  <a:pt x="228600" y="145818"/>
                  <a:pt x="228600" y="114300"/>
                </a:cubicBezTo>
                <a:cubicBezTo>
                  <a:pt x="228600" y="82782"/>
                  <a:pt x="254241" y="57150"/>
                  <a:pt x="285750" y="5715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137"/>
          <p:cNvSpPr txBox="1"/>
          <p:nvPr/>
        </p:nvSpPr>
        <p:spPr>
          <a:xfrm>
            <a:off x="395289" y="925164"/>
            <a:ext cx="6264274" cy="432079"/>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097" name="Google Shape;1097;p137"/>
          <p:cNvSpPr/>
          <p:nvPr/>
        </p:nvSpPr>
        <p:spPr>
          <a:xfrm>
            <a:off x="666562" y="2808912"/>
            <a:ext cx="3429000" cy="1828800"/>
          </a:xfrm>
          <a:prstGeom prst="roundRect">
            <a:avLst>
              <a:gd fmla="val 4099" name="adj"/>
            </a:avLst>
          </a:prstGeom>
          <a:solidFill>
            <a:srgbClr val="D5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8" name="Google Shape;1098;p137"/>
          <p:cNvSpPr txBox="1"/>
          <p:nvPr/>
        </p:nvSpPr>
        <p:spPr>
          <a:xfrm>
            <a:off x="1058450" y="2892325"/>
            <a:ext cx="2867100" cy="14316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collections-zoology.fieldmuseum.org</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collections-anthropology.fieldmuseum.org</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collections-botany.fieldmuseum.org</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collections-geology.fieldmuseum.org</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mm.fieldmuseum.org</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pj.fieldmuseum.org</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1200"/>
              </a:spcAft>
              <a:buClr>
                <a:srgbClr val="000000"/>
              </a:buClr>
              <a:buSzPts val="900"/>
              <a:buFont typeface="Arial"/>
              <a:buNone/>
            </a:pPr>
            <a:r>
              <a:rPr b="0" i="0" lang="en-US" sz="900" u="none" cap="none" strike="noStrike">
                <a:solidFill>
                  <a:schemeClr val="dk1"/>
                </a:solidFill>
                <a:latin typeface="Arial"/>
                <a:ea typeface="Arial"/>
                <a:cs typeface="Arial"/>
                <a:sym typeface="Arial"/>
              </a:rPr>
              <a:t>db.fieldmuseun.org</a:t>
            </a:r>
            <a:endParaRPr b="0" i="0" sz="1000" u="none" cap="none" strike="noStrike">
              <a:solidFill>
                <a:schemeClr val="dk1"/>
              </a:solidFill>
              <a:latin typeface="Arial"/>
              <a:ea typeface="Arial"/>
              <a:cs typeface="Arial"/>
              <a:sym typeface="Arial"/>
            </a:endParaRPr>
          </a:p>
        </p:txBody>
      </p:sp>
      <p:sp>
        <p:nvSpPr>
          <p:cNvPr id="1099" name="Google Shape;1099;p137"/>
          <p:cNvSpPr txBox="1"/>
          <p:nvPr/>
        </p:nvSpPr>
        <p:spPr>
          <a:xfrm>
            <a:off x="4762124" y="1969623"/>
            <a:ext cx="2699552"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accent1"/>
                </a:solidFill>
                <a:latin typeface="Arial"/>
                <a:ea typeface="Arial"/>
                <a:cs typeface="Arial"/>
                <a:sym typeface="Arial"/>
              </a:rPr>
              <a:t>Global </a:t>
            </a:r>
            <a:br>
              <a:rPr b="1" i="0" lang="en-US" sz="2000" u="none" cap="none" strike="noStrike">
                <a:solidFill>
                  <a:schemeClr val="accent1"/>
                </a:solidFill>
                <a:latin typeface="Arial"/>
                <a:ea typeface="Arial"/>
                <a:cs typeface="Arial"/>
                <a:sym typeface="Arial"/>
              </a:rPr>
            </a:br>
            <a:r>
              <a:rPr b="1" i="0" lang="en-US" sz="2000" u="none" cap="none" strike="noStrike">
                <a:solidFill>
                  <a:schemeClr val="accent1"/>
                </a:solidFill>
                <a:latin typeface="Arial"/>
                <a:ea typeface="Arial"/>
                <a:cs typeface="Arial"/>
                <a:sym typeface="Arial"/>
              </a:rPr>
              <a:t>initiatives</a:t>
            </a:r>
            <a:endParaRPr b="1" i="0" sz="1600" u="none" cap="none" strike="noStrike">
              <a:solidFill>
                <a:schemeClr val="accent1"/>
              </a:solidFill>
              <a:latin typeface="Arial"/>
              <a:ea typeface="Arial"/>
              <a:cs typeface="Arial"/>
              <a:sym typeface="Arial"/>
            </a:endParaRPr>
          </a:p>
        </p:txBody>
      </p:sp>
      <p:sp>
        <p:nvSpPr>
          <p:cNvPr id="1100" name="Google Shape;1100;p137"/>
          <p:cNvSpPr txBox="1"/>
          <p:nvPr/>
        </p:nvSpPr>
        <p:spPr>
          <a:xfrm>
            <a:off x="6056787" y="268291"/>
            <a:ext cx="2808288" cy="331316"/>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EMu TRAINING</a:t>
            </a:r>
            <a:endParaRPr b="1" i="0" sz="100" u="none" cap="none" strike="noStrike">
              <a:solidFill>
                <a:schemeClr val="accent1"/>
              </a:solidFill>
              <a:latin typeface="Arial"/>
              <a:ea typeface="Arial"/>
              <a:cs typeface="Arial"/>
              <a:sym typeface="Arial"/>
            </a:endParaRPr>
          </a:p>
        </p:txBody>
      </p:sp>
      <p:sp>
        <p:nvSpPr>
          <p:cNvPr id="1101" name="Google Shape;1101;p137"/>
          <p:cNvSpPr txBox="1"/>
          <p:nvPr/>
        </p:nvSpPr>
        <p:spPr>
          <a:xfrm>
            <a:off x="669585" y="1969623"/>
            <a:ext cx="3075098"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accent1"/>
                </a:solidFill>
                <a:latin typeface="Arial"/>
                <a:ea typeface="Arial"/>
                <a:cs typeface="Arial"/>
                <a:sym typeface="Arial"/>
              </a:rPr>
              <a:t>Museum collections </a:t>
            </a:r>
            <a:br>
              <a:rPr b="1" i="0" lang="en-US" sz="2000" u="none" cap="none" strike="noStrike">
                <a:solidFill>
                  <a:schemeClr val="accent1"/>
                </a:solidFill>
                <a:latin typeface="Arial"/>
                <a:ea typeface="Arial"/>
                <a:cs typeface="Arial"/>
                <a:sym typeface="Arial"/>
              </a:rPr>
            </a:br>
            <a:r>
              <a:rPr b="1" i="0" lang="en-US" sz="2000" u="none" cap="none" strike="noStrike">
                <a:solidFill>
                  <a:schemeClr val="accent1"/>
                </a:solidFill>
                <a:latin typeface="Arial"/>
                <a:ea typeface="Arial"/>
                <a:cs typeface="Arial"/>
                <a:sym typeface="Arial"/>
              </a:rPr>
              <a:t>websites</a:t>
            </a:r>
            <a:endParaRPr b="1" i="0" sz="2000" u="none" cap="none" strike="noStrike">
              <a:solidFill>
                <a:schemeClr val="accent1"/>
              </a:solidFill>
              <a:latin typeface="Arial"/>
              <a:ea typeface="Arial"/>
              <a:cs typeface="Arial"/>
              <a:sym typeface="Arial"/>
            </a:endParaRPr>
          </a:p>
        </p:txBody>
      </p:sp>
      <p:sp>
        <p:nvSpPr>
          <p:cNvPr id="1102" name="Google Shape;1102;p137"/>
          <p:cNvSpPr/>
          <p:nvPr/>
        </p:nvSpPr>
        <p:spPr>
          <a:xfrm>
            <a:off x="4762124" y="2808912"/>
            <a:ext cx="3432600" cy="1828800"/>
          </a:xfrm>
          <a:prstGeom prst="roundRect">
            <a:avLst>
              <a:gd fmla="val 4099" name="adj"/>
            </a:avLst>
          </a:prstGeom>
          <a:solidFill>
            <a:srgbClr val="D5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03" name="Google Shape;1103;p137"/>
          <p:cNvSpPr txBox="1"/>
          <p:nvPr/>
        </p:nvSpPr>
        <p:spPr>
          <a:xfrm>
            <a:off x="5077802" y="2900000"/>
            <a:ext cx="2867100" cy="1647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F0F14"/>
              </a:buClr>
              <a:buSzPts val="1000"/>
              <a:buFont typeface="Arial"/>
              <a:buNone/>
            </a:pPr>
            <a:r>
              <a:rPr b="0" i="0" lang="en-US" sz="900" u="none" cap="none" strike="noStrike">
                <a:solidFill>
                  <a:srgbClr val="0F0F14"/>
                </a:solidFill>
                <a:latin typeface="Arial"/>
                <a:ea typeface="Arial"/>
                <a:cs typeface="Arial"/>
                <a:sym typeface="Arial"/>
              </a:rPr>
              <a:t>GBIF: </a:t>
            </a:r>
            <a:r>
              <a:rPr b="0" i="0" lang="en-US" sz="900" u="sng" cap="none" strike="noStrike">
                <a:solidFill>
                  <a:schemeClr val="hlink"/>
                </a:solidFill>
                <a:latin typeface="Arial"/>
                <a:ea typeface="Arial"/>
                <a:cs typeface="Arial"/>
                <a:sym typeface="Arial"/>
                <a:hlinkClick r:id="rId3"/>
              </a:rPr>
              <a:t>http://data.gbif.org/datasets/provider/49</a:t>
            </a:r>
            <a:r>
              <a:rPr b="0" i="0" lang="en-US" sz="900" u="none" cap="none" strike="noStrike">
                <a:solidFill>
                  <a:srgbClr val="0F0F14"/>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F0F14"/>
              </a:buClr>
              <a:buSzPts val="1000"/>
              <a:buFont typeface="Arial"/>
              <a:buNone/>
            </a:pPr>
            <a:r>
              <a:rPr b="0" i="0" lang="en-US" sz="900" u="none" cap="none" strike="noStrike">
                <a:solidFill>
                  <a:srgbClr val="0F0F14"/>
                </a:solidFill>
                <a:latin typeface="Arial"/>
                <a:ea typeface="Arial"/>
                <a:cs typeface="Arial"/>
                <a:sym typeface="Arial"/>
              </a:rPr>
              <a:t>IPT: </a:t>
            </a:r>
            <a:r>
              <a:rPr b="0" i="0" lang="en-US" sz="900" u="sng" cap="none" strike="noStrike">
                <a:solidFill>
                  <a:schemeClr val="hlink"/>
                </a:solidFill>
                <a:latin typeface="Arial"/>
                <a:ea typeface="Arial"/>
                <a:cs typeface="Arial"/>
                <a:sym typeface="Arial"/>
                <a:hlinkClick r:id="rId4"/>
              </a:rPr>
              <a:t>http://fmipt.fieldmuseum.org:8080/ipt/</a:t>
            </a:r>
            <a:r>
              <a:rPr b="0" i="0" lang="en-US" sz="900" u="none" cap="none" strike="noStrike">
                <a:solidFill>
                  <a:srgbClr val="0F0F14"/>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F0F14"/>
              </a:buClr>
              <a:buSzPts val="1000"/>
              <a:buFont typeface="Arial"/>
              <a:buNone/>
            </a:pPr>
            <a:r>
              <a:rPr b="0" i="0" lang="en-US" sz="900" u="none" cap="none" strike="noStrike">
                <a:solidFill>
                  <a:srgbClr val="0F0F14"/>
                </a:solidFill>
                <a:latin typeface="Arial"/>
                <a:ea typeface="Arial"/>
                <a:cs typeface="Arial"/>
                <a:sym typeface="Arial"/>
              </a:rPr>
              <a:t>VertNet: </a:t>
            </a:r>
            <a:r>
              <a:rPr b="0" i="0" lang="en-US" sz="900" u="sng" cap="none" strike="noStrike">
                <a:solidFill>
                  <a:schemeClr val="hlink"/>
                </a:solidFill>
                <a:latin typeface="Arial"/>
                <a:ea typeface="Arial"/>
                <a:cs typeface="Arial"/>
                <a:sym typeface="Arial"/>
                <a:hlinkClick r:id="rId5"/>
              </a:rPr>
              <a:t>http://vertnet.org/index.php</a:t>
            </a:r>
            <a:r>
              <a:rPr b="0" i="0" lang="en-US" sz="900" u="none" cap="none" strike="noStrike">
                <a:solidFill>
                  <a:srgbClr val="0F0F14"/>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F0F14"/>
              </a:buClr>
              <a:buSzPts val="1000"/>
              <a:buFont typeface="Arial"/>
              <a:buNone/>
            </a:pPr>
            <a:r>
              <a:rPr b="0" i="0" lang="en-US" sz="900" u="none" cap="none" strike="noStrike">
                <a:solidFill>
                  <a:srgbClr val="0F0F14"/>
                </a:solidFill>
                <a:latin typeface="Arial"/>
                <a:ea typeface="Arial"/>
                <a:cs typeface="Arial"/>
                <a:sym typeface="Arial"/>
              </a:rPr>
              <a:t>EOL: </a:t>
            </a:r>
            <a:r>
              <a:rPr b="0" i="0" lang="en-US" sz="900" u="sng" cap="none" strike="noStrike">
                <a:solidFill>
                  <a:schemeClr val="hlink"/>
                </a:solidFill>
                <a:latin typeface="Arial"/>
                <a:ea typeface="Arial"/>
                <a:cs typeface="Arial"/>
                <a:sym typeface="Arial"/>
                <a:hlinkClick r:id="rId6"/>
              </a:rPr>
              <a:t>http://eol.org/</a:t>
            </a:r>
            <a:r>
              <a:rPr b="0" i="0" lang="en-US" sz="900" u="none" cap="none" strike="noStrike">
                <a:solidFill>
                  <a:srgbClr val="0F0F14"/>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F0F14"/>
              </a:buClr>
              <a:buSzPts val="1000"/>
              <a:buFont typeface="Arial"/>
              <a:buNone/>
            </a:pPr>
            <a:r>
              <a:rPr b="0" i="0" lang="en-US" sz="900" u="none" cap="none" strike="noStrike">
                <a:solidFill>
                  <a:srgbClr val="0F0F14"/>
                </a:solidFill>
                <a:latin typeface="Arial"/>
                <a:ea typeface="Arial"/>
                <a:cs typeface="Arial"/>
                <a:sym typeface="Arial"/>
              </a:rPr>
              <a:t>The Lichen Consortium: </a:t>
            </a:r>
            <a:r>
              <a:rPr b="0" i="0" lang="en-US" sz="900" u="sng" cap="none" strike="noStrike">
                <a:solidFill>
                  <a:schemeClr val="hlink"/>
                </a:solidFill>
                <a:latin typeface="Arial"/>
                <a:ea typeface="Arial"/>
                <a:cs typeface="Arial"/>
                <a:sym typeface="Arial"/>
                <a:hlinkClick r:id="rId7"/>
              </a:rPr>
              <a:t>http://lichenportal.org/portal/</a:t>
            </a:r>
            <a:r>
              <a:rPr b="0" i="0" lang="en-US" sz="900" u="none" cap="none" strike="noStrike">
                <a:solidFill>
                  <a:srgbClr val="0F0F14"/>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F0F14"/>
              </a:buClr>
              <a:buSzPts val="1000"/>
              <a:buFont typeface="Arial"/>
              <a:buNone/>
            </a:pPr>
            <a:r>
              <a:rPr b="0" i="0" lang="en-US" sz="900" u="none" cap="none" strike="noStrike">
                <a:solidFill>
                  <a:srgbClr val="0F0F14"/>
                </a:solidFill>
                <a:latin typeface="Arial"/>
                <a:ea typeface="Arial"/>
                <a:cs typeface="Arial"/>
                <a:sym typeface="Arial"/>
              </a:rPr>
              <a:t>iDigBIO: </a:t>
            </a:r>
            <a:r>
              <a:rPr b="0" i="0" lang="en-US" sz="900" u="sng" cap="none" strike="noStrike">
                <a:solidFill>
                  <a:schemeClr val="hlink"/>
                </a:solidFill>
                <a:latin typeface="Arial"/>
                <a:ea typeface="Arial"/>
                <a:cs typeface="Arial"/>
                <a:sym typeface="Arial"/>
                <a:hlinkClick r:id="rId8"/>
              </a:rPr>
              <a:t>https://www.idigbio.org/</a:t>
            </a:r>
            <a:r>
              <a:rPr b="0" i="0" lang="en-US" sz="900" u="none" cap="none" strike="noStrike">
                <a:solidFill>
                  <a:srgbClr val="0F0F14"/>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F0F14"/>
              </a:buClr>
              <a:buSzPts val="1000"/>
              <a:buFont typeface="Arial"/>
              <a:buNone/>
            </a:pPr>
            <a:r>
              <a:rPr b="0" i="0" lang="en-US" sz="900" u="none" cap="none" strike="noStrike">
                <a:solidFill>
                  <a:srgbClr val="0F0F14"/>
                </a:solidFill>
                <a:latin typeface="Arial"/>
                <a:ea typeface="Arial"/>
                <a:cs typeface="Arial"/>
                <a:sym typeface="Arial"/>
              </a:rPr>
              <a:t>SpeciesLink: </a:t>
            </a:r>
            <a:r>
              <a:rPr b="0" i="0" lang="en-US" sz="900" u="sng" cap="none" strike="noStrike">
                <a:solidFill>
                  <a:schemeClr val="hlink"/>
                </a:solidFill>
                <a:latin typeface="Arial"/>
                <a:ea typeface="Arial"/>
                <a:cs typeface="Arial"/>
                <a:sym typeface="Arial"/>
                <a:hlinkClick r:id="rId9"/>
              </a:rPr>
              <a:t>http://www.splink.org.br/</a:t>
            </a:r>
            <a:r>
              <a:rPr b="0" i="0" lang="en-US" sz="900" u="none" cap="none" strike="noStrike">
                <a:solidFill>
                  <a:srgbClr val="0F0F14"/>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F0F14"/>
              </a:buClr>
              <a:buSzPts val="1000"/>
              <a:buFont typeface="Arial"/>
              <a:buNone/>
            </a:pPr>
            <a:r>
              <a:rPr b="0" i="0" lang="en-US" sz="900" u="none" cap="none" strike="noStrike">
                <a:solidFill>
                  <a:srgbClr val="0F0F14"/>
                </a:solidFill>
                <a:latin typeface="Arial"/>
                <a:ea typeface="Arial"/>
                <a:cs typeface="Arial"/>
                <a:sym typeface="Arial"/>
              </a:rPr>
              <a:t>MorphoSource: </a:t>
            </a:r>
            <a:r>
              <a:rPr b="0" i="0" lang="en-US" sz="900" u="sng" cap="none" strike="noStrike">
                <a:solidFill>
                  <a:schemeClr val="hlink"/>
                </a:solidFill>
                <a:latin typeface="Arial"/>
                <a:ea typeface="Arial"/>
                <a:cs typeface="Arial"/>
                <a:sym typeface="Arial"/>
                <a:hlinkClick r:id="rId10"/>
              </a:rPr>
              <a:t>https://www.morphosource.org/</a:t>
            </a:r>
            <a:r>
              <a:rPr b="0" i="0" lang="en-US" sz="900" u="none" cap="none" strike="noStrike">
                <a:solidFill>
                  <a:srgbClr val="0F0F14"/>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
        <p:nvSpPr>
          <p:cNvPr id="1104" name="Google Shape;1104;p137"/>
          <p:cNvSpPr/>
          <p:nvPr/>
        </p:nvSpPr>
        <p:spPr>
          <a:xfrm>
            <a:off x="4762124" y="1436324"/>
            <a:ext cx="466724" cy="466724"/>
          </a:xfrm>
          <a:custGeom>
            <a:rect b="b" l="l" r="r" t="t"/>
            <a:pathLst>
              <a:path extrusionOk="0" h="609600" w="609600">
                <a:moveTo>
                  <a:pt x="304800" y="0"/>
                </a:moveTo>
                <a:cubicBezTo>
                  <a:pt x="136464" y="0"/>
                  <a:pt x="0" y="136464"/>
                  <a:pt x="0" y="304800"/>
                </a:cubicBezTo>
                <a:cubicBezTo>
                  <a:pt x="0" y="473136"/>
                  <a:pt x="136464" y="609600"/>
                  <a:pt x="304800" y="609600"/>
                </a:cubicBezTo>
                <a:cubicBezTo>
                  <a:pt x="473136" y="609600"/>
                  <a:pt x="609600" y="473136"/>
                  <a:pt x="609600" y="304800"/>
                </a:cubicBezTo>
                <a:cubicBezTo>
                  <a:pt x="609600" y="136464"/>
                  <a:pt x="473136" y="0"/>
                  <a:pt x="304800" y="0"/>
                </a:cubicBezTo>
                <a:close/>
                <a:moveTo>
                  <a:pt x="304800" y="38100"/>
                </a:moveTo>
                <a:cubicBezTo>
                  <a:pt x="313563" y="38100"/>
                  <a:pt x="322136" y="38576"/>
                  <a:pt x="330613" y="39338"/>
                </a:cubicBezTo>
                <a:lnTo>
                  <a:pt x="316421" y="101251"/>
                </a:lnTo>
                <a:cubicBezTo>
                  <a:pt x="314953" y="108751"/>
                  <a:pt x="312752" y="116089"/>
                  <a:pt x="309848" y="123158"/>
                </a:cubicBezTo>
                <a:cubicBezTo>
                  <a:pt x="298704" y="146780"/>
                  <a:pt x="268605" y="155924"/>
                  <a:pt x="246317" y="156591"/>
                </a:cubicBezTo>
                <a:cubicBezTo>
                  <a:pt x="223592" y="156231"/>
                  <a:pt x="201001" y="153031"/>
                  <a:pt x="179070" y="147066"/>
                </a:cubicBezTo>
                <a:cubicBezTo>
                  <a:pt x="171260" y="145256"/>
                  <a:pt x="163354" y="143542"/>
                  <a:pt x="155543" y="142018"/>
                </a:cubicBezTo>
                <a:cubicBezTo>
                  <a:pt x="136488" y="137967"/>
                  <a:pt x="117002" y="136303"/>
                  <a:pt x="97536" y="137065"/>
                </a:cubicBezTo>
                <a:cubicBezTo>
                  <a:pt x="148153" y="74494"/>
                  <a:pt x="224319" y="38126"/>
                  <a:pt x="304800" y="38100"/>
                </a:cubicBezTo>
                <a:close/>
                <a:moveTo>
                  <a:pt x="86392" y="457200"/>
                </a:moveTo>
                <a:cubicBezTo>
                  <a:pt x="108583" y="450885"/>
                  <a:pt x="127777" y="436828"/>
                  <a:pt x="140494" y="417576"/>
                </a:cubicBezTo>
                <a:cubicBezTo>
                  <a:pt x="144637" y="410876"/>
                  <a:pt x="148328" y="403908"/>
                  <a:pt x="151543" y="396716"/>
                </a:cubicBezTo>
                <a:cubicBezTo>
                  <a:pt x="154750" y="388584"/>
                  <a:pt x="159253" y="381025"/>
                  <a:pt x="164878" y="374333"/>
                </a:cubicBezTo>
                <a:cubicBezTo>
                  <a:pt x="174403" y="364808"/>
                  <a:pt x="191072" y="360998"/>
                  <a:pt x="208788" y="357950"/>
                </a:cubicBezTo>
                <a:cubicBezTo>
                  <a:pt x="223742" y="355283"/>
                  <a:pt x="226600" y="357283"/>
                  <a:pt x="226981" y="357950"/>
                </a:cubicBezTo>
                <a:cubicBezTo>
                  <a:pt x="227362" y="358616"/>
                  <a:pt x="229838" y="361474"/>
                  <a:pt x="223933" y="377952"/>
                </a:cubicBezTo>
                <a:cubicBezTo>
                  <a:pt x="219456" y="390430"/>
                  <a:pt x="210122" y="416052"/>
                  <a:pt x="226504" y="436626"/>
                </a:cubicBezTo>
                <a:cubicBezTo>
                  <a:pt x="234847" y="446206"/>
                  <a:pt x="246534" y="452237"/>
                  <a:pt x="259175" y="453485"/>
                </a:cubicBezTo>
                <a:cubicBezTo>
                  <a:pt x="263843" y="454152"/>
                  <a:pt x="268700" y="454628"/>
                  <a:pt x="273749" y="455009"/>
                </a:cubicBezTo>
                <a:cubicBezTo>
                  <a:pt x="284512" y="455962"/>
                  <a:pt x="295751" y="456914"/>
                  <a:pt x="299180" y="461677"/>
                </a:cubicBezTo>
                <a:cubicBezTo>
                  <a:pt x="300684" y="464392"/>
                  <a:pt x="301501" y="467432"/>
                  <a:pt x="301562" y="470535"/>
                </a:cubicBezTo>
                <a:cubicBezTo>
                  <a:pt x="302132" y="481779"/>
                  <a:pt x="301236" y="493050"/>
                  <a:pt x="298895" y="504063"/>
                </a:cubicBezTo>
                <a:cubicBezTo>
                  <a:pt x="297021" y="514069"/>
                  <a:pt x="295812" y="524187"/>
                  <a:pt x="295275" y="534353"/>
                </a:cubicBezTo>
                <a:cubicBezTo>
                  <a:pt x="294968" y="547123"/>
                  <a:pt x="297472" y="559805"/>
                  <a:pt x="302609" y="571500"/>
                </a:cubicBezTo>
                <a:cubicBezTo>
                  <a:pt x="216286" y="570639"/>
                  <a:pt x="135718" y="528048"/>
                  <a:pt x="86392" y="457200"/>
                </a:cubicBezTo>
                <a:close/>
                <a:moveTo>
                  <a:pt x="549497" y="410337"/>
                </a:moveTo>
                <a:cubicBezTo>
                  <a:pt x="513360" y="493472"/>
                  <a:pt x="437561" y="552634"/>
                  <a:pt x="348139" y="567500"/>
                </a:cubicBezTo>
                <a:cubicBezTo>
                  <a:pt x="338614" y="564261"/>
                  <a:pt x="333185" y="548450"/>
                  <a:pt x="333566" y="535019"/>
                </a:cubicBezTo>
                <a:cubicBezTo>
                  <a:pt x="333993" y="526613"/>
                  <a:pt x="334979" y="518244"/>
                  <a:pt x="336518" y="509969"/>
                </a:cubicBezTo>
                <a:cubicBezTo>
                  <a:pt x="339471" y="495756"/>
                  <a:pt x="340464" y="481207"/>
                  <a:pt x="339471" y="466725"/>
                </a:cubicBezTo>
                <a:cubicBezTo>
                  <a:pt x="338740" y="456996"/>
                  <a:pt x="335455" y="447632"/>
                  <a:pt x="329946" y="439579"/>
                </a:cubicBezTo>
                <a:cubicBezTo>
                  <a:pt x="316325" y="420529"/>
                  <a:pt x="294418" y="418719"/>
                  <a:pt x="276797" y="417195"/>
                </a:cubicBezTo>
                <a:cubicBezTo>
                  <a:pt x="272701" y="417195"/>
                  <a:pt x="268605" y="416528"/>
                  <a:pt x="264795" y="415957"/>
                </a:cubicBezTo>
                <a:cubicBezTo>
                  <a:pt x="261611" y="415735"/>
                  <a:pt x="258548" y="414648"/>
                  <a:pt x="255937" y="412813"/>
                </a:cubicBezTo>
                <a:cubicBezTo>
                  <a:pt x="254794" y="411480"/>
                  <a:pt x="253937" y="406908"/>
                  <a:pt x="259651" y="391001"/>
                </a:cubicBezTo>
                <a:cubicBezTo>
                  <a:pt x="263081" y="381476"/>
                  <a:pt x="273844" y="351473"/>
                  <a:pt x="253937" y="331280"/>
                </a:cubicBezTo>
                <a:cubicBezTo>
                  <a:pt x="238125" y="314325"/>
                  <a:pt x="212789" y="318897"/>
                  <a:pt x="202216" y="320802"/>
                </a:cubicBezTo>
                <a:cubicBezTo>
                  <a:pt x="184023" y="323945"/>
                  <a:pt x="156591" y="328803"/>
                  <a:pt x="137636" y="348044"/>
                </a:cubicBezTo>
                <a:cubicBezTo>
                  <a:pt x="128937" y="357767"/>
                  <a:pt x="121978" y="368915"/>
                  <a:pt x="117062" y="381000"/>
                </a:cubicBezTo>
                <a:cubicBezTo>
                  <a:pt x="114613" y="386665"/>
                  <a:pt x="111748" y="392141"/>
                  <a:pt x="108490" y="397383"/>
                </a:cubicBezTo>
                <a:cubicBezTo>
                  <a:pt x="98752" y="411857"/>
                  <a:pt x="83078" y="421247"/>
                  <a:pt x="65723" y="423005"/>
                </a:cubicBezTo>
                <a:cubicBezTo>
                  <a:pt x="28172" y="347223"/>
                  <a:pt x="28951" y="258090"/>
                  <a:pt x="67818" y="182975"/>
                </a:cubicBezTo>
                <a:cubicBezTo>
                  <a:pt x="93631" y="171260"/>
                  <a:pt x="125920" y="175450"/>
                  <a:pt x="148209" y="179737"/>
                </a:cubicBezTo>
                <a:cubicBezTo>
                  <a:pt x="155734" y="181261"/>
                  <a:pt x="163259" y="182975"/>
                  <a:pt x="170783" y="184595"/>
                </a:cubicBezTo>
                <a:cubicBezTo>
                  <a:pt x="194137" y="190692"/>
                  <a:pt x="218097" y="194174"/>
                  <a:pt x="242221" y="194977"/>
                </a:cubicBezTo>
                <a:lnTo>
                  <a:pt x="247650" y="194977"/>
                </a:lnTo>
                <a:cubicBezTo>
                  <a:pt x="282321" y="193929"/>
                  <a:pt x="325946" y="178879"/>
                  <a:pt x="344424" y="139732"/>
                </a:cubicBezTo>
                <a:cubicBezTo>
                  <a:pt x="348688" y="130241"/>
                  <a:pt x="351882" y="120306"/>
                  <a:pt x="353949" y="110109"/>
                </a:cubicBezTo>
                <a:lnTo>
                  <a:pt x="368713" y="46196"/>
                </a:lnTo>
                <a:lnTo>
                  <a:pt x="368713" y="46196"/>
                </a:lnTo>
                <a:cubicBezTo>
                  <a:pt x="399324" y="53705"/>
                  <a:pt x="428352" y="66606"/>
                  <a:pt x="454438" y="84296"/>
                </a:cubicBezTo>
                <a:cubicBezTo>
                  <a:pt x="454820" y="85674"/>
                  <a:pt x="455330" y="87014"/>
                  <a:pt x="455962" y="88297"/>
                </a:cubicBezTo>
                <a:cubicBezTo>
                  <a:pt x="472560" y="121725"/>
                  <a:pt x="469144" y="161618"/>
                  <a:pt x="447104" y="191738"/>
                </a:cubicBezTo>
                <a:lnTo>
                  <a:pt x="445008" y="194500"/>
                </a:lnTo>
                <a:cubicBezTo>
                  <a:pt x="440470" y="199968"/>
                  <a:pt x="436748" y="206063"/>
                  <a:pt x="433959" y="212598"/>
                </a:cubicBezTo>
                <a:cubicBezTo>
                  <a:pt x="427380" y="233014"/>
                  <a:pt x="431890" y="255381"/>
                  <a:pt x="445865" y="271653"/>
                </a:cubicBezTo>
                <a:cubicBezTo>
                  <a:pt x="458771" y="287679"/>
                  <a:pt x="473949" y="301734"/>
                  <a:pt x="490919" y="313373"/>
                </a:cubicBezTo>
                <a:lnTo>
                  <a:pt x="495205" y="316611"/>
                </a:lnTo>
                <a:cubicBezTo>
                  <a:pt x="511732" y="328305"/>
                  <a:pt x="526544" y="342251"/>
                  <a:pt x="539210" y="358045"/>
                </a:cubicBezTo>
                <a:cubicBezTo>
                  <a:pt x="547973" y="370046"/>
                  <a:pt x="550640" y="393192"/>
                  <a:pt x="549497" y="410718"/>
                </a:cubicBezTo>
                <a:close/>
                <a:moveTo>
                  <a:pt x="569690" y="334994"/>
                </a:moveTo>
                <a:cubicBezTo>
                  <a:pt x="569690" y="334994"/>
                  <a:pt x="569690" y="334994"/>
                  <a:pt x="569690" y="334994"/>
                </a:cubicBezTo>
                <a:cubicBezTo>
                  <a:pt x="554817" y="316193"/>
                  <a:pt x="537338" y="299611"/>
                  <a:pt x="517779" y="285750"/>
                </a:cubicBezTo>
                <a:lnTo>
                  <a:pt x="513493" y="282512"/>
                </a:lnTo>
                <a:cubicBezTo>
                  <a:pt x="499598" y="272913"/>
                  <a:pt x="487069" y="261474"/>
                  <a:pt x="476250" y="248507"/>
                </a:cubicBezTo>
                <a:cubicBezTo>
                  <a:pt x="470590" y="242485"/>
                  <a:pt x="467994" y="234205"/>
                  <a:pt x="469202" y="226028"/>
                </a:cubicBezTo>
                <a:cubicBezTo>
                  <a:pt x="470773" y="222881"/>
                  <a:pt x="472724" y="219938"/>
                  <a:pt x="475012" y="217265"/>
                </a:cubicBezTo>
                <a:lnTo>
                  <a:pt x="477488" y="213931"/>
                </a:lnTo>
                <a:cubicBezTo>
                  <a:pt x="495799" y="188901"/>
                  <a:pt x="505159" y="158439"/>
                  <a:pt x="504063" y="127444"/>
                </a:cubicBezTo>
                <a:cubicBezTo>
                  <a:pt x="547616" y="176241"/>
                  <a:pt x="571629" y="239394"/>
                  <a:pt x="571500" y="304800"/>
                </a:cubicBezTo>
                <a:cubicBezTo>
                  <a:pt x="571478" y="315018"/>
                  <a:pt x="570874" y="325226"/>
                  <a:pt x="569690" y="3353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5" name="Google Shape;1105;p137"/>
          <p:cNvGrpSpPr/>
          <p:nvPr/>
        </p:nvGrpSpPr>
        <p:grpSpPr>
          <a:xfrm>
            <a:off x="666562" y="1436324"/>
            <a:ext cx="561252" cy="466725"/>
            <a:chOff x="3371169" y="3078935"/>
            <a:chExt cx="904875" cy="752475"/>
          </a:xfrm>
        </p:grpSpPr>
        <p:sp>
          <p:nvSpPr>
            <p:cNvPr id="1106" name="Google Shape;1106;p137"/>
            <p:cNvSpPr/>
            <p:nvPr/>
          </p:nvSpPr>
          <p:spPr>
            <a:xfrm>
              <a:off x="3460704" y="3164660"/>
              <a:ext cx="47624" cy="47625"/>
            </a:xfrm>
            <a:custGeom>
              <a:rect b="b" l="l" r="r" t="t"/>
              <a:pathLst>
                <a:path extrusionOk="0" h="47625" w="47624">
                  <a:moveTo>
                    <a:pt x="47625" y="23813"/>
                  </a:moveTo>
                  <a:cubicBezTo>
                    <a:pt x="47625" y="36964"/>
                    <a:pt x="36964" y="47625"/>
                    <a:pt x="23812" y="47625"/>
                  </a:cubicBezTo>
                  <a:cubicBezTo>
                    <a:pt x="10661" y="47625"/>
                    <a:pt x="0" y="36964"/>
                    <a:pt x="0" y="23813"/>
                  </a:cubicBezTo>
                  <a:cubicBezTo>
                    <a:pt x="0" y="10661"/>
                    <a:pt x="10661" y="0"/>
                    <a:pt x="23812" y="0"/>
                  </a:cubicBezTo>
                  <a:cubicBezTo>
                    <a:pt x="36964" y="0"/>
                    <a:pt x="47625" y="10661"/>
                    <a:pt x="47625" y="238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37"/>
            <p:cNvSpPr/>
            <p:nvPr/>
          </p:nvSpPr>
          <p:spPr>
            <a:xfrm>
              <a:off x="3529284" y="3164660"/>
              <a:ext cx="47625" cy="47625"/>
            </a:xfrm>
            <a:custGeom>
              <a:rect b="b" l="l" r="r" t="t"/>
              <a:pathLst>
                <a:path extrusionOk="0" h="47625" w="47625">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137"/>
            <p:cNvSpPr/>
            <p:nvPr/>
          </p:nvSpPr>
          <p:spPr>
            <a:xfrm>
              <a:off x="3598817" y="3164660"/>
              <a:ext cx="47625" cy="47625"/>
            </a:xfrm>
            <a:custGeom>
              <a:rect b="b" l="l" r="r" t="t"/>
              <a:pathLst>
                <a:path extrusionOk="0" h="47625" w="47625">
                  <a:moveTo>
                    <a:pt x="47625" y="23813"/>
                  </a:moveTo>
                  <a:cubicBezTo>
                    <a:pt x="47625" y="36964"/>
                    <a:pt x="36964" y="47625"/>
                    <a:pt x="23812" y="47625"/>
                  </a:cubicBezTo>
                  <a:cubicBezTo>
                    <a:pt x="10661" y="47625"/>
                    <a:pt x="0" y="36964"/>
                    <a:pt x="0" y="23813"/>
                  </a:cubicBezTo>
                  <a:cubicBezTo>
                    <a:pt x="0" y="10661"/>
                    <a:pt x="10661" y="0"/>
                    <a:pt x="23812" y="0"/>
                  </a:cubicBezTo>
                  <a:cubicBezTo>
                    <a:pt x="36964" y="0"/>
                    <a:pt x="47625" y="10661"/>
                    <a:pt x="47625" y="238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137"/>
            <p:cNvSpPr/>
            <p:nvPr/>
          </p:nvSpPr>
          <p:spPr>
            <a:xfrm>
              <a:off x="3371169" y="3078935"/>
              <a:ext cx="904875" cy="752475"/>
            </a:xfrm>
            <a:custGeom>
              <a:rect b="b" l="l" r="r" t="t"/>
              <a:pathLst>
                <a:path extrusionOk="0" h="752475" w="904875">
                  <a:moveTo>
                    <a:pt x="864870" y="0"/>
                  </a:moveTo>
                  <a:lnTo>
                    <a:pt x="40005" y="0"/>
                  </a:lnTo>
                  <a:cubicBezTo>
                    <a:pt x="18098" y="0"/>
                    <a:pt x="0" y="18097"/>
                    <a:pt x="0" y="40005"/>
                  </a:cubicBezTo>
                  <a:lnTo>
                    <a:pt x="0" y="712470"/>
                  </a:lnTo>
                  <a:cubicBezTo>
                    <a:pt x="0" y="734378"/>
                    <a:pt x="18098" y="752475"/>
                    <a:pt x="40005" y="752475"/>
                  </a:cubicBezTo>
                  <a:lnTo>
                    <a:pt x="864870" y="752475"/>
                  </a:lnTo>
                  <a:cubicBezTo>
                    <a:pt x="886778" y="752475"/>
                    <a:pt x="904875" y="734378"/>
                    <a:pt x="904875" y="712470"/>
                  </a:cubicBezTo>
                  <a:lnTo>
                    <a:pt x="904875" y="40005"/>
                  </a:lnTo>
                  <a:cubicBezTo>
                    <a:pt x="904875" y="18097"/>
                    <a:pt x="886778" y="0"/>
                    <a:pt x="864870" y="0"/>
                  </a:cubicBezTo>
                  <a:close/>
                  <a:moveTo>
                    <a:pt x="860108" y="707708"/>
                  </a:moveTo>
                  <a:lnTo>
                    <a:pt x="44768" y="707708"/>
                  </a:lnTo>
                  <a:lnTo>
                    <a:pt x="44768" y="219075"/>
                  </a:lnTo>
                  <a:lnTo>
                    <a:pt x="860108" y="219075"/>
                  </a:lnTo>
                  <a:lnTo>
                    <a:pt x="860108" y="707708"/>
                  </a:lnTo>
                  <a:close/>
                  <a:moveTo>
                    <a:pt x="860108" y="174308"/>
                  </a:moveTo>
                  <a:lnTo>
                    <a:pt x="44768" y="174308"/>
                  </a:lnTo>
                  <a:lnTo>
                    <a:pt x="44768" y="44768"/>
                  </a:lnTo>
                  <a:lnTo>
                    <a:pt x="860108" y="44768"/>
                  </a:lnTo>
                  <a:lnTo>
                    <a:pt x="860108" y="17430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137"/>
            <p:cNvSpPr/>
            <p:nvPr/>
          </p:nvSpPr>
          <p:spPr>
            <a:xfrm>
              <a:off x="3538809" y="3359923"/>
              <a:ext cx="162877" cy="162877"/>
            </a:xfrm>
            <a:custGeom>
              <a:rect b="b" l="l" r="r" t="t"/>
              <a:pathLst>
                <a:path extrusionOk="0" h="162877" w="162877">
                  <a:moveTo>
                    <a:pt x="30480" y="162877"/>
                  </a:moveTo>
                  <a:lnTo>
                    <a:pt x="132398" y="162877"/>
                  </a:lnTo>
                  <a:cubicBezTo>
                    <a:pt x="148590" y="162877"/>
                    <a:pt x="162878" y="149543"/>
                    <a:pt x="162878" y="132398"/>
                  </a:cubicBezTo>
                  <a:lnTo>
                    <a:pt x="162878" y="30480"/>
                  </a:lnTo>
                  <a:cubicBezTo>
                    <a:pt x="162878" y="14288"/>
                    <a:pt x="149542" y="0"/>
                    <a:pt x="132398" y="0"/>
                  </a:cubicBezTo>
                  <a:lnTo>
                    <a:pt x="30480" y="0"/>
                  </a:lnTo>
                  <a:cubicBezTo>
                    <a:pt x="14288" y="0"/>
                    <a:pt x="0" y="13335"/>
                    <a:pt x="0" y="30480"/>
                  </a:cubicBezTo>
                  <a:lnTo>
                    <a:pt x="0" y="132398"/>
                  </a:lnTo>
                  <a:cubicBezTo>
                    <a:pt x="0" y="149543"/>
                    <a:pt x="13335" y="162877"/>
                    <a:pt x="30480" y="162877"/>
                  </a:cubicBezTo>
                  <a:close/>
                  <a:moveTo>
                    <a:pt x="40005" y="40005"/>
                  </a:moveTo>
                  <a:lnTo>
                    <a:pt x="122873" y="40005"/>
                  </a:lnTo>
                  <a:lnTo>
                    <a:pt x="122873" y="121920"/>
                  </a:lnTo>
                  <a:lnTo>
                    <a:pt x="40957" y="121920"/>
                  </a:lnTo>
                  <a:lnTo>
                    <a:pt x="40957" y="4000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137"/>
            <p:cNvSpPr/>
            <p:nvPr/>
          </p:nvSpPr>
          <p:spPr>
            <a:xfrm>
              <a:off x="3741692" y="3359923"/>
              <a:ext cx="162877" cy="162877"/>
            </a:xfrm>
            <a:custGeom>
              <a:rect b="b" l="l" r="r" t="t"/>
              <a:pathLst>
                <a:path extrusionOk="0" h="162877" w="162877">
                  <a:moveTo>
                    <a:pt x="30480" y="162877"/>
                  </a:moveTo>
                  <a:lnTo>
                    <a:pt x="132397" y="162877"/>
                  </a:lnTo>
                  <a:cubicBezTo>
                    <a:pt x="148590" y="162877"/>
                    <a:pt x="162877" y="149543"/>
                    <a:pt x="162877" y="132398"/>
                  </a:cubicBezTo>
                  <a:lnTo>
                    <a:pt x="162877" y="30480"/>
                  </a:lnTo>
                  <a:cubicBezTo>
                    <a:pt x="162877" y="14288"/>
                    <a:pt x="149542" y="0"/>
                    <a:pt x="132397" y="0"/>
                  </a:cubicBezTo>
                  <a:lnTo>
                    <a:pt x="30480" y="0"/>
                  </a:lnTo>
                  <a:cubicBezTo>
                    <a:pt x="14288" y="0"/>
                    <a:pt x="0" y="13335"/>
                    <a:pt x="0" y="30480"/>
                  </a:cubicBezTo>
                  <a:lnTo>
                    <a:pt x="0" y="132398"/>
                  </a:lnTo>
                  <a:cubicBezTo>
                    <a:pt x="952" y="149543"/>
                    <a:pt x="14288" y="162877"/>
                    <a:pt x="30480" y="162877"/>
                  </a:cubicBezTo>
                  <a:close/>
                  <a:moveTo>
                    <a:pt x="40957" y="40005"/>
                  </a:moveTo>
                  <a:lnTo>
                    <a:pt x="122872" y="40005"/>
                  </a:lnTo>
                  <a:lnTo>
                    <a:pt x="122872" y="121920"/>
                  </a:lnTo>
                  <a:lnTo>
                    <a:pt x="40957" y="121920"/>
                  </a:lnTo>
                  <a:lnTo>
                    <a:pt x="40957" y="4000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137"/>
            <p:cNvSpPr/>
            <p:nvPr/>
          </p:nvSpPr>
          <p:spPr>
            <a:xfrm>
              <a:off x="3538809" y="3563758"/>
              <a:ext cx="162877" cy="162877"/>
            </a:xfrm>
            <a:custGeom>
              <a:rect b="b" l="l" r="r" t="t"/>
              <a:pathLst>
                <a:path extrusionOk="0" h="162877" w="162877">
                  <a:moveTo>
                    <a:pt x="30480" y="162877"/>
                  </a:moveTo>
                  <a:lnTo>
                    <a:pt x="132398" y="162877"/>
                  </a:lnTo>
                  <a:cubicBezTo>
                    <a:pt x="148590" y="162877"/>
                    <a:pt x="162878" y="149542"/>
                    <a:pt x="162878" y="132398"/>
                  </a:cubicBezTo>
                  <a:lnTo>
                    <a:pt x="162878" y="30480"/>
                  </a:lnTo>
                  <a:cubicBezTo>
                    <a:pt x="162878" y="14288"/>
                    <a:pt x="149542" y="0"/>
                    <a:pt x="132398" y="0"/>
                  </a:cubicBezTo>
                  <a:lnTo>
                    <a:pt x="30480" y="0"/>
                  </a:lnTo>
                  <a:cubicBezTo>
                    <a:pt x="14288" y="0"/>
                    <a:pt x="0" y="13335"/>
                    <a:pt x="0" y="30480"/>
                  </a:cubicBezTo>
                  <a:lnTo>
                    <a:pt x="0" y="132398"/>
                  </a:lnTo>
                  <a:cubicBezTo>
                    <a:pt x="0" y="148590"/>
                    <a:pt x="13335" y="162877"/>
                    <a:pt x="30480" y="162877"/>
                  </a:cubicBezTo>
                  <a:close/>
                  <a:moveTo>
                    <a:pt x="40005" y="40005"/>
                  </a:moveTo>
                  <a:lnTo>
                    <a:pt x="122873" y="40005"/>
                  </a:lnTo>
                  <a:lnTo>
                    <a:pt x="122873" y="121920"/>
                  </a:lnTo>
                  <a:lnTo>
                    <a:pt x="40957" y="121920"/>
                  </a:lnTo>
                  <a:lnTo>
                    <a:pt x="40957" y="4000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37"/>
            <p:cNvSpPr/>
            <p:nvPr/>
          </p:nvSpPr>
          <p:spPr>
            <a:xfrm>
              <a:off x="3741692" y="3563758"/>
              <a:ext cx="162877" cy="162877"/>
            </a:xfrm>
            <a:custGeom>
              <a:rect b="b" l="l" r="r" t="t"/>
              <a:pathLst>
                <a:path extrusionOk="0" h="162877" w="162877">
                  <a:moveTo>
                    <a:pt x="30480" y="162877"/>
                  </a:moveTo>
                  <a:lnTo>
                    <a:pt x="132397" y="162877"/>
                  </a:lnTo>
                  <a:cubicBezTo>
                    <a:pt x="148590" y="162877"/>
                    <a:pt x="162877" y="149542"/>
                    <a:pt x="162877" y="132398"/>
                  </a:cubicBezTo>
                  <a:lnTo>
                    <a:pt x="162877" y="30480"/>
                  </a:lnTo>
                  <a:cubicBezTo>
                    <a:pt x="162877" y="14288"/>
                    <a:pt x="149542" y="0"/>
                    <a:pt x="132397" y="0"/>
                  </a:cubicBezTo>
                  <a:lnTo>
                    <a:pt x="30480" y="0"/>
                  </a:lnTo>
                  <a:cubicBezTo>
                    <a:pt x="14288" y="0"/>
                    <a:pt x="0" y="13335"/>
                    <a:pt x="0" y="30480"/>
                  </a:cubicBezTo>
                  <a:lnTo>
                    <a:pt x="0" y="132398"/>
                  </a:lnTo>
                  <a:cubicBezTo>
                    <a:pt x="952" y="148590"/>
                    <a:pt x="14288" y="162877"/>
                    <a:pt x="30480" y="162877"/>
                  </a:cubicBezTo>
                  <a:close/>
                  <a:moveTo>
                    <a:pt x="40957" y="40005"/>
                  </a:moveTo>
                  <a:lnTo>
                    <a:pt x="122872" y="40005"/>
                  </a:lnTo>
                  <a:lnTo>
                    <a:pt x="122872" y="121920"/>
                  </a:lnTo>
                  <a:lnTo>
                    <a:pt x="40957" y="121920"/>
                  </a:lnTo>
                  <a:lnTo>
                    <a:pt x="40957" y="4000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137"/>
            <p:cNvSpPr/>
            <p:nvPr/>
          </p:nvSpPr>
          <p:spPr>
            <a:xfrm>
              <a:off x="3945526" y="3359923"/>
              <a:ext cx="162877" cy="162877"/>
            </a:xfrm>
            <a:custGeom>
              <a:rect b="b" l="l" r="r" t="t"/>
              <a:pathLst>
                <a:path extrusionOk="0" h="162877" w="162877">
                  <a:moveTo>
                    <a:pt x="30480" y="162877"/>
                  </a:moveTo>
                  <a:lnTo>
                    <a:pt x="132397" y="162877"/>
                  </a:lnTo>
                  <a:cubicBezTo>
                    <a:pt x="148590" y="162877"/>
                    <a:pt x="162878" y="149543"/>
                    <a:pt x="162878" y="132398"/>
                  </a:cubicBezTo>
                  <a:lnTo>
                    <a:pt x="162878" y="30480"/>
                  </a:lnTo>
                  <a:cubicBezTo>
                    <a:pt x="162878" y="14288"/>
                    <a:pt x="149543" y="0"/>
                    <a:pt x="132397" y="0"/>
                  </a:cubicBezTo>
                  <a:lnTo>
                    <a:pt x="30480" y="0"/>
                  </a:lnTo>
                  <a:cubicBezTo>
                    <a:pt x="14288" y="0"/>
                    <a:pt x="0" y="13335"/>
                    <a:pt x="0" y="30480"/>
                  </a:cubicBezTo>
                  <a:lnTo>
                    <a:pt x="0" y="132398"/>
                  </a:lnTo>
                  <a:cubicBezTo>
                    <a:pt x="0" y="149543"/>
                    <a:pt x="14288" y="162877"/>
                    <a:pt x="30480" y="162877"/>
                  </a:cubicBezTo>
                  <a:close/>
                  <a:moveTo>
                    <a:pt x="40005" y="40005"/>
                  </a:moveTo>
                  <a:lnTo>
                    <a:pt x="121920" y="40005"/>
                  </a:lnTo>
                  <a:lnTo>
                    <a:pt x="121920" y="121920"/>
                  </a:lnTo>
                  <a:lnTo>
                    <a:pt x="40005" y="121920"/>
                  </a:lnTo>
                  <a:lnTo>
                    <a:pt x="40005" y="4000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137"/>
            <p:cNvSpPr/>
            <p:nvPr/>
          </p:nvSpPr>
          <p:spPr>
            <a:xfrm>
              <a:off x="3945526" y="3563758"/>
              <a:ext cx="162877" cy="162877"/>
            </a:xfrm>
            <a:custGeom>
              <a:rect b="b" l="l" r="r" t="t"/>
              <a:pathLst>
                <a:path extrusionOk="0" h="162877" w="162877">
                  <a:moveTo>
                    <a:pt x="30480" y="162877"/>
                  </a:moveTo>
                  <a:lnTo>
                    <a:pt x="132397" y="162877"/>
                  </a:lnTo>
                  <a:cubicBezTo>
                    <a:pt x="148590" y="162877"/>
                    <a:pt x="162878" y="149542"/>
                    <a:pt x="162878" y="132398"/>
                  </a:cubicBezTo>
                  <a:lnTo>
                    <a:pt x="162878" y="30480"/>
                  </a:lnTo>
                  <a:cubicBezTo>
                    <a:pt x="162878" y="14288"/>
                    <a:pt x="149543" y="0"/>
                    <a:pt x="132397" y="0"/>
                  </a:cubicBezTo>
                  <a:lnTo>
                    <a:pt x="30480" y="0"/>
                  </a:lnTo>
                  <a:cubicBezTo>
                    <a:pt x="14288" y="0"/>
                    <a:pt x="0" y="13335"/>
                    <a:pt x="0" y="30480"/>
                  </a:cubicBezTo>
                  <a:lnTo>
                    <a:pt x="0" y="132398"/>
                  </a:lnTo>
                  <a:cubicBezTo>
                    <a:pt x="0" y="148590"/>
                    <a:pt x="14288" y="162877"/>
                    <a:pt x="30480" y="162877"/>
                  </a:cubicBezTo>
                  <a:close/>
                  <a:moveTo>
                    <a:pt x="40005" y="40005"/>
                  </a:moveTo>
                  <a:lnTo>
                    <a:pt x="121920" y="40005"/>
                  </a:lnTo>
                  <a:lnTo>
                    <a:pt x="121920" y="121920"/>
                  </a:lnTo>
                  <a:lnTo>
                    <a:pt x="40005" y="121920"/>
                  </a:lnTo>
                  <a:lnTo>
                    <a:pt x="40005" y="4000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6" name="Google Shape;1116;p137"/>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1"/>
                </a:solidFill>
                <a:latin typeface="Arial"/>
                <a:ea typeface="Arial"/>
                <a:cs typeface="Arial"/>
                <a:sym typeface="Arial"/>
              </a:rPr>
              <a:t>Who is using EMu?</a:t>
            </a:r>
            <a:endParaRPr b="1" i="0" sz="2200" u="none" cap="none" strike="noStrike">
              <a:solidFill>
                <a:schemeClr val="dk2"/>
              </a:solidFill>
              <a:latin typeface="Arial"/>
              <a:ea typeface="Arial"/>
              <a:cs typeface="Arial"/>
              <a:sym typeface="Arial"/>
            </a:endParaRPr>
          </a:p>
        </p:txBody>
      </p:sp>
      <p:sp>
        <p:nvSpPr>
          <p:cNvPr id="1117" name="Google Shape;1117;p137"/>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The Museum and the world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35e875e80f_0_84"/>
          <p:cNvSpPr/>
          <p:nvPr/>
        </p:nvSpPr>
        <p:spPr>
          <a:xfrm>
            <a:off x="251725" y="2298300"/>
            <a:ext cx="4050900" cy="9144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g135e875e80f_0_8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Praxis: What We Say and What We Do</a:t>
            </a:r>
            <a:endParaRPr b="1" i="0" sz="2200" u="none" cap="none" strike="noStrike">
              <a:solidFill>
                <a:schemeClr val="dk2"/>
              </a:solidFill>
              <a:latin typeface="Arial"/>
              <a:ea typeface="Arial"/>
              <a:cs typeface="Arial"/>
              <a:sym typeface="Arial"/>
            </a:endParaRPr>
          </a:p>
        </p:txBody>
      </p:sp>
      <p:sp>
        <p:nvSpPr>
          <p:cNvPr id="303" name="Google Shape;303;g135e875e80f_0_84"/>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4" name="Google Shape;304;g135e875e80f_0_84"/>
          <p:cNvSpPr txBox="1"/>
          <p:nvPr/>
        </p:nvSpPr>
        <p:spPr>
          <a:xfrm>
            <a:off x="5131689" y="15149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Questions to consider: </a:t>
            </a:r>
            <a:endParaRPr b="0" i="0" sz="1100" u="none" cap="none" strike="noStrike">
              <a:solidFill>
                <a:schemeClr val="dk1"/>
              </a:solidFill>
              <a:latin typeface="Arial"/>
              <a:ea typeface="Arial"/>
              <a:cs typeface="Arial"/>
              <a:sym typeface="Arial"/>
            </a:endParaRPr>
          </a:p>
          <a:p>
            <a:pPr indent="-161290" lvl="0" marL="182880" marR="0" rtl="0" algn="l">
              <a:lnSpc>
                <a:spcPct val="100000"/>
              </a:lnSpc>
              <a:spcBef>
                <a:spcPts val="9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What should/can you change when you learn new information or hear from a new perspective? </a:t>
            </a:r>
            <a:endParaRPr b="0" i="0" sz="1100" u="none" cap="none" strike="noStrike">
              <a:solidFill>
                <a:schemeClr val="dk1"/>
              </a:solidFill>
              <a:latin typeface="Arial"/>
              <a:ea typeface="Arial"/>
              <a:cs typeface="Arial"/>
              <a:sym typeface="Arial"/>
            </a:endParaRPr>
          </a:p>
          <a:p>
            <a:pPr indent="-161290" lvl="0" marL="182880" marR="0" rtl="0" algn="l">
              <a:lnSpc>
                <a:spcPct val="100000"/>
              </a:lnSpc>
              <a:spcBef>
                <a:spcPts val="9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Do current systems you’re part of have consequences you weren’t previously aware of? </a:t>
            </a:r>
            <a:endParaRPr b="0" i="0" sz="1100" u="none" cap="none" strike="noStrike">
              <a:solidFill>
                <a:schemeClr val="dk1"/>
              </a:solidFill>
              <a:latin typeface="Arial"/>
              <a:ea typeface="Arial"/>
              <a:cs typeface="Arial"/>
              <a:sym typeface="Arial"/>
            </a:endParaRPr>
          </a:p>
          <a:p>
            <a:pPr indent="-161290" lvl="0" marL="182880" marR="0" rtl="0" algn="l">
              <a:lnSpc>
                <a:spcPct val="100000"/>
              </a:lnSpc>
              <a:spcBef>
                <a:spcPts val="90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Who is impacted by your actions? Will that impact be positive or negative? </a:t>
            </a:r>
            <a:endParaRPr b="0" i="0" sz="1100" u="none" cap="none" strike="noStrike">
              <a:solidFill>
                <a:schemeClr val="dk1"/>
              </a:solidFill>
              <a:latin typeface="Arial"/>
              <a:ea typeface="Arial"/>
              <a:cs typeface="Arial"/>
              <a:sym typeface="Arial"/>
            </a:endParaRPr>
          </a:p>
          <a:p>
            <a:pPr indent="-161290" lvl="0" marL="182880" marR="0" rtl="0" algn="l">
              <a:lnSpc>
                <a:spcPct val="100000"/>
              </a:lnSpc>
              <a:spcBef>
                <a:spcPts val="900"/>
              </a:spcBef>
              <a:spcAft>
                <a:spcPts val="90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Do the people impacted have a say in the system or a way to give feedback to you? </a:t>
            </a:r>
            <a:endParaRPr b="0" i="0" sz="1100" u="none" cap="none" strike="noStrike">
              <a:solidFill>
                <a:schemeClr val="dk1"/>
              </a:solidFill>
              <a:latin typeface="Arial"/>
              <a:ea typeface="Arial"/>
              <a:cs typeface="Arial"/>
              <a:sym typeface="Arial"/>
            </a:endParaRPr>
          </a:p>
        </p:txBody>
      </p:sp>
      <p:sp>
        <p:nvSpPr>
          <p:cNvPr id="305" name="Google Shape;305;g135e875e80f_0_84"/>
          <p:cNvSpPr txBox="1"/>
          <p:nvPr/>
        </p:nvSpPr>
        <p:spPr>
          <a:xfrm>
            <a:off x="570150" y="2298300"/>
            <a:ext cx="3402000" cy="9144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Praxis: </a:t>
            </a:r>
            <a:r>
              <a:rPr b="0" i="0" lang="en-US" sz="1100" u="none" cap="none" strike="noStrike">
                <a:solidFill>
                  <a:schemeClr val="dk1"/>
                </a:solidFill>
                <a:latin typeface="Arial"/>
                <a:ea typeface="Arial"/>
                <a:cs typeface="Arial"/>
                <a:sym typeface="Arial"/>
              </a:rPr>
              <a:t>“the process of using a theory or something that you have learned in a practical way”</a:t>
            </a:r>
            <a:endParaRPr b="0" i="0" sz="1100" u="none" cap="none" strike="noStrike">
              <a:solidFill>
                <a:schemeClr val="dk1"/>
              </a:solidFill>
              <a:latin typeface="Arial"/>
              <a:ea typeface="Arial"/>
              <a:cs typeface="Arial"/>
              <a:sym typeface="Arial"/>
            </a:endParaRPr>
          </a:p>
        </p:txBody>
      </p:sp>
      <p:sp>
        <p:nvSpPr>
          <p:cNvPr id="306" name="Google Shape;306;g135e875e80f_0_8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LEARNING OBJECTIVES</a:t>
            </a:r>
            <a:endParaRPr b="1" i="0" sz="100" u="none" cap="none" strike="noStrike">
              <a:solidFill>
                <a:schemeClr val="accent1"/>
              </a:solidFill>
              <a:latin typeface="Arial"/>
              <a:ea typeface="Arial"/>
              <a:cs typeface="Arial"/>
              <a:sym typeface="Arial"/>
            </a:endParaRPr>
          </a:p>
        </p:txBody>
      </p:sp>
      <p:sp>
        <p:nvSpPr>
          <p:cNvPr id="307" name="Google Shape;307;g135e875e80f_0_84"/>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Theory vs. Practice</a:t>
            </a:r>
            <a:endParaRPr b="0" i="0" sz="1050" u="none" cap="none" strike="noStrike">
              <a:solidFill>
                <a:srgbClr val="7F7F7F"/>
              </a:solidFill>
              <a:latin typeface="Arial"/>
              <a:ea typeface="Arial"/>
              <a:cs typeface="Arial"/>
              <a:sym typeface="Arial"/>
            </a:endParaRPr>
          </a:p>
        </p:txBody>
      </p:sp>
      <p:sp>
        <p:nvSpPr>
          <p:cNvPr id="308" name="Google Shape;308;g135e875e80f_0_84"/>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https://dictionary.cambridge.org/dictionary/english/praxis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134"/>
          <p:cNvSpPr txBox="1"/>
          <p:nvPr/>
        </p:nvSpPr>
        <p:spPr>
          <a:xfrm>
            <a:off x="250826" y="268289"/>
            <a:ext cx="6481762" cy="467004"/>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Object data model</a:t>
            </a:r>
            <a:endParaRPr b="1" i="0" sz="2200" u="none" cap="none" strike="noStrike">
              <a:solidFill>
                <a:schemeClr val="dk2"/>
              </a:solidFill>
              <a:latin typeface="Arial"/>
              <a:ea typeface="Arial"/>
              <a:cs typeface="Arial"/>
              <a:sym typeface="Arial"/>
            </a:endParaRPr>
          </a:p>
        </p:txBody>
      </p:sp>
      <p:sp>
        <p:nvSpPr>
          <p:cNvPr id="1123" name="Google Shape;1123;p134"/>
          <p:cNvSpPr txBox="1"/>
          <p:nvPr/>
        </p:nvSpPr>
        <p:spPr>
          <a:xfrm>
            <a:off x="250826" y="4479925"/>
            <a:ext cx="7680599" cy="396875"/>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Chapman, A. D. 2005. Principles of Data Quality, version 1.0. Report for GBIF, Copenhagen. ISBN 87-92020-03-8. </a:t>
            </a:r>
            <a:endParaRPr b="0" i="0" sz="1400" u="none" cap="none" strike="noStrike">
              <a:solidFill>
                <a:srgbClr val="000000"/>
              </a:solidFill>
              <a:latin typeface="Arial"/>
              <a:ea typeface="Arial"/>
              <a:cs typeface="Arial"/>
              <a:sym typeface="Arial"/>
            </a:endParaRPr>
          </a:p>
        </p:txBody>
      </p:sp>
      <p:graphicFrame>
        <p:nvGraphicFramePr>
          <p:cNvPr id="1124" name="Google Shape;1124;p134"/>
          <p:cNvGraphicFramePr/>
          <p:nvPr/>
        </p:nvGraphicFramePr>
        <p:xfrm>
          <a:off x="250826" y="763434"/>
          <a:ext cx="3000000" cy="3000000"/>
        </p:xfrm>
        <a:graphic>
          <a:graphicData uri="http://schemas.openxmlformats.org/drawingml/2006/table">
            <a:tbl>
              <a:tblPr bandRow="1" firstRow="1">
                <a:noFill/>
                <a:tableStyleId>{D1CCF5BC-C360-483A-8937-E8C42210FE27}</a:tableStyleId>
              </a:tblPr>
              <a:tblGrid>
                <a:gridCol w="1080300"/>
                <a:gridCol w="1080300"/>
                <a:gridCol w="1080300"/>
                <a:gridCol w="1080300"/>
                <a:gridCol w="1080300"/>
                <a:gridCol w="1080300"/>
                <a:gridCol w="1080300"/>
                <a:gridCol w="1080300"/>
              </a:tblGrid>
              <a:tr h="216000">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First name</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Last Name</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Date of Birth</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Date of Death</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Place of Birth</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E-mail</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Telephone</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Profession</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16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r>
              <a:tr h="216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216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16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16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graphicFrame>
        <p:nvGraphicFramePr>
          <p:cNvPr id="1125" name="Google Shape;1125;p134"/>
          <p:cNvGraphicFramePr/>
          <p:nvPr/>
        </p:nvGraphicFramePr>
        <p:xfrm>
          <a:off x="250822" y="2455252"/>
          <a:ext cx="3000000" cy="3000000"/>
        </p:xfrm>
        <a:graphic>
          <a:graphicData uri="http://schemas.openxmlformats.org/drawingml/2006/table">
            <a:tbl>
              <a:tblPr bandRow="1" firstRow="1">
                <a:noFill/>
                <a:tableStyleId>{D1CCF5BC-C360-483A-8937-E8C42210FE27}</a:tableStyleId>
              </a:tblPr>
              <a:tblGrid>
                <a:gridCol w="1080300"/>
                <a:gridCol w="1080300"/>
                <a:gridCol w="1080300"/>
                <a:gridCol w="1080300"/>
                <a:gridCol w="1080300"/>
                <a:gridCol w="1080300"/>
                <a:gridCol w="1080300"/>
                <a:gridCol w="1080300"/>
              </a:tblGrid>
              <a:tr h="221850">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First name</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Last Name</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Date of Birth</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Date of Death</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Place of Birth</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E-mail</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Telephone</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Profession</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2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r>
              <a:tr h="282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2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2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2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graphicFrame>
        <p:nvGraphicFramePr>
          <p:cNvPr id="1126" name="Google Shape;1126;p134"/>
          <p:cNvGraphicFramePr/>
          <p:nvPr/>
        </p:nvGraphicFramePr>
        <p:xfrm>
          <a:off x="250822" y="4173947"/>
          <a:ext cx="3000000" cy="3000000"/>
        </p:xfrm>
        <a:graphic>
          <a:graphicData uri="http://schemas.openxmlformats.org/drawingml/2006/table">
            <a:tbl>
              <a:tblPr bandRow="1" firstRow="1">
                <a:noFill/>
                <a:tableStyleId>{D1CCF5BC-C360-483A-8937-E8C42210FE27}</a:tableStyleId>
              </a:tblPr>
              <a:tblGrid>
                <a:gridCol w="1312600"/>
                <a:gridCol w="1312600"/>
              </a:tblGrid>
              <a:tr h="216000">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Data filled in</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lt1"/>
                          </a:solidFill>
                        </a:rPr>
                        <a:t>17 fields</a:t>
                      </a:r>
                      <a:endParaRPr b="1" sz="1400" u="none" cap="none" strike="noStrike">
                        <a:solidFill>
                          <a:schemeClr val="lt1"/>
                        </a:solidFill>
                      </a:endParaRPr>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r>
            </a:tbl>
          </a:graphicData>
        </a:graphic>
      </p:graphicFrame>
      <p:pic>
        <p:nvPicPr>
          <p:cNvPr id="1127" name="Google Shape;1127;p134"/>
          <p:cNvPicPr preferRelativeResize="0"/>
          <p:nvPr/>
        </p:nvPicPr>
        <p:blipFill rotWithShape="1">
          <a:blip r:embed="rId3">
            <a:alphaModFix/>
          </a:blip>
          <a:srcRect b="0" l="0" r="0" t="0"/>
          <a:stretch/>
        </p:blipFill>
        <p:spPr>
          <a:xfrm>
            <a:off x="8528295" y="4511920"/>
            <a:ext cx="364880" cy="364880"/>
          </a:xfrm>
          <a:prstGeom prst="rect">
            <a:avLst/>
          </a:prstGeom>
          <a:noFill/>
          <a:ln>
            <a:noFill/>
          </a:ln>
        </p:spPr>
      </p:pic>
      <p:graphicFrame>
        <p:nvGraphicFramePr>
          <p:cNvPr id="1128" name="Google Shape;1128;p134"/>
          <p:cNvGraphicFramePr/>
          <p:nvPr/>
        </p:nvGraphicFramePr>
        <p:xfrm>
          <a:off x="3072081" y="4173947"/>
          <a:ext cx="3000000" cy="3000000"/>
        </p:xfrm>
        <a:graphic>
          <a:graphicData uri="http://schemas.openxmlformats.org/drawingml/2006/table">
            <a:tbl>
              <a:tblPr bandRow="1" firstRow="1">
                <a:noFill/>
                <a:tableStyleId>{D1CCF5BC-C360-483A-8937-E8C42210FE27}</a:tableStyleId>
              </a:tblPr>
              <a:tblGrid>
                <a:gridCol w="1312600"/>
                <a:gridCol w="1312600"/>
              </a:tblGrid>
              <a:tr h="216000">
                <a:tc>
                  <a:txBody>
                    <a:bodyPr/>
                    <a:lstStyle/>
                    <a:p>
                      <a:pPr indent="0" lvl="0" marL="0" marR="0" rtl="0" algn="l">
                        <a:lnSpc>
                          <a:spcPct val="100000"/>
                        </a:lnSpc>
                        <a:spcBef>
                          <a:spcPts val="0"/>
                        </a:spcBef>
                        <a:spcAft>
                          <a:spcPts val="0"/>
                        </a:spcAft>
                        <a:buClr>
                          <a:srgbClr val="000000"/>
                        </a:buClr>
                        <a:buSzPts val="1000"/>
                        <a:buFont typeface="Arial"/>
                        <a:buNone/>
                      </a:pPr>
                      <a:r>
                        <a:rPr b="0" lang="en-US" sz="1000" u="none" cap="none" strike="noStrike">
                          <a:solidFill>
                            <a:schemeClr val="dk2"/>
                          </a:solidFill>
                        </a:rPr>
                        <a:t>Memory Assigned</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chemeClr val="lt1"/>
                          </a:solidFill>
                        </a:rPr>
                        <a:t>17 units</a:t>
                      </a:r>
                      <a:endParaRPr b="1" sz="1400" u="none" cap="none" strike="noStrike">
                        <a:solidFill>
                          <a:schemeClr val="lt1"/>
                        </a:solidFill>
                      </a:endParaRPr>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r>
            </a:tbl>
          </a:graphicData>
        </a:graphic>
      </p:graphicFrame>
      <p:sp>
        <p:nvSpPr>
          <p:cNvPr id="1129" name="Google Shape;1129;p13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145"/>
          <p:cNvSpPr txBox="1"/>
          <p:nvPr/>
        </p:nvSpPr>
        <p:spPr>
          <a:xfrm>
            <a:off x="250826" y="268289"/>
            <a:ext cx="4465637" cy="539749"/>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chemeClr val="dk2"/>
                </a:solidFill>
                <a:latin typeface="Arial"/>
                <a:ea typeface="Arial"/>
                <a:cs typeface="Arial"/>
                <a:sym typeface="Arial"/>
              </a:rPr>
              <a:t>How does Emu store data?</a:t>
            </a:r>
            <a:endParaRPr b="0" i="0" sz="2200" u="none" cap="none" strike="noStrike">
              <a:solidFill>
                <a:srgbClr val="000000"/>
              </a:solidFill>
              <a:latin typeface="Arial"/>
              <a:ea typeface="Arial"/>
              <a:cs typeface="Arial"/>
              <a:sym typeface="Arial"/>
            </a:endParaRPr>
          </a:p>
        </p:txBody>
      </p:sp>
      <p:sp>
        <p:nvSpPr>
          <p:cNvPr id="1135" name="Google Shape;1135;p145"/>
          <p:cNvSpPr txBox="1"/>
          <p:nvPr/>
        </p:nvSpPr>
        <p:spPr>
          <a:xfrm>
            <a:off x="395289" y="925164"/>
            <a:ext cx="6264274" cy="432079"/>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136" name="Google Shape;1136;p145"/>
          <p:cNvSpPr txBox="1"/>
          <p:nvPr/>
        </p:nvSpPr>
        <p:spPr>
          <a:xfrm>
            <a:off x="395289" y="4587876"/>
            <a:ext cx="2736850" cy="391628"/>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00000"/>
              </a:buClr>
              <a:buSzPts val="800"/>
              <a:buFont typeface="Arial"/>
              <a:buNone/>
            </a:pPr>
            <a:br>
              <a:rPr b="0" i="0" lang="en-US" sz="800" u="none" cap="none" strike="noStrike">
                <a:solidFill>
                  <a:srgbClr val="000000"/>
                </a:solidFill>
                <a:latin typeface="Arial"/>
                <a:ea typeface="Arial"/>
                <a:cs typeface="Arial"/>
                <a:sym typeface="Arial"/>
              </a:rPr>
            </a:br>
            <a:endParaRPr b="0" i="0" sz="800" u="none" cap="none" strike="noStrike">
              <a:solidFill>
                <a:srgbClr val="7F7F7F"/>
              </a:solidFill>
              <a:latin typeface="Arial"/>
              <a:ea typeface="Arial"/>
              <a:cs typeface="Arial"/>
              <a:sym typeface="Arial"/>
            </a:endParaRPr>
          </a:p>
        </p:txBody>
      </p:sp>
      <p:sp>
        <p:nvSpPr>
          <p:cNvPr id="1137" name="Google Shape;1137;p145"/>
          <p:cNvSpPr txBox="1"/>
          <p:nvPr/>
        </p:nvSpPr>
        <p:spPr>
          <a:xfrm>
            <a:off x="1331912" y="1985335"/>
            <a:ext cx="6883173" cy="2439762"/>
          </a:xfrm>
          <a:prstGeom prst="rect">
            <a:avLst/>
          </a:prstGeom>
          <a:noFill/>
          <a:ln>
            <a:noFill/>
          </a:ln>
        </p:spPr>
        <p:txBody>
          <a:bodyPr anchorCtr="0" anchor="ctr" bIns="91425" lIns="0" spcFirstLastPara="1" rIns="36000" wrap="square" tIns="91425">
            <a:noAutofit/>
          </a:bodyPr>
          <a:lstStyle/>
          <a:p>
            <a:pPr indent="0" lvl="0" marL="0" marR="0" rtl="0" algn="l">
              <a:lnSpc>
                <a:spcPct val="100000"/>
              </a:lnSpc>
              <a:spcBef>
                <a:spcPts val="0"/>
              </a:spcBef>
              <a:spcAft>
                <a:spcPts val="1200"/>
              </a:spcAft>
              <a:buClr>
                <a:srgbClr val="000000"/>
              </a:buClr>
              <a:buSzPts val="4000"/>
              <a:buFont typeface="Arial"/>
              <a:buNone/>
            </a:pPr>
            <a:r>
              <a:rPr b="0" i="0" lang="en-US" sz="4000" u="none" cap="none" strike="noStrike">
                <a:solidFill>
                  <a:schemeClr val="dk1"/>
                </a:solidFill>
                <a:latin typeface="Arial"/>
                <a:ea typeface="Arial"/>
                <a:cs typeface="Arial"/>
                <a:sym typeface="Arial"/>
              </a:rPr>
              <a:t>Fields are thematically grouped together in modules.</a:t>
            </a:r>
            <a:endParaRPr b="0" i="0" sz="1800" u="none" cap="none" strike="noStrike">
              <a:solidFill>
                <a:schemeClr val="dk1"/>
              </a:solidFill>
              <a:latin typeface="Arial"/>
              <a:ea typeface="Arial"/>
              <a:cs typeface="Arial"/>
              <a:sym typeface="Arial"/>
            </a:endParaRPr>
          </a:p>
        </p:txBody>
      </p:sp>
      <p:grpSp>
        <p:nvGrpSpPr>
          <p:cNvPr id="1138" name="Google Shape;1138;p145"/>
          <p:cNvGrpSpPr/>
          <p:nvPr/>
        </p:nvGrpSpPr>
        <p:grpSpPr>
          <a:xfrm>
            <a:off x="1331961" y="1709515"/>
            <a:ext cx="2783017" cy="499467"/>
            <a:chOff x="1331912" y="1709515"/>
            <a:chExt cx="3551126" cy="499467"/>
          </a:xfrm>
        </p:grpSpPr>
        <p:sp>
          <p:nvSpPr>
            <p:cNvPr id="1139" name="Google Shape;1139;p145"/>
            <p:cNvSpPr/>
            <p:nvPr/>
          </p:nvSpPr>
          <p:spPr>
            <a:xfrm>
              <a:off x="1331912" y="1985335"/>
              <a:ext cx="837974" cy="223647"/>
            </a:xfrm>
            <a:prstGeom prst="rect">
              <a:avLst/>
            </a:prstGeom>
            <a:solidFill>
              <a:srgbClr val="ACBD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0" name="Google Shape;1140;p145"/>
            <p:cNvSpPr/>
            <p:nvPr/>
          </p:nvSpPr>
          <p:spPr>
            <a:xfrm>
              <a:off x="2236296" y="1985335"/>
              <a:ext cx="837974" cy="2236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1" name="Google Shape;1141;p145"/>
            <p:cNvSpPr/>
            <p:nvPr/>
          </p:nvSpPr>
          <p:spPr>
            <a:xfrm>
              <a:off x="3140680" y="1985335"/>
              <a:ext cx="837974" cy="223647"/>
            </a:xfrm>
            <a:prstGeom prst="rect">
              <a:avLst/>
            </a:prstGeom>
            <a:solidFill>
              <a:srgbClr val="ACBD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2" name="Google Shape;1142;p145"/>
            <p:cNvSpPr/>
            <p:nvPr/>
          </p:nvSpPr>
          <p:spPr>
            <a:xfrm>
              <a:off x="4045064" y="1985335"/>
              <a:ext cx="837974" cy="2236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3" name="Google Shape;1143;p145"/>
            <p:cNvSpPr/>
            <p:nvPr/>
          </p:nvSpPr>
          <p:spPr>
            <a:xfrm>
              <a:off x="1331912" y="1709515"/>
              <a:ext cx="837974" cy="223647"/>
            </a:xfrm>
            <a:prstGeom prst="rect">
              <a:avLst/>
            </a:prstGeom>
            <a:solidFill>
              <a:srgbClr val="ACBD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4" name="Google Shape;1144;p145"/>
            <p:cNvSpPr/>
            <p:nvPr/>
          </p:nvSpPr>
          <p:spPr>
            <a:xfrm>
              <a:off x="2236296" y="1709515"/>
              <a:ext cx="837974" cy="2236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5" name="Google Shape;1145;p145"/>
            <p:cNvSpPr/>
            <p:nvPr/>
          </p:nvSpPr>
          <p:spPr>
            <a:xfrm>
              <a:off x="3140680" y="1709515"/>
              <a:ext cx="837974" cy="223647"/>
            </a:xfrm>
            <a:prstGeom prst="rect">
              <a:avLst/>
            </a:prstGeom>
            <a:solidFill>
              <a:srgbClr val="ACBD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6" name="Google Shape;1146;p145"/>
            <p:cNvSpPr/>
            <p:nvPr/>
          </p:nvSpPr>
          <p:spPr>
            <a:xfrm>
              <a:off x="4045064" y="1709515"/>
              <a:ext cx="837974" cy="2236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147" name="Google Shape;1147;p14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FUNDAMENTALS</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grpSp>
        <p:nvGrpSpPr>
          <p:cNvPr id="1152" name="Google Shape;1152;p143"/>
          <p:cNvGrpSpPr/>
          <p:nvPr/>
        </p:nvGrpSpPr>
        <p:grpSpPr>
          <a:xfrm>
            <a:off x="3049811" y="1110144"/>
            <a:ext cx="442678" cy="431183"/>
            <a:chOff x="877882" y="2787040"/>
            <a:chExt cx="84801" cy="82599"/>
          </a:xfrm>
        </p:grpSpPr>
        <p:sp>
          <p:nvSpPr>
            <p:cNvPr id="1153" name="Google Shape;1153;p143"/>
            <p:cNvSpPr/>
            <p:nvPr/>
          </p:nvSpPr>
          <p:spPr>
            <a:xfrm>
              <a:off x="877882" y="2787040"/>
              <a:ext cx="35965" cy="82599"/>
            </a:xfrm>
            <a:custGeom>
              <a:rect b="b" l="l" r="r" t="t"/>
              <a:pathLst>
                <a:path extrusionOk="0" h="82599" w="35965">
                  <a:moveTo>
                    <a:pt x="28393" y="0"/>
                  </a:moveTo>
                  <a:lnTo>
                    <a:pt x="35965" y="12045"/>
                  </a:lnTo>
                  <a:cubicBezTo>
                    <a:pt x="29655" y="14684"/>
                    <a:pt x="25009" y="18613"/>
                    <a:pt x="22026" y="23833"/>
                  </a:cubicBezTo>
                  <a:cubicBezTo>
                    <a:pt x="19044" y="29053"/>
                    <a:pt x="17380" y="36653"/>
                    <a:pt x="17036" y="46634"/>
                  </a:cubicBezTo>
                  <a:lnTo>
                    <a:pt x="33212" y="46634"/>
                  </a:lnTo>
                  <a:lnTo>
                    <a:pt x="33212" y="82599"/>
                  </a:lnTo>
                  <a:lnTo>
                    <a:pt x="0" y="82599"/>
                  </a:lnTo>
                  <a:lnTo>
                    <a:pt x="0" y="54206"/>
                  </a:lnTo>
                  <a:cubicBezTo>
                    <a:pt x="0" y="38833"/>
                    <a:pt x="1835" y="27705"/>
                    <a:pt x="5507" y="20822"/>
                  </a:cubicBezTo>
                  <a:cubicBezTo>
                    <a:pt x="10325" y="11644"/>
                    <a:pt x="17954" y="4703"/>
                    <a:pt x="2839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54" name="Google Shape;1154;p143"/>
            <p:cNvSpPr/>
            <p:nvPr/>
          </p:nvSpPr>
          <p:spPr>
            <a:xfrm>
              <a:off x="926717" y="2787040"/>
              <a:ext cx="35966" cy="82599"/>
            </a:xfrm>
            <a:custGeom>
              <a:rect b="b" l="l" r="r" t="t"/>
              <a:pathLst>
                <a:path extrusionOk="0" h="82599" w="35966">
                  <a:moveTo>
                    <a:pt x="28394" y="0"/>
                  </a:moveTo>
                  <a:lnTo>
                    <a:pt x="35966" y="12045"/>
                  </a:lnTo>
                  <a:cubicBezTo>
                    <a:pt x="29656" y="14684"/>
                    <a:pt x="25010" y="18613"/>
                    <a:pt x="22027" y="23833"/>
                  </a:cubicBezTo>
                  <a:cubicBezTo>
                    <a:pt x="19044" y="29053"/>
                    <a:pt x="17381" y="36653"/>
                    <a:pt x="17037" y="46634"/>
                  </a:cubicBezTo>
                  <a:lnTo>
                    <a:pt x="33212" y="46634"/>
                  </a:lnTo>
                  <a:lnTo>
                    <a:pt x="33212" y="82599"/>
                  </a:lnTo>
                  <a:lnTo>
                    <a:pt x="0" y="82599"/>
                  </a:lnTo>
                  <a:lnTo>
                    <a:pt x="0" y="54206"/>
                  </a:lnTo>
                  <a:cubicBezTo>
                    <a:pt x="0" y="38833"/>
                    <a:pt x="1836" y="27705"/>
                    <a:pt x="5507" y="20822"/>
                  </a:cubicBezTo>
                  <a:cubicBezTo>
                    <a:pt x="10325" y="11644"/>
                    <a:pt x="17954" y="4703"/>
                    <a:pt x="2839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155" name="Google Shape;1155;p143"/>
          <p:cNvSpPr txBox="1"/>
          <p:nvPr/>
        </p:nvSpPr>
        <p:spPr>
          <a:xfrm>
            <a:off x="250814"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156" name="Google Shape;1156;p143"/>
          <p:cNvSpPr txBox="1"/>
          <p:nvPr/>
        </p:nvSpPr>
        <p:spPr>
          <a:xfrm>
            <a:off x="3049800" y="1633025"/>
            <a:ext cx="5843400" cy="1723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1200"/>
              </a:spcAft>
              <a:buClr>
                <a:srgbClr val="000000"/>
              </a:buClr>
              <a:buSzPts val="2800"/>
              <a:buFont typeface="Arial"/>
              <a:buNone/>
            </a:pPr>
            <a:r>
              <a:rPr b="0" i="0" lang="en-US" sz="2800" u="none" cap="none" strike="noStrike">
                <a:solidFill>
                  <a:schemeClr val="dk1"/>
                </a:solidFill>
                <a:latin typeface="Arial"/>
                <a:ea typeface="Arial"/>
                <a:cs typeface="Arial"/>
                <a:sym typeface="Arial"/>
              </a:rPr>
              <a:t>A network of collections managers, researchers, registrars, exhibition developers and the Technology Department.”</a:t>
            </a:r>
            <a:endParaRPr b="0" i="0" sz="1200" u="none" cap="none" strike="noStrike">
              <a:solidFill>
                <a:schemeClr val="dk1"/>
              </a:solidFill>
              <a:latin typeface="Arial"/>
              <a:ea typeface="Arial"/>
              <a:cs typeface="Arial"/>
              <a:sym typeface="Arial"/>
            </a:endParaRPr>
          </a:p>
        </p:txBody>
      </p:sp>
      <p:sp>
        <p:nvSpPr>
          <p:cNvPr id="1157" name="Google Shape;1157;p143"/>
          <p:cNvSpPr txBox="1"/>
          <p:nvPr/>
        </p:nvSpPr>
        <p:spPr>
          <a:xfrm>
            <a:off x="3049796" y="3672640"/>
            <a:ext cx="32178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1200"/>
              </a:spcAft>
              <a:buClr>
                <a:srgbClr val="000000"/>
              </a:buClr>
              <a:buSzPts val="1200"/>
              <a:buFont typeface="Arial"/>
              <a:buNone/>
            </a:pPr>
            <a:r>
              <a:rPr b="0" i="0" lang="en-US" sz="1200" u="none" cap="none" strike="noStrike">
                <a:solidFill>
                  <a:schemeClr val="accent1"/>
                </a:solidFill>
                <a:latin typeface="Arial"/>
                <a:ea typeface="Arial"/>
                <a:cs typeface="Arial"/>
                <a:sym typeface="Arial"/>
              </a:rPr>
              <a:t>The bucket and the water</a:t>
            </a:r>
            <a:endParaRPr b="0" i="0" sz="1400" u="none" cap="none" strike="noStrike">
              <a:solidFill>
                <a:srgbClr val="000000"/>
              </a:solidFill>
              <a:latin typeface="Arial"/>
              <a:ea typeface="Arial"/>
              <a:cs typeface="Arial"/>
              <a:sym typeface="Arial"/>
            </a:endParaRPr>
          </a:p>
        </p:txBody>
      </p:sp>
      <p:sp>
        <p:nvSpPr>
          <p:cNvPr id="1158" name="Google Shape;1158;p143"/>
          <p:cNvSpPr txBox="1"/>
          <p:nvPr/>
        </p:nvSpPr>
        <p:spPr>
          <a:xfrm>
            <a:off x="250826" y="268288"/>
            <a:ext cx="2730900" cy="6528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chemeClr val="dk2"/>
                </a:solidFill>
                <a:latin typeface="Arial"/>
                <a:ea typeface="Arial"/>
                <a:cs typeface="Arial"/>
                <a:sym typeface="Arial"/>
              </a:rPr>
              <a:t>Who looks </a:t>
            </a:r>
            <a:br>
              <a:rPr b="1" i="0" lang="en-US" sz="2200" u="none" cap="none" strike="noStrike">
                <a:solidFill>
                  <a:schemeClr val="dk2"/>
                </a:solidFill>
                <a:latin typeface="Arial"/>
                <a:ea typeface="Arial"/>
                <a:cs typeface="Arial"/>
                <a:sym typeface="Arial"/>
              </a:rPr>
            </a:br>
            <a:r>
              <a:rPr b="1" i="0" lang="en-US" sz="2200" u="none" cap="none" strike="noStrike">
                <a:solidFill>
                  <a:schemeClr val="dk2"/>
                </a:solidFill>
                <a:latin typeface="Arial"/>
                <a:ea typeface="Arial"/>
                <a:cs typeface="Arial"/>
                <a:sym typeface="Arial"/>
              </a:rPr>
              <a:t>after EMu?</a:t>
            </a:r>
            <a:endParaRPr b="1" i="0" sz="2200" u="none" cap="none" strike="noStrike">
              <a:solidFill>
                <a:schemeClr val="dk2"/>
              </a:solidFill>
              <a:latin typeface="Arial"/>
              <a:ea typeface="Arial"/>
              <a:cs typeface="Arial"/>
              <a:sym typeface="Arial"/>
            </a:endParaRPr>
          </a:p>
        </p:txBody>
      </p:sp>
      <p:sp>
        <p:nvSpPr>
          <p:cNvPr id="1159" name="Google Shape;1159;p143"/>
          <p:cNvSpPr txBox="1"/>
          <p:nvPr/>
        </p:nvSpPr>
        <p:spPr>
          <a:xfrm>
            <a:off x="6056787" y="268291"/>
            <a:ext cx="2808288" cy="331316"/>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1160" name="Google Shape;1160;p14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64" name="Shape 1164"/>
        <p:cNvGrpSpPr/>
        <p:nvPr/>
      </p:nvGrpSpPr>
      <p:grpSpPr>
        <a:xfrm>
          <a:off x="0" y="0"/>
          <a:ext cx="0" cy="0"/>
          <a:chOff x="0" y="0"/>
          <a:chExt cx="0" cy="0"/>
        </a:xfrm>
      </p:grpSpPr>
      <p:sp>
        <p:nvSpPr>
          <p:cNvPr id="1165" name="Google Shape;1165;g117bd95c426_0_72"/>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Image layouts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pic>
        <p:nvPicPr>
          <p:cNvPr descr="A picture containing grass, sky, outdoor&#10;&#10;Description automatically generated" id="1170" name="Google Shape;1170;p148"/>
          <p:cNvPicPr preferRelativeResize="0"/>
          <p:nvPr/>
        </p:nvPicPr>
        <p:blipFill rotWithShape="1">
          <a:blip r:embed="rId3">
            <a:alphaModFix/>
          </a:blip>
          <a:srcRect b="0" l="0" r="15987" t="0"/>
          <a:stretch/>
        </p:blipFill>
        <p:spPr>
          <a:xfrm>
            <a:off x="250825" y="3048961"/>
            <a:ext cx="2157985" cy="1430975"/>
          </a:xfrm>
          <a:prstGeom prst="rect">
            <a:avLst/>
          </a:prstGeom>
          <a:noFill/>
          <a:ln>
            <a:noFill/>
          </a:ln>
        </p:spPr>
      </p:pic>
      <p:pic>
        <p:nvPicPr>
          <p:cNvPr descr="A picture containing grass, sky, outdoor&#10;&#10;Description automatically generated" id="1171" name="Google Shape;1171;p148"/>
          <p:cNvPicPr preferRelativeResize="0"/>
          <p:nvPr/>
        </p:nvPicPr>
        <p:blipFill rotWithShape="1">
          <a:blip r:embed="rId3">
            <a:alphaModFix/>
          </a:blip>
          <a:srcRect b="0" l="0" r="15987" t="0"/>
          <a:stretch/>
        </p:blipFill>
        <p:spPr>
          <a:xfrm>
            <a:off x="4581144" y="3044952"/>
            <a:ext cx="2157985" cy="1430975"/>
          </a:xfrm>
          <a:prstGeom prst="rect">
            <a:avLst/>
          </a:prstGeom>
          <a:noFill/>
          <a:ln>
            <a:noFill/>
          </a:ln>
        </p:spPr>
      </p:pic>
      <p:pic>
        <p:nvPicPr>
          <p:cNvPr descr="A picture containing grass, sky, outdoor&#10;&#10;Description automatically generated" id="1172" name="Google Shape;1172;p148"/>
          <p:cNvPicPr preferRelativeResize="0"/>
          <p:nvPr/>
        </p:nvPicPr>
        <p:blipFill rotWithShape="1">
          <a:blip r:embed="rId3">
            <a:alphaModFix/>
          </a:blip>
          <a:srcRect b="0" l="0" r="15987" t="0"/>
          <a:stretch/>
        </p:blipFill>
        <p:spPr>
          <a:xfrm>
            <a:off x="4580413" y="1318061"/>
            <a:ext cx="2157985" cy="1430975"/>
          </a:xfrm>
          <a:prstGeom prst="rect">
            <a:avLst/>
          </a:prstGeom>
          <a:noFill/>
          <a:ln>
            <a:noFill/>
          </a:ln>
        </p:spPr>
      </p:pic>
      <p:pic>
        <p:nvPicPr>
          <p:cNvPr descr="A picture containing grass, sky, outdoor&#10;&#10;Description automatically generated" id="1173" name="Google Shape;1173;p148"/>
          <p:cNvPicPr preferRelativeResize="0"/>
          <p:nvPr/>
        </p:nvPicPr>
        <p:blipFill rotWithShape="1">
          <a:blip r:embed="rId3">
            <a:alphaModFix/>
          </a:blip>
          <a:srcRect b="0" l="0" r="15987" t="0"/>
          <a:stretch/>
        </p:blipFill>
        <p:spPr>
          <a:xfrm>
            <a:off x="250825" y="1316736"/>
            <a:ext cx="2157985" cy="1430975"/>
          </a:xfrm>
          <a:prstGeom prst="rect">
            <a:avLst/>
          </a:prstGeom>
          <a:noFill/>
          <a:ln>
            <a:noFill/>
          </a:ln>
        </p:spPr>
      </p:pic>
      <p:sp>
        <p:nvSpPr>
          <p:cNvPr id="1174" name="Google Shape;1174;p148"/>
          <p:cNvSpPr txBox="1"/>
          <p:nvPr/>
        </p:nvSpPr>
        <p:spPr>
          <a:xfrm>
            <a:off x="2411414" y="1851025"/>
            <a:ext cx="2016126" cy="898000"/>
          </a:xfrm>
          <a:prstGeom prst="rect">
            <a:avLst/>
          </a:prstGeom>
          <a:noFill/>
          <a:ln>
            <a:noFill/>
          </a:ln>
        </p:spPr>
        <p:txBody>
          <a:bodyPr anchorCtr="0" anchor="t" bIns="36000" lIns="144000" spcFirstLastPara="1" rIns="91425" wrap="square" tIns="91425">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175" name="Google Shape;1175;p148"/>
          <p:cNvSpPr txBox="1"/>
          <p:nvPr/>
        </p:nvSpPr>
        <p:spPr>
          <a:xfrm>
            <a:off x="2411413" y="1318049"/>
            <a:ext cx="2172873" cy="532976"/>
          </a:xfrm>
          <a:prstGeom prst="rect">
            <a:avLst/>
          </a:prstGeom>
          <a:noFill/>
          <a:ln>
            <a:noFill/>
          </a:ln>
        </p:spPr>
        <p:txBody>
          <a:bodyPr anchorCtr="0" anchor="t" bIns="91425" lIns="144000" spcFirstLastPara="1" rIns="91425" wrap="square" tIns="0">
            <a:noAutofit/>
          </a:bodyPr>
          <a:lstStyle/>
          <a:p>
            <a:pPr indent="0" lvl="0" marL="0" marR="0" rtl="0" algn="l">
              <a:lnSpc>
                <a:spcPct val="100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Setting the Scene</a:t>
            </a:r>
            <a:br>
              <a:rPr b="0" i="0" lang="en-US" sz="1400" u="none" cap="none" strike="noStrike">
                <a:solidFill>
                  <a:schemeClr val="dk1"/>
                </a:solidFill>
                <a:latin typeface="Arial"/>
                <a:ea typeface="Arial"/>
                <a:cs typeface="Arial"/>
                <a:sym typeface="Arial"/>
              </a:rPr>
            </a:br>
            <a:r>
              <a:rPr b="1" i="0" lang="en-US" sz="14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176" name="Google Shape;1176;p148"/>
          <p:cNvSpPr txBox="1"/>
          <p:nvPr/>
        </p:nvSpPr>
        <p:spPr>
          <a:xfrm>
            <a:off x="2411414" y="3586835"/>
            <a:ext cx="2016126" cy="898000"/>
          </a:xfrm>
          <a:prstGeom prst="rect">
            <a:avLst/>
          </a:prstGeom>
          <a:noFill/>
          <a:ln>
            <a:noFill/>
          </a:ln>
        </p:spPr>
        <p:txBody>
          <a:bodyPr anchorCtr="0" anchor="t" bIns="36000" lIns="144000" spcFirstLastPara="1" rIns="91425" wrap="square" tIns="91425">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177" name="Google Shape;1177;p148"/>
          <p:cNvSpPr txBox="1"/>
          <p:nvPr/>
        </p:nvSpPr>
        <p:spPr>
          <a:xfrm>
            <a:off x="2411413" y="3053859"/>
            <a:ext cx="2172873" cy="532976"/>
          </a:xfrm>
          <a:prstGeom prst="rect">
            <a:avLst/>
          </a:prstGeom>
          <a:noFill/>
          <a:ln>
            <a:noFill/>
          </a:ln>
        </p:spPr>
        <p:txBody>
          <a:bodyPr anchorCtr="0" anchor="t" bIns="91425" lIns="144000" spcFirstLastPara="1" rIns="91425" wrap="square" tIns="0">
            <a:noAutofit/>
          </a:bodyPr>
          <a:lstStyle/>
          <a:p>
            <a:pPr indent="0" lvl="0" marL="0" marR="0" rtl="0" algn="l">
              <a:lnSpc>
                <a:spcPct val="100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Setting the Scene</a:t>
            </a:r>
            <a:br>
              <a:rPr b="0" i="0" lang="en-US" sz="1400" u="none" cap="none" strike="noStrike">
                <a:solidFill>
                  <a:schemeClr val="dk1"/>
                </a:solidFill>
                <a:latin typeface="Arial"/>
                <a:ea typeface="Arial"/>
                <a:cs typeface="Arial"/>
                <a:sym typeface="Arial"/>
              </a:rPr>
            </a:br>
            <a:r>
              <a:rPr b="1" i="0" lang="en-US" sz="14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178" name="Google Shape;1178;p148"/>
          <p:cNvSpPr txBox="1"/>
          <p:nvPr/>
        </p:nvSpPr>
        <p:spPr>
          <a:xfrm>
            <a:off x="6740607" y="1851025"/>
            <a:ext cx="2016126" cy="898000"/>
          </a:xfrm>
          <a:prstGeom prst="rect">
            <a:avLst/>
          </a:prstGeom>
          <a:noFill/>
          <a:ln>
            <a:noFill/>
          </a:ln>
        </p:spPr>
        <p:txBody>
          <a:bodyPr anchorCtr="0" anchor="t" bIns="36000" lIns="144000" spcFirstLastPara="1" rIns="91425" wrap="square" tIns="91425">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179" name="Google Shape;1179;p148"/>
          <p:cNvSpPr txBox="1"/>
          <p:nvPr/>
        </p:nvSpPr>
        <p:spPr>
          <a:xfrm>
            <a:off x="6740606" y="1318049"/>
            <a:ext cx="2172873" cy="532976"/>
          </a:xfrm>
          <a:prstGeom prst="rect">
            <a:avLst/>
          </a:prstGeom>
          <a:noFill/>
          <a:ln>
            <a:noFill/>
          </a:ln>
        </p:spPr>
        <p:txBody>
          <a:bodyPr anchorCtr="0" anchor="t" bIns="91425" lIns="144000" spcFirstLastPara="1" rIns="91425" wrap="square" tIns="0">
            <a:noAutofit/>
          </a:bodyPr>
          <a:lstStyle/>
          <a:p>
            <a:pPr indent="0" lvl="0" marL="0" marR="0" rtl="0" algn="l">
              <a:lnSpc>
                <a:spcPct val="100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Setting the Scene</a:t>
            </a:r>
            <a:br>
              <a:rPr b="0" i="0" lang="en-US" sz="1400" u="none" cap="none" strike="noStrike">
                <a:solidFill>
                  <a:schemeClr val="dk1"/>
                </a:solidFill>
                <a:latin typeface="Arial"/>
                <a:ea typeface="Arial"/>
                <a:cs typeface="Arial"/>
                <a:sym typeface="Arial"/>
              </a:rPr>
            </a:br>
            <a:r>
              <a:rPr b="1" i="0" lang="en-US" sz="14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180" name="Google Shape;1180;p148"/>
          <p:cNvSpPr txBox="1"/>
          <p:nvPr/>
        </p:nvSpPr>
        <p:spPr>
          <a:xfrm>
            <a:off x="6740607" y="3586835"/>
            <a:ext cx="2016126" cy="898000"/>
          </a:xfrm>
          <a:prstGeom prst="rect">
            <a:avLst/>
          </a:prstGeom>
          <a:noFill/>
          <a:ln>
            <a:noFill/>
          </a:ln>
        </p:spPr>
        <p:txBody>
          <a:bodyPr anchorCtr="0" anchor="t" bIns="36000" lIns="144000" spcFirstLastPara="1" rIns="91425" wrap="square" tIns="91425">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181" name="Google Shape;1181;p148"/>
          <p:cNvSpPr txBox="1"/>
          <p:nvPr/>
        </p:nvSpPr>
        <p:spPr>
          <a:xfrm>
            <a:off x="6740606" y="3053859"/>
            <a:ext cx="2172873" cy="532976"/>
          </a:xfrm>
          <a:prstGeom prst="rect">
            <a:avLst/>
          </a:prstGeom>
          <a:noFill/>
          <a:ln>
            <a:noFill/>
          </a:ln>
        </p:spPr>
        <p:txBody>
          <a:bodyPr anchorCtr="0" anchor="t" bIns="91425" lIns="144000" spcFirstLastPara="1" rIns="91425" wrap="square" tIns="0">
            <a:noAutofit/>
          </a:bodyPr>
          <a:lstStyle/>
          <a:p>
            <a:pPr indent="0" lvl="0" marL="0" marR="0" rtl="0" algn="l">
              <a:lnSpc>
                <a:spcPct val="100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Setting the Scene</a:t>
            </a:r>
            <a:br>
              <a:rPr b="0" i="0" lang="en-US" sz="1400" u="none" cap="none" strike="noStrike">
                <a:solidFill>
                  <a:schemeClr val="dk1"/>
                </a:solidFill>
                <a:latin typeface="Arial"/>
                <a:ea typeface="Arial"/>
                <a:cs typeface="Arial"/>
                <a:sym typeface="Arial"/>
              </a:rPr>
            </a:br>
            <a:r>
              <a:rPr b="1" i="0" lang="en-US" sz="14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182" name="Google Shape;1182;p14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1183" name="Google Shape;1183;p14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Add title here</a:t>
            </a:r>
            <a:endParaRPr b="1" i="0" sz="2200" u="none" cap="none" strike="noStrike">
              <a:solidFill>
                <a:schemeClr val="dk2"/>
              </a:solidFill>
              <a:latin typeface="Arial"/>
              <a:ea typeface="Arial"/>
              <a:cs typeface="Arial"/>
              <a:sym typeface="Arial"/>
            </a:endParaRPr>
          </a:p>
        </p:txBody>
      </p:sp>
      <p:sp>
        <p:nvSpPr>
          <p:cNvPr id="1184" name="Google Shape;1184;p148"/>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pic>
        <p:nvPicPr>
          <p:cNvPr descr="A picture containing grass, sky, outdoor&#10;&#10;Description automatically generated" id="1189" name="Google Shape;1189;p149"/>
          <p:cNvPicPr preferRelativeResize="0"/>
          <p:nvPr/>
        </p:nvPicPr>
        <p:blipFill rotWithShape="1">
          <a:blip r:embed="rId3">
            <a:alphaModFix/>
          </a:blip>
          <a:srcRect b="17728" l="0" r="15987" t="17709"/>
          <a:stretch/>
        </p:blipFill>
        <p:spPr>
          <a:xfrm>
            <a:off x="5649350" y="2898648"/>
            <a:ext cx="3246125" cy="1374899"/>
          </a:xfrm>
          <a:prstGeom prst="rect">
            <a:avLst/>
          </a:prstGeom>
          <a:noFill/>
          <a:ln>
            <a:noFill/>
          </a:ln>
        </p:spPr>
      </p:pic>
      <p:sp>
        <p:nvSpPr>
          <p:cNvPr id="1190" name="Google Shape;1190;p149"/>
          <p:cNvSpPr txBox="1"/>
          <p:nvPr/>
        </p:nvSpPr>
        <p:spPr>
          <a:xfrm>
            <a:off x="2411414" y="1311276"/>
            <a:ext cx="3240086" cy="1375036"/>
          </a:xfrm>
          <a:prstGeom prst="rect">
            <a:avLst/>
          </a:prstGeom>
          <a:noFill/>
          <a:ln>
            <a:noFill/>
          </a:ln>
        </p:spPr>
        <p:txBody>
          <a:bodyPr anchorCtr="0" anchor="t" bIns="0" lIns="0" spcFirstLastPara="1" rIns="108000" wrap="square" tIns="396000">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191" name="Google Shape;1191;p149"/>
          <p:cNvSpPr txBox="1"/>
          <p:nvPr/>
        </p:nvSpPr>
        <p:spPr>
          <a:xfrm>
            <a:off x="250825" y="1311274"/>
            <a:ext cx="2160588" cy="1375036"/>
          </a:xfrm>
          <a:prstGeom prst="rect">
            <a:avLst/>
          </a:prstGeom>
          <a:noFill/>
          <a:ln>
            <a:noFill/>
          </a:ln>
        </p:spPr>
        <p:txBody>
          <a:bodyPr anchorCtr="0" anchor="t" bIns="0" lIns="0" spcFirstLastPara="1" rIns="108000" wrap="square" tIns="360000">
            <a:noAutofit/>
          </a:bodyPr>
          <a:lstStyle/>
          <a:p>
            <a:pPr indent="0" lvl="0" marL="0" marR="0" rtl="0" algn="l">
              <a:lnSpc>
                <a:spcPct val="100000"/>
              </a:lnSpc>
              <a:spcBef>
                <a:spcPts val="0"/>
              </a:spcBef>
              <a:spcAft>
                <a:spcPts val="1200"/>
              </a:spcAft>
              <a:buClr>
                <a:srgbClr val="000000"/>
              </a:buClr>
              <a:buSzPts val="1800"/>
              <a:buFont typeface="Arial"/>
              <a:buNone/>
            </a:pPr>
            <a:r>
              <a:rPr b="0" i="0" lang="en-US" sz="1800" u="none" cap="none" strike="noStrike">
                <a:solidFill>
                  <a:schemeClr val="dk1"/>
                </a:solidFill>
                <a:latin typeface="Arial"/>
                <a:ea typeface="Arial"/>
                <a:cs typeface="Arial"/>
                <a:sym typeface="Arial"/>
              </a:rPr>
              <a:t>Setting the Scene</a:t>
            </a:r>
            <a:br>
              <a:rPr b="0" i="0" lang="en-US" sz="1800" u="none" cap="none" strike="noStrike">
                <a:solidFill>
                  <a:schemeClr val="dk1"/>
                </a:solidFill>
                <a:latin typeface="Arial"/>
                <a:ea typeface="Arial"/>
                <a:cs typeface="Arial"/>
                <a:sym typeface="Arial"/>
              </a:rPr>
            </a:br>
            <a:r>
              <a:rPr b="1" i="0" lang="en-US" sz="18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192" name="Google Shape;1192;p149"/>
          <p:cNvSpPr txBox="1"/>
          <p:nvPr/>
        </p:nvSpPr>
        <p:spPr>
          <a:xfrm>
            <a:off x="2411414" y="2909167"/>
            <a:ext cx="3240086" cy="1375036"/>
          </a:xfrm>
          <a:prstGeom prst="rect">
            <a:avLst/>
          </a:prstGeom>
          <a:noFill/>
          <a:ln>
            <a:noFill/>
          </a:ln>
        </p:spPr>
        <p:txBody>
          <a:bodyPr anchorCtr="0" anchor="t" bIns="0" lIns="0" spcFirstLastPara="1" rIns="108000" wrap="square" tIns="396000">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193" name="Google Shape;1193;p149"/>
          <p:cNvSpPr txBox="1"/>
          <p:nvPr/>
        </p:nvSpPr>
        <p:spPr>
          <a:xfrm>
            <a:off x="250825" y="2909165"/>
            <a:ext cx="2160588" cy="1375036"/>
          </a:xfrm>
          <a:prstGeom prst="rect">
            <a:avLst/>
          </a:prstGeom>
          <a:noFill/>
          <a:ln>
            <a:noFill/>
          </a:ln>
        </p:spPr>
        <p:txBody>
          <a:bodyPr anchorCtr="0" anchor="t" bIns="0" lIns="0" spcFirstLastPara="1" rIns="108000" wrap="square" tIns="360000">
            <a:noAutofit/>
          </a:bodyPr>
          <a:lstStyle/>
          <a:p>
            <a:pPr indent="0" lvl="0" marL="0" marR="0" rtl="0" algn="l">
              <a:lnSpc>
                <a:spcPct val="100000"/>
              </a:lnSpc>
              <a:spcBef>
                <a:spcPts val="0"/>
              </a:spcBef>
              <a:spcAft>
                <a:spcPts val="1200"/>
              </a:spcAft>
              <a:buClr>
                <a:srgbClr val="000000"/>
              </a:buClr>
              <a:buSzPts val="1800"/>
              <a:buFont typeface="Arial"/>
              <a:buNone/>
            </a:pPr>
            <a:r>
              <a:rPr b="0" i="0" lang="en-US" sz="1800" u="none" cap="none" strike="noStrike">
                <a:solidFill>
                  <a:schemeClr val="dk1"/>
                </a:solidFill>
                <a:latin typeface="Arial"/>
                <a:ea typeface="Arial"/>
                <a:cs typeface="Arial"/>
                <a:sym typeface="Arial"/>
              </a:rPr>
              <a:t>Setting the Scene</a:t>
            </a:r>
            <a:br>
              <a:rPr b="0" i="0" lang="en-US" sz="1800" u="none" cap="none" strike="noStrike">
                <a:solidFill>
                  <a:schemeClr val="dk1"/>
                </a:solidFill>
                <a:latin typeface="Arial"/>
                <a:ea typeface="Arial"/>
                <a:cs typeface="Arial"/>
                <a:sym typeface="Arial"/>
              </a:rPr>
            </a:br>
            <a:r>
              <a:rPr b="1" i="0" lang="en-US" sz="18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cxnSp>
        <p:nvCxnSpPr>
          <p:cNvPr id="1194" name="Google Shape;1194;p149"/>
          <p:cNvCxnSpPr/>
          <p:nvPr/>
        </p:nvCxnSpPr>
        <p:spPr>
          <a:xfrm rot="10800000">
            <a:off x="250824" y="2787680"/>
            <a:ext cx="8642350" cy="0"/>
          </a:xfrm>
          <a:prstGeom prst="straightConnector1">
            <a:avLst/>
          </a:prstGeom>
          <a:noFill/>
          <a:ln cap="flat" cmpd="sng" w="9525">
            <a:solidFill>
              <a:srgbClr val="D8D8D8"/>
            </a:solidFill>
            <a:prstDash val="solid"/>
            <a:round/>
            <a:headEnd len="sm" w="sm" type="none"/>
            <a:tailEnd len="sm" w="sm" type="none"/>
          </a:ln>
        </p:spPr>
      </p:cxnSp>
      <p:cxnSp>
        <p:nvCxnSpPr>
          <p:cNvPr id="1195" name="Google Shape;1195;p149"/>
          <p:cNvCxnSpPr/>
          <p:nvPr/>
        </p:nvCxnSpPr>
        <p:spPr>
          <a:xfrm rot="10800000">
            <a:off x="250824" y="1208262"/>
            <a:ext cx="8642350" cy="0"/>
          </a:xfrm>
          <a:prstGeom prst="straightConnector1">
            <a:avLst/>
          </a:prstGeom>
          <a:noFill/>
          <a:ln cap="flat" cmpd="sng" w="9525">
            <a:solidFill>
              <a:srgbClr val="D8D8D8"/>
            </a:solidFill>
            <a:prstDash val="solid"/>
            <a:round/>
            <a:headEnd len="sm" w="sm" type="none"/>
            <a:tailEnd len="sm" w="sm" type="none"/>
          </a:ln>
        </p:spPr>
      </p:cxnSp>
      <p:sp>
        <p:nvSpPr>
          <p:cNvPr id="1196" name="Google Shape;1196;p14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1197" name="Google Shape;1197;p149"/>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Add title here</a:t>
            </a:r>
            <a:endParaRPr b="1" i="0" sz="2200" u="none" cap="none" strike="noStrike">
              <a:solidFill>
                <a:schemeClr val="dk2"/>
              </a:solidFill>
              <a:latin typeface="Arial"/>
              <a:ea typeface="Arial"/>
              <a:cs typeface="Arial"/>
              <a:sym typeface="Arial"/>
            </a:endParaRPr>
          </a:p>
        </p:txBody>
      </p:sp>
      <p:sp>
        <p:nvSpPr>
          <p:cNvPr id="1198" name="Google Shape;1198;p149"/>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pic>
        <p:nvPicPr>
          <p:cNvPr descr="A picture containing grass, sky, outdoor&#10;&#10;Description automatically generated" id="1199" name="Google Shape;1199;p149"/>
          <p:cNvPicPr preferRelativeResize="0"/>
          <p:nvPr/>
        </p:nvPicPr>
        <p:blipFill rotWithShape="1">
          <a:blip r:embed="rId3">
            <a:alphaModFix/>
          </a:blip>
          <a:srcRect b="17728" l="0" r="15987" t="17709"/>
          <a:stretch/>
        </p:blipFill>
        <p:spPr>
          <a:xfrm>
            <a:off x="5649275" y="1310510"/>
            <a:ext cx="3246125" cy="137489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50"/>
          <p:cNvSpPr txBox="1"/>
          <p:nvPr/>
        </p:nvSpPr>
        <p:spPr>
          <a:xfrm>
            <a:off x="250825" y="3461427"/>
            <a:ext cx="4032250" cy="623625"/>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205" name="Google Shape;1205;p150"/>
          <p:cNvSpPr txBox="1"/>
          <p:nvPr/>
        </p:nvSpPr>
        <p:spPr>
          <a:xfrm>
            <a:off x="250825" y="2904836"/>
            <a:ext cx="4032250" cy="556591"/>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Setting the Scene</a:t>
            </a:r>
            <a:br>
              <a:rPr b="0" i="0" lang="en-US" sz="1400" u="none" cap="none" strike="noStrike">
                <a:solidFill>
                  <a:schemeClr val="dk1"/>
                </a:solidFill>
                <a:latin typeface="Arial"/>
                <a:ea typeface="Arial"/>
                <a:cs typeface="Arial"/>
                <a:sym typeface="Arial"/>
              </a:rPr>
            </a:br>
            <a:r>
              <a:rPr b="1" i="0" lang="en-US" sz="14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206" name="Google Shape;1206;p150"/>
          <p:cNvSpPr txBox="1"/>
          <p:nvPr/>
        </p:nvSpPr>
        <p:spPr>
          <a:xfrm>
            <a:off x="4859770" y="3461427"/>
            <a:ext cx="4032250" cy="623625"/>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207" name="Google Shape;1207;p150"/>
          <p:cNvSpPr txBox="1"/>
          <p:nvPr/>
        </p:nvSpPr>
        <p:spPr>
          <a:xfrm>
            <a:off x="4859770" y="2904836"/>
            <a:ext cx="4032250" cy="556591"/>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Setting the Scene</a:t>
            </a:r>
            <a:br>
              <a:rPr b="0" i="0" lang="en-US" sz="1400" u="none" cap="none" strike="noStrike">
                <a:solidFill>
                  <a:schemeClr val="dk1"/>
                </a:solidFill>
                <a:latin typeface="Arial"/>
                <a:ea typeface="Arial"/>
                <a:cs typeface="Arial"/>
                <a:sym typeface="Arial"/>
              </a:rPr>
            </a:br>
            <a:r>
              <a:rPr b="1" i="0" lang="en-US" sz="14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208" name="Google Shape;1208;p15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1209" name="Google Shape;1209;p15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Add title here</a:t>
            </a:r>
            <a:endParaRPr b="1" i="0" sz="2200" u="none" cap="none" strike="noStrike">
              <a:solidFill>
                <a:schemeClr val="dk2"/>
              </a:solidFill>
              <a:latin typeface="Arial"/>
              <a:ea typeface="Arial"/>
              <a:cs typeface="Arial"/>
              <a:sym typeface="Arial"/>
            </a:endParaRPr>
          </a:p>
        </p:txBody>
      </p:sp>
      <p:sp>
        <p:nvSpPr>
          <p:cNvPr id="1210" name="Google Shape;1210;p150"/>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pic>
        <p:nvPicPr>
          <p:cNvPr descr="A picture containing grass, sky, outdoor&#10;&#10;Description automatically generated" id="1211" name="Google Shape;1211;p150"/>
          <p:cNvPicPr preferRelativeResize="0"/>
          <p:nvPr/>
        </p:nvPicPr>
        <p:blipFill rotWithShape="1">
          <a:blip r:embed="rId3">
            <a:alphaModFix/>
          </a:blip>
          <a:srcRect b="26015" l="0" r="15554" t="14425"/>
          <a:stretch/>
        </p:blipFill>
        <p:spPr>
          <a:xfrm>
            <a:off x="246888" y="1311275"/>
            <a:ext cx="4032250" cy="1584326"/>
          </a:xfrm>
          <a:prstGeom prst="rect">
            <a:avLst/>
          </a:prstGeom>
          <a:noFill/>
          <a:ln>
            <a:noFill/>
          </a:ln>
        </p:spPr>
      </p:pic>
      <p:pic>
        <p:nvPicPr>
          <p:cNvPr descr="A picture containing grass, sky, outdoor&#10;&#10;Description automatically generated" id="1212" name="Google Shape;1212;p150"/>
          <p:cNvPicPr preferRelativeResize="0"/>
          <p:nvPr/>
        </p:nvPicPr>
        <p:blipFill rotWithShape="1">
          <a:blip r:embed="rId3">
            <a:alphaModFix/>
          </a:blip>
          <a:srcRect b="26015" l="0" r="15554" t="14425"/>
          <a:stretch/>
        </p:blipFill>
        <p:spPr>
          <a:xfrm>
            <a:off x="4860913" y="1307592"/>
            <a:ext cx="4032250" cy="158432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151"/>
          <p:cNvSpPr txBox="1"/>
          <p:nvPr/>
        </p:nvSpPr>
        <p:spPr>
          <a:xfrm>
            <a:off x="250826" y="3478893"/>
            <a:ext cx="2593009" cy="623625"/>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218" name="Google Shape;1218;p151"/>
          <p:cNvSpPr txBox="1"/>
          <p:nvPr/>
        </p:nvSpPr>
        <p:spPr>
          <a:xfrm>
            <a:off x="250826" y="2922302"/>
            <a:ext cx="2593009" cy="556591"/>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Setting the Scene</a:t>
            </a:r>
            <a:br>
              <a:rPr b="0" i="0" lang="en-US" sz="1400" u="none" cap="none" strike="noStrike">
                <a:solidFill>
                  <a:schemeClr val="dk1"/>
                </a:solidFill>
                <a:latin typeface="Arial"/>
                <a:ea typeface="Arial"/>
                <a:cs typeface="Arial"/>
                <a:sym typeface="Arial"/>
              </a:rPr>
            </a:br>
            <a:r>
              <a:rPr b="1" i="0" lang="en-US" sz="14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219" name="Google Shape;1219;p151"/>
          <p:cNvSpPr txBox="1"/>
          <p:nvPr/>
        </p:nvSpPr>
        <p:spPr>
          <a:xfrm>
            <a:off x="3269151" y="3478893"/>
            <a:ext cx="2592900" cy="6237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220" name="Google Shape;1220;p151"/>
          <p:cNvSpPr txBox="1"/>
          <p:nvPr/>
        </p:nvSpPr>
        <p:spPr>
          <a:xfrm>
            <a:off x="3269151" y="2922302"/>
            <a:ext cx="2592900" cy="556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Setting the Scene</a:t>
            </a:r>
            <a:br>
              <a:rPr b="0" i="0" lang="en-US" sz="1400" u="none" cap="none" strike="noStrike">
                <a:solidFill>
                  <a:schemeClr val="dk1"/>
                </a:solidFill>
                <a:latin typeface="Arial"/>
                <a:ea typeface="Arial"/>
                <a:cs typeface="Arial"/>
                <a:sym typeface="Arial"/>
              </a:rPr>
            </a:br>
            <a:r>
              <a:rPr b="1" i="0" lang="en-US" sz="14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221" name="Google Shape;1221;p151"/>
          <p:cNvSpPr txBox="1"/>
          <p:nvPr/>
        </p:nvSpPr>
        <p:spPr>
          <a:xfrm>
            <a:off x="6291408" y="3478893"/>
            <a:ext cx="2592900" cy="6237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222" name="Google Shape;1222;p151"/>
          <p:cNvSpPr txBox="1"/>
          <p:nvPr/>
        </p:nvSpPr>
        <p:spPr>
          <a:xfrm>
            <a:off x="6291408" y="2922302"/>
            <a:ext cx="2592900" cy="556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Setting the Scene</a:t>
            </a:r>
            <a:br>
              <a:rPr b="0" i="0" lang="en-US" sz="1400" u="none" cap="none" strike="noStrike">
                <a:solidFill>
                  <a:schemeClr val="dk1"/>
                </a:solidFill>
                <a:latin typeface="Arial"/>
                <a:ea typeface="Arial"/>
                <a:cs typeface="Arial"/>
                <a:sym typeface="Arial"/>
              </a:rPr>
            </a:br>
            <a:r>
              <a:rPr b="1" i="0" lang="en-US" sz="14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223" name="Google Shape;1223;p15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1224" name="Google Shape;1224;p15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Add title here</a:t>
            </a:r>
            <a:endParaRPr b="1" i="0" sz="2200" u="none" cap="none" strike="noStrike">
              <a:solidFill>
                <a:schemeClr val="dk2"/>
              </a:solidFill>
              <a:latin typeface="Arial"/>
              <a:ea typeface="Arial"/>
              <a:cs typeface="Arial"/>
              <a:sym typeface="Arial"/>
            </a:endParaRPr>
          </a:p>
        </p:txBody>
      </p:sp>
      <p:sp>
        <p:nvSpPr>
          <p:cNvPr id="1225" name="Google Shape;1225;p151"/>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pic>
        <p:nvPicPr>
          <p:cNvPr descr="A picture containing grass, sky, outdoor&#10;&#10;Description automatically generated" id="1226" name="Google Shape;1226;p151"/>
          <p:cNvPicPr preferRelativeResize="0"/>
          <p:nvPr/>
        </p:nvPicPr>
        <p:blipFill rotWithShape="1">
          <a:blip r:embed="rId3">
            <a:alphaModFix/>
          </a:blip>
          <a:srcRect b="26015" l="0" r="45696" t="14425"/>
          <a:stretch/>
        </p:blipFill>
        <p:spPr>
          <a:xfrm>
            <a:off x="246901" y="1311275"/>
            <a:ext cx="2593000" cy="1584326"/>
          </a:xfrm>
          <a:prstGeom prst="rect">
            <a:avLst/>
          </a:prstGeom>
          <a:noFill/>
          <a:ln>
            <a:noFill/>
          </a:ln>
        </p:spPr>
      </p:pic>
      <p:pic>
        <p:nvPicPr>
          <p:cNvPr descr="A picture containing grass, sky, outdoor&#10;&#10;Description automatically generated" id="1227" name="Google Shape;1227;p151"/>
          <p:cNvPicPr preferRelativeResize="0"/>
          <p:nvPr/>
        </p:nvPicPr>
        <p:blipFill rotWithShape="1">
          <a:blip r:embed="rId3">
            <a:alphaModFix/>
          </a:blip>
          <a:srcRect b="26015" l="0" r="45696" t="14425"/>
          <a:stretch/>
        </p:blipFill>
        <p:spPr>
          <a:xfrm>
            <a:off x="3269151" y="1307592"/>
            <a:ext cx="2593000" cy="1584326"/>
          </a:xfrm>
          <a:prstGeom prst="rect">
            <a:avLst/>
          </a:prstGeom>
          <a:noFill/>
          <a:ln>
            <a:noFill/>
          </a:ln>
        </p:spPr>
      </p:pic>
      <p:pic>
        <p:nvPicPr>
          <p:cNvPr descr="A picture containing grass, sky, outdoor&#10;&#10;Description automatically generated" id="1228" name="Google Shape;1228;p151"/>
          <p:cNvPicPr preferRelativeResize="0"/>
          <p:nvPr/>
        </p:nvPicPr>
        <p:blipFill rotWithShape="1">
          <a:blip r:embed="rId3">
            <a:alphaModFix/>
          </a:blip>
          <a:srcRect b="26015" l="0" r="45696" t="14425"/>
          <a:stretch/>
        </p:blipFill>
        <p:spPr>
          <a:xfrm>
            <a:off x="6291408" y="1307592"/>
            <a:ext cx="2593000" cy="158432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152"/>
          <p:cNvSpPr txBox="1"/>
          <p:nvPr/>
        </p:nvSpPr>
        <p:spPr>
          <a:xfrm>
            <a:off x="246900" y="3475282"/>
            <a:ext cx="1976700" cy="6237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234" name="Google Shape;1234;p152"/>
          <p:cNvSpPr txBox="1"/>
          <p:nvPr/>
        </p:nvSpPr>
        <p:spPr>
          <a:xfrm>
            <a:off x="2483986" y="3463058"/>
            <a:ext cx="1976700" cy="6237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235" name="Google Shape;1235;p152"/>
          <p:cNvSpPr txBox="1"/>
          <p:nvPr/>
        </p:nvSpPr>
        <p:spPr>
          <a:xfrm>
            <a:off x="4695280" y="3463058"/>
            <a:ext cx="1976700" cy="6237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236" name="Google Shape;1236;p152"/>
          <p:cNvSpPr txBox="1"/>
          <p:nvPr/>
        </p:nvSpPr>
        <p:spPr>
          <a:xfrm>
            <a:off x="6913430" y="3463058"/>
            <a:ext cx="1976700" cy="6237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000"/>
              <a:buFont typeface="Arial"/>
              <a:buNone/>
            </a:pPr>
            <a:r>
              <a:rPr b="0" i="0" lang="en-US" sz="1000" u="none" cap="none" strike="noStrike">
                <a:solidFill>
                  <a:schemeClr val="dk1"/>
                </a:solidFill>
                <a:latin typeface="Arial"/>
                <a:ea typeface="Arial"/>
                <a:cs typeface="Arial"/>
                <a:sym typeface="Arial"/>
              </a:rPr>
              <a:t>Neque porro quisquam est qui dolorem ipsum quia dolor sit amet, consectetur, adipisci velit</a:t>
            </a:r>
            <a:endParaRPr b="0" i="0" sz="1000" u="none" cap="none" strike="noStrike">
              <a:solidFill>
                <a:schemeClr val="dk1"/>
              </a:solidFill>
              <a:latin typeface="Arial"/>
              <a:ea typeface="Arial"/>
              <a:cs typeface="Arial"/>
              <a:sym typeface="Arial"/>
            </a:endParaRPr>
          </a:p>
        </p:txBody>
      </p:sp>
      <p:sp>
        <p:nvSpPr>
          <p:cNvPr id="1237" name="Google Shape;1237;p152"/>
          <p:cNvSpPr txBox="1"/>
          <p:nvPr/>
        </p:nvSpPr>
        <p:spPr>
          <a:xfrm>
            <a:off x="246900" y="2918691"/>
            <a:ext cx="1976700" cy="556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Setting the Scene</a:t>
            </a:r>
            <a:br>
              <a:rPr b="0" i="0" lang="en-US" sz="1400" u="none" cap="none" strike="noStrike">
                <a:solidFill>
                  <a:schemeClr val="dk1"/>
                </a:solidFill>
                <a:latin typeface="Arial"/>
                <a:ea typeface="Arial"/>
                <a:cs typeface="Arial"/>
                <a:sym typeface="Arial"/>
              </a:rPr>
            </a:br>
            <a:r>
              <a:rPr b="1" i="0" lang="en-US" sz="14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238" name="Google Shape;1238;p152"/>
          <p:cNvSpPr txBox="1"/>
          <p:nvPr/>
        </p:nvSpPr>
        <p:spPr>
          <a:xfrm>
            <a:off x="2483986" y="2906467"/>
            <a:ext cx="1976700" cy="556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Setting the Scene</a:t>
            </a:r>
            <a:br>
              <a:rPr b="0" i="0" lang="en-US" sz="1400" u="none" cap="none" strike="noStrike">
                <a:solidFill>
                  <a:schemeClr val="dk1"/>
                </a:solidFill>
                <a:latin typeface="Arial"/>
                <a:ea typeface="Arial"/>
                <a:cs typeface="Arial"/>
                <a:sym typeface="Arial"/>
              </a:rPr>
            </a:br>
            <a:r>
              <a:rPr b="1" i="0" lang="en-US" sz="14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239" name="Google Shape;1239;p152"/>
          <p:cNvSpPr txBox="1"/>
          <p:nvPr/>
        </p:nvSpPr>
        <p:spPr>
          <a:xfrm>
            <a:off x="4695280" y="2906467"/>
            <a:ext cx="1976700" cy="556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Setting the Scene</a:t>
            </a:r>
            <a:br>
              <a:rPr b="0" i="0" lang="en-US" sz="1400" u="none" cap="none" strike="noStrike">
                <a:solidFill>
                  <a:schemeClr val="dk1"/>
                </a:solidFill>
                <a:latin typeface="Arial"/>
                <a:ea typeface="Arial"/>
                <a:cs typeface="Arial"/>
                <a:sym typeface="Arial"/>
              </a:rPr>
            </a:br>
            <a:r>
              <a:rPr b="1" i="0" lang="en-US" sz="14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240" name="Google Shape;1240;p152"/>
          <p:cNvSpPr txBox="1"/>
          <p:nvPr/>
        </p:nvSpPr>
        <p:spPr>
          <a:xfrm>
            <a:off x="6913430" y="2906467"/>
            <a:ext cx="1976700" cy="556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Setting the Scene</a:t>
            </a:r>
            <a:br>
              <a:rPr b="0" i="0" lang="en-US" sz="1400" u="none" cap="none" strike="noStrike">
                <a:solidFill>
                  <a:schemeClr val="dk1"/>
                </a:solidFill>
                <a:latin typeface="Arial"/>
                <a:ea typeface="Arial"/>
                <a:cs typeface="Arial"/>
                <a:sym typeface="Arial"/>
              </a:rPr>
            </a:br>
            <a:r>
              <a:rPr b="1" i="0" lang="en-US" sz="1400" u="none" cap="none" strike="noStrike">
                <a:solidFill>
                  <a:schemeClr val="accent1"/>
                </a:solidFill>
                <a:latin typeface="Arial"/>
                <a:ea typeface="Arial"/>
                <a:cs typeface="Arial"/>
                <a:sym typeface="Arial"/>
              </a:rPr>
              <a:t>EMu’s history</a:t>
            </a:r>
            <a:endParaRPr b="0" i="0" sz="1400" u="none" cap="none" strike="noStrike">
              <a:solidFill>
                <a:srgbClr val="000000"/>
              </a:solidFill>
              <a:latin typeface="Arial"/>
              <a:ea typeface="Arial"/>
              <a:cs typeface="Arial"/>
              <a:sym typeface="Arial"/>
            </a:endParaRPr>
          </a:p>
        </p:txBody>
      </p:sp>
      <p:sp>
        <p:nvSpPr>
          <p:cNvPr id="1241" name="Google Shape;1241;p15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1242" name="Google Shape;1242;p15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Add title here</a:t>
            </a:r>
            <a:endParaRPr b="1" i="0" sz="2200" u="none" cap="none" strike="noStrike">
              <a:solidFill>
                <a:schemeClr val="dk2"/>
              </a:solidFill>
              <a:latin typeface="Arial"/>
              <a:ea typeface="Arial"/>
              <a:cs typeface="Arial"/>
              <a:sym typeface="Arial"/>
            </a:endParaRPr>
          </a:p>
        </p:txBody>
      </p:sp>
      <p:sp>
        <p:nvSpPr>
          <p:cNvPr id="1243" name="Google Shape;1243;p152"/>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pic>
        <p:nvPicPr>
          <p:cNvPr descr="A picture containing grass, sky, outdoor&#10;&#10;Description automatically generated" id="1244" name="Google Shape;1244;p152"/>
          <p:cNvPicPr preferRelativeResize="0"/>
          <p:nvPr/>
        </p:nvPicPr>
        <p:blipFill rotWithShape="1">
          <a:blip r:embed="rId3">
            <a:alphaModFix/>
          </a:blip>
          <a:srcRect b="26015" l="0" r="59270" t="14425"/>
          <a:stretch/>
        </p:blipFill>
        <p:spPr>
          <a:xfrm>
            <a:off x="246900" y="1311275"/>
            <a:ext cx="1944900" cy="1584326"/>
          </a:xfrm>
          <a:prstGeom prst="rect">
            <a:avLst/>
          </a:prstGeom>
          <a:noFill/>
          <a:ln>
            <a:noFill/>
          </a:ln>
        </p:spPr>
      </p:pic>
      <p:pic>
        <p:nvPicPr>
          <p:cNvPr descr="A picture containing grass, sky, outdoor&#10;&#10;Description automatically generated" id="1245" name="Google Shape;1245;p152"/>
          <p:cNvPicPr preferRelativeResize="0"/>
          <p:nvPr/>
        </p:nvPicPr>
        <p:blipFill rotWithShape="1">
          <a:blip r:embed="rId3">
            <a:alphaModFix/>
          </a:blip>
          <a:srcRect b="26015" l="0" r="59270" t="14425"/>
          <a:stretch/>
        </p:blipFill>
        <p:spPr>
          <a:xfrm>
            <a:off x="2483986" y="1307592"/>
            <a:ext cx="1944900" cy="1584326"/>
          </a:xfrm>
          <a:prstGeom prst="rect">
            <a:avLst/>
          </a:prstGeom>
          <a:noFill/>
          <a:ln>
            <a:noFill/>
          </a:ln>
        </p:spPr>
      </p:pic>
      <p:pic>
        <p:nvPicPr>
          <p:cNvPr descr="A picture containing grass, sky, outdoor&#10;&#10;Description automatically generated" id="1246" name="Google Shape;1246;p152"/>
          <p:cNvPicPr preferRelativeResize="0"/>
          <p:nvPr/>
        </p:nvPicPr>
        <p:blipFill rotWithShape="1">
          <a:blip r:embed="rId3">
            <a:alphaModFix/>
          </a:blip>
          <a:srcRect b="26015" l="0" r="59270" t="14425"/>
          <a:stretch/>
        </p:blipFill>
        <p:spPr>
          <a:xfrm>
            <a:off x="4695280" y="1307592"/>
            <a:ext cx="1944900" cy="1584326"/>
          </a:xfrm>
          <a:prstGeom prst="rect">
            <a:avLst/>
          </a:prstGeom>
          <a:noFill/>
          <a:ln>
            <a:noFill/>
          </a:ln>
        </p:spPr>
      </p:pic>
      <p:pic>
        <p:nvPicPr>
          <p:cNvPr descr="A picture containing grass, sky, outdoor&#10;&#10;Description automatically generated" id="1247" name="Google Shape;1247;p152"/>
          <p:cNvPicPr preferRelativeResize="0"/>
          <p:nvPr/>
        </p:nvPicPr>
        <p:blipFill rotWithShape="1">
          <a:blip r:embed="rId3">
            <a:alphaModFix/>
          </a:blip>
          <a:srcRect b="26015" l="0" r="59270" t="14425"/>
          <a:stretch/>
        </p:blipFill>
        <p:spPr>
          <a:xfrm>
            <a:off x="6913430" y="1307592"/>
            <a:ext cx="1944900" cy="158432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1" name="Shape 1251"/>
        <p:cNvGrpSpPr/>
        <p:nvPr/>
      </p:nvGrpSpPr>
      <p:grpSpPr>
        <a:xfrm>
          <a:off x="0" y="0"/>
          <a:ext cx="0" cy="0"/>
          <a:chOff x="0" y="0"/>
          <a:chExt cx="0" cy="0"/>
        </a:xfrm>
      </p:grpSpPr>
      <p:sp>
        <p:nvSpPr>
          <p:cNvPr id="1252" name="Google Shape;1252;g117bd95c426_0_68"/>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Screenshot layouts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12" name="Shape 312"/>
        <p:cNvGrpSpPr/>
        <p:nvPr/>
      </p:nvGrpSpPr>
      <p:grpSpPr>
        <a:xfrm>
          <a:off x="0" y="0"/>
          <a:ext cx="0" cy="0"/>
          <a:chOff x="0" y="0"/>
          <a:chExt cx="0" cy="0"/>
        </a:xfrm>
      </p:grpSpPr>
      <p:sp>
        <p:nvSpPr>
          <p:cNvPr id="313" name="Google Shape;313;g21da8b6b09b_0_0"/>
          <p:cNvSpPr txBox="1"/>
          <p:nvPr>
            <p:ph type="ctrTitle"/>
          </p:nvPr>
        </p:nvSpPr>
        <p:spPr>
          <a:xfrm>
            <a:off x="479425" y="1104900"/>
            <a:ext cx="83133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Let’s Practice! </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pic>
        <p:nvPicPr>
          <p:cNvPr id="1257" name="Google Shape;1257;p154"/>
          <p:cNvPicPr preferRelativeResize="0"/>
          <p:nvPr/>
        </p:nvPicPr>
        <p:blipFill rotWithShape="1">
          <a:blip r:embed="rId3">
            <a:alphaModFix/>
          </a:blip>
          <a:srcRect b="0" l="0" r="0" t="0"/>
          <a:stretch/>
        </p:blipFill>
        <p:spPr>
          <a:xfrm>
            <a:off x="4125119" y="1155700"/>
            <a:ext cx="4025900" cy="2832100"/>
          </a:xfrm>
          <a:prstGeom prst="rect">
            <a:avLst/>
          </a:prstGeom>
          <a:noFill/>
          <a:ln>
            <a:noFill/>
          </a:ln>
          <a:effectLst>
            <a:outerShdw blurRad="127000" rotWithShape="0" algn="tl" dir="2700000" dist="50800">
              <a:srgbClr val="000000">
                <a:alpha val="40000"/>
              </a:srgbClr>
            </a:outerShdw>
          </a:effectLst>
        </p:spPr>
      </p:pic>
      <p:sp>
        <p:nvSpPr>
          <p:cNvPr id="1258" name="Google Shape;1258;p154"/>
          <p:cNvSpPr txBox="1"/>
          <p:nvPr/>
        </p:nvSpPr>
        <p:spPr>
          <a:xfrm>
            <a:off x="250826" y="827426"/>
            <a:ext cx="2160588" cy="2068174"/>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Screenshot slide title</a:t>
            </a:r>
            <a:endParaRPr b="0" i="0" sz="2200" u="none" cap="none" strike="noStrike">
              <a:solidFill>
                <a:schemeClr val="dk2"/>
              </a:solidFill>
              <a:latin typeface="Arial"/>
              <a:ea typeface="Arial"/>
              <a:cs typeface="Arial"/>
              <a:sym typeface="Arial"/>
            </a:endParaRPr>
          </a:p>
        </p:txBody>
      </p:sp>
      <p:sp>
        <p:nvSpPr>
          <p:cNvPr id="1259" name="Google Shape;1259;p154"/>
          <p:cNvSpPr txBox="1"/>
          <p:nvPr/>
        </p:nvSpPr>
        <p:spPr>
          <a:xfrm>
            <a:off x="250825" y="2895600"/>
            <a:ext cx="2160588" cy="658981"/>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
        <p:nvSpPr>
          <p:cNvPr id="1260" name="Google Shape;1260;p15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p155"/>
          <p:cNvSpPr/>
          <p:nvPr/>
        </p:nvSpPr>
        <p:spPr>
          <a:xfrm>
            <a:off x="3829203" y="493724"/>
            <a:ext cx="56925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66" name="Google Shape;1266;p155"/>
          <p:cNvPicPr preferRelativeResize="0"/>
          <p:nvPr/>
        </p:nvPicPr>
        <p:blipFill rotWithShape="1">
          <a:blip r:embed="rId3">
            <a:alphaModFix/>
          </a:blip>
          <a:srcRect b="0" l="0" r="0" t="0"/>
          <a:stretch/>
        </p:blipFill>
        <p:spPr>
          <a:xfrm>
            <a:off x="4003173" y="667618"/>
            <a:ext cx="4870933" cy="3426556"/>
          </a:xfrm>
          <a:prstGeom prst="rect">
            <a:avLst/>
          </a:prstGeom>
          <a:noFill/>
          <a:ln>
            <a:noFill/>
          </a:ln>
        </p:spPr>
      </p:pic>
      <p:sp>
        <p:nvSpPr>
          <p:cNvPr id="1267" name="Google Shape;1267;p155"/>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Screenshot slide title</a:t>
            </a:r>
            <a:endParaRPr b="0" i="0" sz="2200" u="none" cap="none" strike="noStrike">
              <a:solidFill>
                <a:schemeClr val="dk2"/>
              </a:solidFill>
              <a:latin typeface="Arial"/>
              <a:ea typeface="Arial"/>
              <a:cs typeface="Arial"/>
              <a:sym typeface="Arial"/>
            </a:endParaRPr>
          </a:p>
        </p:txBody>
      </p:sp>
      <p:sp>
        <p:nvSpPr>
          <p:cNvPr id="1268" name="Google Shape;1268;p155"/>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
        <p:nvSpPr>
          <p:cNvPr id="1269" name="Google Shape;1269;p155"/>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154940" lvl="0" marL="182880" marR="0" rtl="0" algn="l">
              <a:lnSpc>
                <a:spcPct val="100000"/>
              </a:lnSpc>
              <a:spcBef>
                <a:spcPts val="120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209802" lvl="1" marL="448056" marR="0" rtl="0" algn="l">
              <a:lnSpc>
                <a:spcPct val="100000"/>
              </a:lnSpc>
              <a:spcBef>
                <a:spcPts val="120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209802" lvl="1" marL="448056" marR="0" rtl="0" algn="l">
              <a:lnSpc>
                <a:spcPct val="100000"/>
              </a:lnSpc>
              <a:spcBef>
                <a:spcPts val="1200"/>
              </a:spcBef>
              <a:spcAft>
                <a:spcPts val="120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p:txBody>
      </p:sp>
      <p:sp>
        <p:nvSpPr>
          <p:cNvPr id="1270" name="Google Shape;1270;p15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pic>
        <p:nvPicPr>
          <p:cNvPr id="1275" name="Google Shape;1275;p157"/>
          <p:cNvPicPr preferRelativeResize="0"/>
          <p:nvPr/>
        </p:nvPicPr>
        <p:blipFill rotWithShape="1">
          <a:blip r:embed="rId3">
            <a:alphaModFix/>
          </a:blip>
          <a:srcRect b="0" l="0" r="0" t="0"/>
          <a:stretch/>
        </p:blipFill>
        <p:spPr>
          <a:xfrm>
            <a:off x="5414168" y="1311275"/>
            <a:ext cx="2929731" cy="2060978"/>
          </a:xfrm>
          <a:prstGeom prst="rect">
            <a:avLst/>
          </a:prstGeom>
          <a:noFill/>
          <a:ln>
            <a:noFill/>
          </a:ln>
          <a:effectLst>
            <a:outerShdw blurRad="127000" rotWithShape="0" algn="tl" dir="2700000" dist="50800">
              <a:srgbClr val="000000">
                <a:alpha val="40000"/>
              </a:srgbClr>
            </a:outerShdw>
          </a:effectLst>
        </p:spPr>
      </p:pic>
      <p:sp>
        <p:nvSpPr>
          <p:cNvPr id="1276" name="Google Shape;1276;p157"/>
          <p:cNvSpPr txBox="1"/>
          <p:nvPr/>
        </p:nvSpPr>
        <p:spPr>
          <a:xfrm>
            <a:off x="250825" y="827425"/>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Screenshot slide title</a:t>
            </a:r>
            <a:endParaRPr b="0" i="0" sz="2200" u="none" cap="none" strike="noStrike">
              <a:solidFill>
                <a:schemeClr val="dk2"/>
              </a:solidFill>
              <a:latin typeface="Arial"/>
              <a:ea typeface="Arial"/>
              <a:cs typeface="Arial"/>
              <a:sym typeface="Arial"/>
            </a:endParaRPr>
          </a:p>
        </p:txBody>
      </p:sp>
      <p:sp>
        <p:nvSpPr>
          <p:cNvPr id="1277" name="Google Shape;1277;p157"/>
          <p:cNvSpPr txBox="1"/>
          <p:nvPr/>
        </p:nvSpPr>
        <p:spPr>
          <a:xfrm>
            <a:off x="250825" y="1851026"/>
            <a:ext cx="2160588" cy="524213"/>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
        <p:nvSpPr>
          <p:cNvPr id="1278" name="Google Shape;1278;p157"/>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154940" lvl="0" marL="182880" marR="0" rtl="0" algn="l">
              <a:lnSpc>
                <a:spcPct val="100000"/>
              </a:lnSpc>
              <a:spcBef>
                <a:spcPts val="120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209802" lvl="1" marL="448056" marR="0" rtl="0" algn="l">
              <a:lnSpc>
                <a:spcPct val="100000"/>
              </a:lnSpc>
              <a:spcBef>
                <a:spcPts val="120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209802" lvl="1" marL="448056" marR="0" rtl="0" algn="l">
              <a:lnSpc>
                <a:spcPct val="100000"/>
              </a:lnSpc>
              <a:spcBef>
                <a:spcPts val="1200"/>
              </a:spcBef>
              <a:spcAft>
                <a:spcPts val="120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p:txBody>
      </p:sp>
      <p:sp>
        <p:nvSpPr>
          <p:cNvPr id="1279" name="Google Shape;1279;p157"/>
          <p:cNvSpPr txBox="1"/>
          <p:nvPr/>
        </p:nvSpPr>
        <p:spPr>
          <a:xfrm>
            <a:off x="2412200" y="28956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154940" lvl="0" marL="182880" marR="0" rtl="0" algn="l">
              <a:lnSpc>
                <a:spcPct val="100000"/>
              </a:lnSpc>
              <a:spcBef>
                <a:spcPts val="120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209802" lvl="1" marL="448056" marR="0" rtl="0" algn="l">
              <a:lnSpc>
                <a:spcPct val="100000"/>
              </a:lnSpc>
              <a:spcBef>
                <a:spcPts val="120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209802" lvl="1" marL="448056" marR="0" rtl="0" algn="l">
              <a:lnSpc>
                <a:spcPct val="100000"/>
              </a:lnSpc>
              <a:spcBef>
                <a:spcPts val="1200"/>
              </a:spcBef>
              <a:spcAft>
                <a:spcPts val="120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p:txBody>
      </p:sp>
      <p:sp>
        <p:nvSpPr>
          <p:cNvPr id="1280" name="Google Shape;1280;p157"/>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158"/>
          <p:cNvSpPr txBox="1"/>
          <p:nvPr/>
        </p:nvSpPr>
        <p:spPr>
          <a:xfrm>
            <a:off x="250825" y="2895600"/>
            <a:ext cx="2881200" cy="1081200"/>
          </a:xfrm>
          <a:prstGeom prst="rect">
            <a:avLst/>
          </a:prstGeom>
          <a:noFill/>
          <a:ln>
            <a:noFill/>
          </a:ln>
        </p:spPr>
        <p:txBody>
          <a:bodyPr anchorCtr="0" anchor="t" bIns="91425" lIns="0" spcFirstLastPara="1" rIns="91425" wrap="square" tIns="91425">
            <a:normAutofit/>
          </a:bodyPr>
          <a:lstStyle/>
          <a:p>
            <a:pPr indent="0" lvl="0" marL="0" marR="0" rtl="0" algn="l">
              <a:lnSpc>
                <a:spcPct val="15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A project is a combination of:</a:t>
            </a:r>
            <a:endParaRPr b="0" i="0" sz="1400" u="none" cap="none" strike="noStrike">
              <a:solidFill>
                <a:srgbClr val="000000"/>
              </a:solidFill>
              <a:latin typeface="Arial"/>
              <a:ea typeface="Arial"/>
              <a:cs typeface="Arial"/>
              <a:sym typeface="Arial"/>
            </a:endParaRPr>
          </a:p>
          <a:p>
            <a:pPr indent="-173228" lvl="0" marL="210312" marR="0" rtl="0" algn="l">
              <a:lnSpc>
                <a:spcPct val="150000"/>
              </a:lnSpc>
              <a:spcBef>
                <a:spcPts val="200"/>
              </a:spcBef>
              <a:spcAft>
                <a:spcPts val="0"/>
              </a:spcAft>
              <a:buClr>
                <a:schemeClr val="dk1"/>
              </a:buClr>
              <a:buSzPts val="1000"/>
              <a:buFont typeface="Arial"/>
              <a:buAutoNum type="arabicPeriod"/>
            </a:pPr>
            <a:r>
              <a:rPr b="0" i="0" lang="en-US" sz="1000" u="none" cap="none" strike="noStrike">
                <a:solidFill>
                  <a:schemeClr val="dk1"/>
                </a:solidFill>
                <a:latin typeface="Arial"/>
                <a:ea typeface="Arial"/>
                <a:cs typeface="Arial"/>
                <a:sym typeface="Arial"/>
              </a:rPr>
              <a:t>Your data</a:t>
            </a:r>
            <a:endParaRPr b="0" i="0" sz="1400" u="none" cap="none" strike="noStrike">
              <a:solidFill>
                <a:srgbClr val="000000"/>
              </a:solidFill>
              <a:latin typeface="Arial"/>
              <a:ea typeface="Arial"/>
              <a:cs typeface="Arial"/>
              <a:sym typeface="Arial"/>
            </a:endParaRPr>
          </a:p>
          <a:p>
            <a:pPr indent="-173228" lvl="0" marL="210312" marR="0" rtl="0" algn="l">
              <a:lnSpc>
                <a:spcPct val="150000"/>
              </a:lnSpc>
              <a:spcBef>
                <a:spcPts val="200"/>
              </a:spcBef>
              <a:spcAft>
                <a:spcPts val="200"/>
              </a:spcAft>
              <a:buClr>
                <a:schemeClr val="dk1"/>
              </a:buClr>
              <a:buSzPts val="1000"/>
              <a:buFont typeface="Arial"/>
              <a:buAutoNum type="arabicPeriod"/>
            </a:pPr>
            <a:r>
              <a:rPr b="0" i="0" lang="en-US" sz="1000" u="none" cap="none" strike="noStrike">
                <a:solidFill>
                  <a:schemeClr val="dk1"/>
                </a:solidFill>
                <a:latin typeface="Arial"/>
                <a:ea typeface="Arial"/>
                <a:cs typeface="Arial"/>
                <a:sym typeface="Arial"/>
              </a:rPr>
              <a:t>Code that transforms your data</a:t>
            </a:r>
            <a:endParaRPr b="0" i="0" sz="1400" u="none" cap="none" strike="noStrike">
              <a:solidFill>
                <a:srgbClr val="000000"/>
              </a:solidFill>
              <a:latin typeface="Arial"/>
              <a:ea typeface="Arial"/>
              <a:cs typeface="Arial"/>
              <a:sym typeface="Arial"/>
            </a:endParaRPr>
          </a:p>
        </p:txBody>
      </p:sp>
      <p:pic>
        <p:nvPicPr>
          <p:cNvPr id="1286" name="Google Shape;1286;p158"/>
          <p:cNvPicPr preferRelativeResize="0"/>
          <p:nvPr/>
        </p:nvPicPr>
        <p:blipFill rotWithShape="1">
          <a:blip r:embed="rId3">
            <a:alphaModFix/>
          </a:blip>
          <a:srcRect b="0" l="0" r="0" t="0"/>
          <a:stretch/>
        </p:blipFill>
        <p:spPr>
          <a:xfrm>
            <a:off x="4251590" y="381786"/>
            <a:ext cx="3772958" cy="4379929"/>
          </a:xfrm>
          <a:prstGeom prst="rect">
            <a:avLst/>
          </a:prstGeom>
          <a:noFill/>
          <a:ln>
            <a:noFill/>
          </a:ln>
          <a:effectLst>
            <a:outerShdw blurRad="127000" rotWithShape="0" algn="tl" dir="2700000" dist="50800">
              <a:srgbClr val="000000">
                <a:alpha val="40000"/>
              </a:srgbClr>
            </a:outerShdw>
          </a:effectLst>
        </p:spPr>
      </p:pic>
      <p:sp>
        <p:nvSpPr>
          <p:cNvPr id="1287" name="Google Shape;1287;p158"/>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Getting Data into OpenRefine</a:t>
            </a:r>
            <a:endParaRPr b="0" i="0" sz="2200" u="none" cap="none" strike="noStrike">
              <a:solidFill>
                <a:schemeClr val="dk2"/>
              </a:solidFill>
              <a:latin typeface="Arial"/>
              <a:ea typeface="Arial"/>
              <a:cs typeface="Arial"/>
              <a:sym typeface="Arial"/>
            </a:endParaRPr>
          </a:p>
        </p:txBody>
      </p:sp>
      <p:sp>
        <p:nvSpPr>
          <p:cNvPr id="1288" name="Google Shape;1288;p158"/>
          <p:cNvSpPr txBox="1"/>
          <p:nvPr/>
        </p:nvSpPr>
        <p:spPr>
          <a:xfrm>
            <a:off x="250825" y="1851026"/>
            <a:ext cx="2160588" cy="524213"/>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Create Project</a:t>
            </a:r>
            <a:endParaRPr b="0" i="0" sz="1050" u="none" cap="none" strike="noStrike">
              <a:solidFill>
                <a:srgbClr val="7F7F7F"/>
              </a:solidFill>
              <a:latin typeface="Arial"/>
              <a:ea typeface="Arial"/>
              <a:cs typeface="Arial"/>
              <a:sym typeface="Arial"/>
            </a:endParaRPr>
          </a:p>
        </p:txBody>
      </p:sp>
      <p:sp>
        <p:nvSpPr>
          <p:cNvPr id="1289" name="Google Shape;1289;p15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pic>
        <p:nvPicPr>
          <p:cNvPr id="1294" name="Google Shape;1294;p160"/>
          <p:cNvPicPr preferRelativeResize="0"/>
          <p:nvPr/>
        </p:nvPicPr>
        <p:blipFill rotWithShape="1">
          <a:blip r:embed="rId3">
            <a:alphaModFix/>
          </a:blip>
          <a:srcRect b="0" l="0" r="0" t="0"/>
          <a:stretch/>
        </p:blipFill>
        <p:spPr>
          <a:xfrm>
            <a:off x="944071" y="1036316"/>
            <a:ext cx="4052281" cy="3070869"/>
          </a:xfrm>
          <a:prstGeom prst="rect">
            <a:avLst/>
          </a:prstGeom>
          <a:noFill/>
          <a:ln>
            <a:noFill/>
          </a:ln>
          <a:effectLst>
            <a:outerShdw blurRad="127000" rotWithShape="0" algn="tl" dir="2700000" dist="50800">
              <a:srgbClr val="000000">
                <a:alpha val="40000"/>
              </a:srgbClr>
            </a:outerShdw>
          </a:effectLst>
        </p:spPr>
      </p:pic>
      <p:sp>
        <p:nvSpPr>
          <p:cNvPr id="1295" name="Google Shape;1295;p160"/>
          <p:cNvSpPr txBox="1"/>
          <p:nvPr/>
        </p:nvSpPr>
        <p:spPr>
          <a:xfrm>
            <a:off x="6262688" y="1878357"/>
            <a:ext cx="2160588"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Screenshot slide title</a:t>
            </a:r>
            <a:endParaRPr b="0" i="0" sz="2200" u="none" cap="none" strike="noStrike">
              <a:solidFill>
                <a:schemeClr val="dk2"/>
              </a:solidFill>
              <a:latin typeface="Arial"/>
              <a:ea typeface="Arial"/>
              <a:cs typeface="Arial"/>
              <a:sym typeface="Arial"/>
            </a:endParaRPr>
          </a:p>
        </p:txBody>
      </p:sp>
      <p:sp>
        <p:nvSpPr>
          <p:cNvPr id="1296" name="Google Shape;1296;p160"/>
          <p:cNvSpPr txBox="1"/>
          <p:nvPr/>
        </p:nvSpPr>
        <p:spPr>
          <a:xfrm>
            <a:off x="6262687" y="2901957"/>
            <a:ext cx="2160588" cy="524213"/>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
        <p:nvSpPr>
          <p:cNvPr id="1297" name="Google Shape;1297;p16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pic>
        <p:nvPicPr>
          <p:cNvPr id="1302" name="Google Shape;1302;p161"/>
          <p:cNvPicPr preferRelativeResize="0"/>
          <p:nvPr/>
        </p:nvPicPr>
        <p:blipFill rotWithShape="1">
          <a:blip r:embed="rId3">
            <a:alphaModFix/>
          </a:blip>
          <a:srcRect b="0" l="0" r="0" t="0"/>
          <a:stretch/>
        </p:blipFill>
        <p:spPr>
          <a:xfrm>
            <a:off x="826962" y="1466073"/>
            <a:ext cx="2918076" cy="2211354"/>
          </a:xfrm>
          <a:prstGeom prst="rect">
            <a:avLst/>
          </a:prstGeom>
          <a:noFill/>
          <a:ln>
            <a:noFill/>
          </a:ln>
          <a:effectLst>
            <a:outerShdw blurRad="127000" rotWithShape="0" algn="tl" dir="2700000" dist="50800">
              <a:srgbClr val="000000">
                <a:alpha val="40000"/>
              </a:srgbClr>
            </a:outerShdw>
          </a:effectLst>
        </p:spPr>
      </p:pic>
      <p:sp>
        <p:nvSpPr>
          <p:cNvPr id="1303" name="Google Shape;1303;p161"/>
          <p:cNvSpPr txBox="1"/>
          <p:nvPr/>
        </p:nvSpPr>
        <p:spPr>
          <a:xfrm>
            <a:off x="5162757" y="827426"/>
            <a:ext cx="2160588"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Screenshot slide title</a:t>
            </a:r>
            <a:endParaRPr b="0" i="0" sz="2200" u="none" cap="none" strike="noStrike">
              <a:solidFill>
                <a:schemeClr val="dk2"/>
              </a:solidFill>
              <a:latin typeface="Arial"/>
              <a:ea typeface="Arial"/>
              <a:cs typeface="Arial"/>
              <a:sym typeface="Arial"/>
            </a:endParaRPr>
          </a:p>
        </p:txBody>
      </p:sp>
      <p:sp>
        <p:nvSpPr>
          <p:cNvPr id="1304" name="Google Shape;1304;p161"/>
          <p:cNvSpPr txBox="1"/>
          <p:nvPr/>
        </p:nvSpPr>
        <p:spPr>
          <a:xfrm>
            <a:off x="5162750" y="1851025"/>
            <a:ext cx="2160600" cy="7332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
        <p:nvSpPr>
          <p:cNvPr id="1305" name="Google Shape;1305;p161"/>
          <p:cNvSpPr txBox="1"/>
          <p:nvPr/>
        </p:nvSpPr>
        <p:spPr>
          <a:xfrm>
            <a:off x="5162750" y="28956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154940" lvl="0" marL="182880" marR="0" rtl="0" algn="l">
              <a:lnSpc>
                <a:spcPct val="100000"/>
              </a:lnSpc>
              <a:spcBef>
                <a:spcPts val="120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209802" lvl="1" marL="448056" marR="0" rtl="0" algn="l">
              <a:lnSpc>
                <a:spcPct val="100000"/>
              </a:lnSpc>
              <a:spcBef>
                <a:spcPts val="120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209802" lvl="1" marL="448056" marR="0" rtl="0" algn="l">
              <a:lnSpc>
                <a:spcPct val="100000"/>
              </a:lnSpc>
              <a:spcBef>
                <a:spcPts val="1200"/>
              </a:spcBef>
              <a:spcAft>
                <a:spcPts val="120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p:txBody>
      </p:sp>
      <p:sp>
        <p:nvSpPr>
          <p:cNvPr id="1306" name="Google Shape;1306;p16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pic>
        <p:nvPicPr>
          <p:cNvPr id="1311" name="Google Shape;1311;p162"/>
          <p:cNvPicPr preferRelativeResize="0"/>
          <p:nvPr/>
        </p:nvPicPr>
        <p:blipFill rotWithShape="1">
          <a:blip r:embed="rId3">
            <a:alphaModFix/>
          </a:blip>
          <a:srcRect b="0" l="0" r="0" t="0"/>
          <a:stretch/>
        </p:blipFill>
        <p:spPr>
          <a:xfrm>
            <a:off x="735439" y="2229644"/>
            <a:ext cx="3224781" cy="2268537"/>
          </a:xfrm>
          <a:prstGeom prst="rect">
            <a:avLst/>
          </a:prstGeom>
          <a:noFill/>
          <a:ln>
            <a:noFill/>
          </a:ln>
          <a:effectLst>
            <a:outerShdw blurRad="127000" rotWithShape="0" algn="tl" dir="2700000" dist="50800">
              <a:srgbClr val="000000">
                <a:alpha val="40000"/>
              </a:srgbClr>
            </a:outerShdw>
          </a:effectLst>
        </p:spPr>
      </p:pic>
      <p:pic>
        <p:nvPicPr>
          <p:cNvPr id="1312" name="Google Shape;1312;p162"/>
          <p:cNvPicPr preferRelativeResize="0"/>
          <p:nvPr/>
        </p:nvPicPr>
        <p:blipFill rotWithShape="1">
          <a:blip r:embed="rId4">
            <a:alphaModFix/>
          </a:blip>
          <a:srcRect b="0" l="0" r="0" t="0"/>
          <a:stretch/>
        </p:blipFill>
        <p:spPr>
          <a:xfrm>
            <a:off x="5183782" y="2229644"/>
            <a:ext cx="2993534" cy="2268537"/>
          </a:xfrm>
          <a:prstGeom prst="rect">
            <a:avLst/>
          </a:prstGeom>
          <a:noFill/>
          <a:ln>
            <a:noFill/>
          </a:ln>
          <a:effectLst>
            <a:outerShdw blurRad="127000" rotWithShape="0" algn="tl" dir="2700000" dist="50800">
              <a:srgbClr val="000000">
                <a:alpha val="40000"/>
              </a:srgbClr>
            </a:outerShdw>
          </a:effectLst>
        </p:spPr>
      </p:pic>
      <p:sp>
        <p:nvSpPr>
          <p:cNvPr id="1313" name="Google Shape;1313;p16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1314" name="Google Shape;1314;p16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Add title here</a:t>
            </a:r>
            <a:endParaRPr b="1" i="0" sz="2200" u="none" cap="none" strike="noStrike">
              <a:solidFill>
                <a:schemeClr val="dk2"/>
              </a:solidFill>
              <a:latin typeface="Arial"/>
              <a:ea typeface="Arial"/>
              <a:cs typeface="Arial"/>
              <a:sym typeface="Arial"/>
            </a:endParaRPr>
          </a:p>
        </p:txBody>
      </p:sp>
      <p:sp>
        <p:nvSpPr>
          <p:cNvPr id="1315" name="Google Shape;1315;p162"/>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pic>
        <p:nvPicPr>
          <p:cNvPr id="1320" name="Google Shape;1320;p163"/>
          <p:cNvPicPr preferRelativeResize="0"/>
          <p:nvPr/>
        </p:nvPicPr>
        <p:blipFill rotWithShape="1">
          <a:blip r:embed="rId3">
            <a:alphaModFix/>
          </a:blip>
          <a:srcRect b="0" l="0" r="0" t="0"/>
          <a:stretch/>
        </p:blipFill>
        <p:spPr>
          <a:xfrm>
            <a:off x="2341067" y="1679869"/>
            <a:ext cx="4461865" cy="3138789"/>
          </a:xfrm>
          <a:prstGeom prst="rect">
            <a:avLst/>
          </a:prstGeom>
          <a:noFill/>
          <a:ln>
            <a:noFill/>
          </a:ln>
          <a:effectLst>
            <a:outerShdw blurRad="127000" rotWithShape="0" algn="tl" dir="2700000" dist="50800">
              <a:srgbClr val="000000">
                <a:alpha val="40000"/>
              </a:srgbClr>
            </a:outerShdw>
          </a:effectLst>
        </p:spPr>
      </p:pic>
      <p:sp>
        <p:nvSpPr>
          <p:cNvPr id="1321" name="Google Shape;1321;p163"/>
          <p:cNvSpPr/>
          <p:nvPr/>
        </p:nvSpPr>
        <p:spPr>
          <a:xfrm>
            <a:off x="2403764" y="2258291"/>
            <a:ext cx="2112818" cy="422564"/>
          </a:xfrm>
          <a:prstGeom prst="roundRect">
            <a:avLst>
              <a:gd fmla="val 16667" name="adj"/>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2" name="Google Shape;1322;p163"/>
          <p:cNvSpPr/>
          <p:nvPr/>
        </p:nvSpPr>
        <p:spPr>
          <a:xfrm rot="10800000">
            <a:off x="7025647" y="2244663"/>
            <a:ext cx="749662" cy="406977"/>
          </a:xfrm>
          <a:prstGeom prst="rightArrow">
            <a:avLst>
              <a:gd fmla="val 50000" name="adj1"/>
              <a:gd fmla="val 50000" name="adj2"/>
            </a:avLst>
          </a:prstGeom>
          <a:solidFill>
            <a:srgbClr val="73C5AF">
              <a:alpha val="21960"/>
            </a:srgbClr>
          </a:solidFill>
          <a:ln cap="rnd"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3" name="Google Shape;1323;p163"/>
          <p:cNvSpPr/>
          <p:nvPr/>
        </p:nvSpPr>
        <p:spPr>
          <a:xfrm>
            <a:off x="6294943" y="2097314"/>
            <a:ext cx="701676" cy="701676"/>
          </a:xfrm>
          <a:prstGeom prst="ellipse">
            <a:avLst/>
          </a:prstGeom>
          <a:solidFill>
            <a:srgbClr val="73C5AF">
              <a:alpha val="9019"/>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4" name="Google Shape;1324;p163"/>
          <p:cNvSpPr/>
          <p:nvPr/>
        </p:nvSpPr>
        <p:spPr>
          <a:xfrm flipH="1" rot="10800000">
            <a:off x="1560057" y="2258291"/>
            <a:ext cx="749662" cy="406977"/>
          </a:xfrm>
          <a:prstGeom prst="rightArrow">
            <a:avLst>
              <a:gd fmla="val 50000" name="adj1"/>
              <a:gd fmla="val 50000" name="adj2"/>
            </a:avLst>
          </a:prstGeom>
          <a:solidFill>
            <a:srgbClr val="73C5AF">
              <a:alpha val="21960"/>
            </a:srgbClr>
          </a:solidFill>
          <a:ln cap="rnd"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5" name="Google Shape;1325;p16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1326" name="Google Shape;1326;p16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Add title here</a:t>
            </a:r>
            <a:endParaRPr b="1" i="0" sz="2200" u="none" cap="none" strike="noStrike">
              <a:solidFill>
                <a:schemeClr val="dk2"/>
              </a:solidFill>
              <a:latin typeface="Arial"/>
              <a:ea typeface="Arial"/>
              <a:cs typeface="Arial"/>
              <a:sym typeface="Arial"/>
            </a:endParaRPr>
          </a:p>
        </p:txBody>
      </p:sp>
      <p:sp>
        <p:nvSpPr>
          <p:cNvPr id="1327" name="Google Shape;1327;p163"/>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pic>
        <p:nvPicPr>
          <p:cNvPr id="1332" name="Google Shape;1332;p18"/>
          <p:cNvPicPr preferRelativeResize="0"/>
          <p:nvPr/>
        </p:nvPicPr>
        <p:blipFill rotWithShape="1">
          <a:blip r:embed="rId3">
            <a:alphaModFix/>
          </a:blip>
          <a:srcRect b="0" l="0" r="0" t="0"/>
          <a:stretch/>
        </p:blipFill>
        <p:spPr>
          <a:xfrm>
            <a:off x="2341067" y="1679869"/>
            <a:ext cx="4461865" cy="3138789"/>
          </a:xfrm>
          <a:prstGeom prst="rect">
            <a:avLst/>
          </a:prstGeom>
          <a:noFill/>
          <a:ln>
            <a:noFill/>
          </a:ln>
          <a:effectLst>
            <a:outerShdw blurRad="127000" rotWithShape="0" algn="tl" dir="2700000" dist="50800">
              <a:srgbClr val="000000">
                <a:alpha val="40000"/>
              </a:srgbClr>
            </a:outerShdw>
          </a:effectLst>
        </p:spPr>
      </p:pic>
      <p:sp>
        <p:nvSpPr>
          <p:cNvPr id="1333" name="Google Shape;1333;p18"/>
          <p:cNvSpPr/>
          <p:nvPr/>
        </p:nvSpPr>
        <p:spPr>
          <a:xfrm>
            <a:off x="2403764" y="2258291"/>
            <a:ext cx="2112818" cy="422564"/>
          </a:xfrm>
          <a:prstGeom prst="roundRect">
            <a:avLst>
              <a:gd fmla="val 16667" name="adj"/>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34" name="Google Shape;1334;p18"/>
          <p:cNvSpPr/>
          <p:nvPr/>
        </p:nvSpPr>
        <p:spPr>
          <a:xfrm>
            <a:off x="6294943" y="2097314"/>
            <a:ext cx="701676" cy="701676"/>
          </a:xfrm>
          <a:prstGeom prst="ellipse">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35" name="Google Shape;1335;p18"/>
          <p:cNvSpPr/>
          <p:nvPr/>
        </p:nvSpPr>
        <p:spPr>
          <a:xfrm rot="10800000">
            <a:off x="7025647" y="2244663"/>
            <a:ext cx="749662" cy="406977"/>
          </a:xfrm>
          <a:prstGeom prst="rightArrow">
            <a:avLst>
              <a:gd fmla="val 50000" name="adj1"/>
              <a:gd fmla="val 50000" name="adj2"/>
            </a:avLst>
          </a:prstGeom>
          <a:solidFill>
            <a:schemeClr val="accent3">
              <a:alpha val="21960"/>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36" name="Google Shape;1336;p18"/>
          <p:cNvSpPr/>
          <p:nvPr/>
        </p:nvSpPr>
        <p:spPr>
          <a:xfrm flipH="1" rot="10800000">
            <a:off x="1560057" y="2258291"/>
            <a:ext cx="749662" cy="406977"/>
          </a:xfrm>
          <a:prstGeom prst="rightArrow">
            <a:avLst>
              <a:gd fmla="val 50000" name="adj1"/>
              <a:gd fmla="val 50000" name="adj2"/>
            </a:avLst>
          </a:prstGeom>
          <a:solidFill>
            <a:schemeClr val="accent3">
              <a:alpha val="21960"/>
            </a:schemeClr>
          </a:solidFill>
          <a:ln cap="rnd"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37" name="Google Shape;1337;p1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1338" name="Google Shape;1338;p1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Add title here</a:t>
            </a:r>
            <a:endParaRPr b="1" i="0" sz="2200" u="none" cap="none" strike="noStrike">
              <a:solidFill>
                <a:schemeClr val="dk2"/>
              </a:solidFill>
              <a:latin typeface="Arial"/>
              <a:ea typeface="Arial"/>
              <a:cs typeface="Arial"/>
              <a:sym typeface="Arial"/>
            </a:endParaRPr>
          </a:p>
        </p:txBody>
      </p:sp>
      <p:sp>
        <p:nvSpPr>
          <p:cNvPr id="1339" name="Google Shape;1339;p18"/>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43" name="Shape 1343"/>
        <p:cNvGrpSpPr/>
        <p:nvPr/>
      </p:nvGrpSpPr>
      <p:grpSpPr>
        <a:xfrm>
          <a:off x="0" y="0"/>
          <a:ext cx="0" cy="0"/>
          <a:chOff x="0" y="0"/>
          <a:chExt cx="0" cy="0"/>
        </a:xfrm>
      </p:grpSpPr>
      <p:sp>
        <p:nvSpPr>
          <p:cNvPr id="1344" name="Google Shape;1344;g117bd95c426_0_76"/>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Video layouts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1438e274a9_0_26"/>
          <p:cNvSpPr txBox="1"/>
          <p:nvPr/>
        </p:nvSpPr>
        <p:spPr>
          <a:xfrm>
            <a:off x="250826" y="268288"/>
            <a:ext cx="2730900" cy="652800"/>
          </a:xfrm>
          <a:prstGeom prst="rect">
            <a:avLst/>
          </a:prstGeom>
          <a:noFill/>
          <a:ln>
            <a:noFill/>
          </a:ln>
        </p:spPr>
        <p:txBody>
          <a:bodyPr anchorCtr="0" anchor="b"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Case Study</a:t>
            </a:r>
            <a:endParaRPr b="0" i="0" sz="2200" u="none" cap="none" strike="noStrike">
              <a:solidFill>
                <a:srgbClr val="000000"/>
              </a:solidFill>
              <a:latin typeface="Arial"/>
              <a:ea typeface="Arial"/>
              <a:cs typeface="Arial"/>
              <a:sym typeface="Arial"/>
            </a:endParaRPr>
          </a:p>
        </p:txBody>
      </p:sp>
      <p:sp>
        <p:nvSpPr>
          <p:cNvPr id="319" name="Google Shape;319;g21438e274a9_0_26"/>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0" name="Google Shape;320;g21438e274a9_0_26"/>
          <p:cNvSpPr txBox="1"/>
          <p:nvPr/>
        </p:nvSpPr>
        <p:spPr>
          <a:xfrm>
            <a:off x="3635550" y="800425"/>
            <a:ext cx="4695000" cy="3478800"/>
          </a:xfrm>
          <a:prstGeom prst="rect">
            <a:avLst/>
          </a:prstGeom>
          <a:noFill/>
          <a:ln>
            <a:noFill/>
          </a:ln>
        </p:spPr>
        <p:txBody>
          <a:bodyPr anchorCtr="0" anchor="ctr" bIns="91425" lIns="0" spcFirstLastPara="1" rIns="91425" wrap="square" tIns="91425">
            <a:noAutofit/>
          </a:bodyPr>
          <a:lstStyle/>
          <a:p>
            <a:pPr indent="0" lvl="0" marL="228600" marR="0" rtl="0" algn="l">
              <a:lnSpc>
                <a:spcPct val="100000"/>
              </a:lnSpc>
              <a:spcBef>
                <a:spcPts val="1200"/>
              </a:spcBef>
              <a:spcAft>
                <a:spcPts val="0"/>
              </a:spcAft>
              <a:buClr>
                <a:srgbClr val="000000"/>
              </a:buClr>
              <a:buSzPts val="1100"/>
              <a:buFont typeface="Arial"/>
              <a:buNone/>
            </a:pPr>
            <a:r>
              <a:rPr lang="en-US" sz="1100"/>
              <a:t>Archaeologists based in southern Africa approach a genetics lab in Europe about an important new find. They have excavated a site that provides the earliest evidence of metal tool production and which includes an extensive graveyard. Without consulting anyone, the archaeologists send skeletal remains of 100 people to the lab. No one has ever studied such a large sample of remains from this very ancient period. A post-doc in the lab does some searching online and learns that this site is hugely controversial. Two local tribes have battled over the site, each claiming to be descended from it. One tribe, the majority in the region, supports the archaeological work, and living members have even offered their DNA for comparison. The minority tribe, however, objects to the excavations and argues that it is sacrilegious to disturb the dead.</a:t>
            </a:r>
            <a:endParaRPr b="0" i="0" sz="1000" u="none" cap="none" strike="noStrike">
              <a:solidFill>
                <a:schemeClr val="dk1"/>
              </a:solidFill>
              <a:latin typeface="Arial"/>
              <a:ea typeface="Arial"/>
              <a:cs typeface="Arial"/>
              <a:sym typeface="Arial"/>
            </a:endParaRPr>
          </a:p>
        </p:txBody>
      </p:sp>
      <p:sp>
        <p:nvSpPr>
          <p:cNvPr id="321" name="Google Shape;321;g21438e274a9_0_26"/>
          <p:cNvSpPr txBox="1"/>
          <p:nvPr/>
        </p:nvSpPr>
        <p:spPr>
          <a:xfrm>
            <a:off x="327825" y="2374850"/>
            <a:ext cx="2321400" cy="21210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a:solidFill>
                  <a:schemeClr val="dk1"/>
                </a:solidFill>
              </a:rPr>
              <a:t>Discussion Questions</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What should the geneticists do?</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Any concerns with the process that led them here</a:t>
            </a:r>
            <a:r>
              <a:rPr lang="en-US" sz="1100">
                <a:solidFill>
                  <a:schemeClr val="dk1"/>
                </a:solidFill>
              </a:rPr>
              <a:t>? </a:t>
            </a:r>
            <a:endParaRPr b="0" i="0" sz="11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What would you?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1200"/>
              </a:spcBef>
              <a:spcAft>
                <a:spcPts val="1200"/>
              </a:spcAft>
              <a:buNone/>
            </a:pPr>
            <a:r>
              <a:t/>
            </a:r>
            <a:endParaRPr b="0" i="0" sz="1100" u="none" cap="none" strike="noStrike">
              <a:solidFill>
                <a:srgbClr val="D8D8D8"/>
              </a:solidFill>
              <a:latin typeface="Arial"/>
              <a:ea typeface="Arial"/>
              <a:cs typeface="Arial"/>
              <a:sym typeface="Arial"/>
            </a:endParaRPr>
          </a:p>
        </p:txBody>
      </p:sp>
      <p:sp>
        <p:nvSpPr>
          <p:cNvPr id="322" name="Google Shape;322;g21438e274a9_0_26"/>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i="0" lang="en-US" sz="700" u="none" cap="none" strike="noStrike">
                <a:solidFill>
                  <a:schemeClr val="accent1"/>
                </a:solidFill>
                <a:latin typeface="Arial"/>
                <a:ea typeface="Arial"/>
                <a:cs typeface="Arial"/>
                <a:sym typeface="Arial"/>
              </a:rPr>
              <a:t>EXERCISES</a:t>
            </a:r>
            <a:endParaRPr b="0" i="0" sz="100" u="none" cap="none" strike="noStrike">
              <a:solidFill>
                <a:srgbClr val="1B4036"/>
              </a:solidFill>
              <a:latin typeface="Arial"/>
              <a:ea typeface="Arial"/>
              <a:cs typeface="Arial"/>
              <a:sym typeface="Arial"/>
            </a:endParaRPr>
          </a:p>
        </p:txBody>
      </p:sp>
      <p:grpSp>
        <p:nvGrpSpPr>
          <p:cNvPr id="323" name="Google Shape;323;g21438e274a9_0_26"/>
          <p:cNvGrpSpPr/>
          <p:nvPr/>
        </p:nvGrpSpPr>
        <p:grpSpPr>
          <a:xfrm>
            <a:off x="8206867" y="437554"/>
            <a:ext cx="658200" cy="658200"/>
            <a:chOff x="1905633" y="4094954"/>
            <a:chExt cx="658200" cy="658200"/>
          </a:xfrm>
        </p:grpSpPr>
        <p:sp>
          <p:nvSpPr>
            <p:cNvPr id="324" name="Google Shape;324;g21438e274a9_0_26"/>
            <p:cNvSpPr/>
            <p:nvPr/>
          </p:nvSpPr>
          <p:spPr>
            <a:xfrm>
              <a:off x="1905633" y="4094954"/>
              <a:ext cx="658200" cy="658200"/>
            </a:xfrm>
            <a:prstGeom prst="ellipse">
              <a:avLst/>
            </a:prstGeom>
            <a:solidFill>
              <a:srgbClr val="F4A56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25" name="Google Shape;325;g21438e274a9_0_26"/>
            <p:cNvSpPr/>
            <p:nvPr/>
          </p:nvSpPr>
          <p:spPr>
            <a:xfrm>
              <a:off x="2072761" y="4262082"/>
              <a:ext cx="319684" cy="319683"/>
            </a:xfrm>
            <a:custGeom>
              <a:rect b="b" l="l" r="r" t="t"/>
              <a:pathLst>
                <a:path extrusionOk="0" h="3874944" w="3874961">
                  <a:moveTo>
                    <a:pt x="1041569" y="1975106"/>
                  </a:moveTo>
                  <a:lnTo>
                    <a:pt x="602398" y="2414278"/>
                  </a:lnTo>
                  <a:cubicBezTo>
                    <a:pt x="596479" y="2420055"/>
                    <a:pt x="591121" y="2426437"/>
                    <a:pt x="586397" y="2433396"/>
                  </a:cubicBezTo>
                  <a:lnTo>
                    <a:pt x="585648" y="2434501"/>
                  </a:lnTo>
                  <a:cubicBezTo>
                    <a:pt x="579057" y="2444437"/>
                    <a:pt x="574042" y="2455118"/>
                    <a:pt x="570607" y="2466171"/>
                  </a:cubicBezTo>
                  <a:lnTo>
                    <a:pt x="192472" y="3600448"/>
                  </a:lnTo>
                  <a:cubicBezTo>
                    <a:pt x="177590" y="3645116"/>
                    <a:pt x="189209" y="3694354"/>
                    <a:pt x="222498" y="3727631"/>
                  </a:cubicBezTo>
                  <a:cubicBezTo>
                    <a:pt x="255787" y="3760950"/>
                    <a:pt x="305025" y="3772556"/>
                    <a:pt x="349698" y="3757652"/>
                  </a:cubicBezTo>
                  <a:lnTo>
                    <a:pt x="1483970" y="3379534"/>
                  </a:lnTo>
                  <a:cubicBezTo>
                    <a:pt x="1495024" y="3376100"/>
                    <a:pt x="1505709" y="3371085"/>
                    <a:pt x="1515641" y="3364494"/>
                  </a:cubicBezTo>
                  <a:lnTo>
                    <a:pt x="1516746" y="3363744"/>
                  </a:lnTo>
                  <a:cubicBezTo>
                    <a:pt x="1523705" y="3359020"/>
                    <a:pt x="1530103" y="3353654"/>
                    <a:pt x="1535864" y="3347744"/>
                  </a:cubicBezTo>
                  <a:lnTo>
                    <a:pt x="1975035" y="2908572"/>
                  </a:lnTo>
                  <a:lnTo>
                    <a:pt x="2905020" y="3838552"/>
                  </a:lnTo>
                  <a:cubicBezTo>
                    <a:pt x="2953555" y="3887075"/>
                    <a:pt x="3032241" y="3887075"/>
                    <a:pt x="3080794" y="3838552"/>
                  </a:cubicBezTo>
                  <a:lnTo>
                    <a:pt x="3838558" y="3080835"/>
                  </a:lnTo>
                  <a:cubicBezTo>
                    <a:pt x="3861856" y="3057515"/>
                    <a:pt x="3874961" y="3025896"/>
                    <a:pt x="3874961" y="2992937"/>
                  </a:cubicBezTo>
                  <a:cubicBezTo>
                    <a:pt x="3874961" y="2959977"/>
                    <a:pt x="3861856" y="2928358"/>
                    <a:pt x="3838558" y="2905043"/>
                  </a:cubicBezTo>
                  <a:lnTo>
                    <a:pt x="2908536" y="1975029"/>
                  </a:lnTo>
                  <a:cubicBezTo>
                    <a:pt x="3180083" y="1703477"/>
                    <a:pt x="3443233" y="1440294"/>
                    <a:pt x="3645743" y="1237753"/>
                  </a:cubicBezTo>
                  <a:lnTo>
                    <a:pt x="3645718" y="1237778"/>
                  </a:lnTo>
                  <a:cubicBezTo>
                    <a:pt x="3769565" y="1114043"/>
                    <a:pt x="3839072" y="946111"/>
                    <a:pt x="3839072" y="771086"/>
                  </a:cubicBezTo>
                  <a:cubicBezTo>
                    <a:pt x="3839072" y="596036"/>
                    <a:pt x="3769522" y="428116"/>
                    <a:pt x="3645718" y="304364"/>
                  </a:cubicBezTo>
                  <a:lnTo>
                    <a:pt x="3652048" y="319653"/>
                  </a:lnTo>
                  <a:cubicBezTo>
                    <a:pt x="3637559" y="299983"/>
                    <a:pt x="3623229" y="286522"/>
                    <a:pt x="3623229" y="286522"/>
                  </a:cubicBezTo>
                  <a:cubicBezTo>
                    <a:pt x="3623229" y="286522"/>
                    <a:pt x="3635362" y="294706"/>
                    <a:pt x="3643572" y="302282"/>
                  </a:cubicBezTo>
                  <a:cubicBezTo>
                    <a:pt x="3521876" y="180453"/>
                    <a:pt x="3353964" y="110928"/>
                    <a:pt x="3178936" y="110928"/>
                  </a:cubicBezTo>
                  <a:cubicBezTo>
                    <a:pt x="3003894" y="110928"/>
                    <a:pt x="2835966" y="180470"/>
                    <a:pt x="2712243" y="304295"/>
                  </a:cubicBezTo>
                  <a:lnTo>
                    <a:pt x="1975035" y="1041503"/>
                  </a:lnTo>
                  <a:lnTo>
                    <a:pt x="969937" y="36405"/>
                  </a:lnTo>
                  <a:cubicBezTo>
                    <a:pt x="921402" y="-12135"/>
                    <a:pt x="842690" y="-12135"/>
                    <a:pt x="794163" y="36405"/>
                  </a:cubicBezTo>
                  <a:lnTo>
                    <a:pt x="36407" y="794161"/>
                  </a:lnTo>
                  <a:cubicBezTo>
                    <a:pt x="13092" y="817463"/>
                    <a:pt x="0" y="849082"/>
                    <a:pt x="0" y="882042"/>
                  </a:cubicBezTo>
                  <a:cubicBezTo>
                    <a:pt x="0" y="915001"/>
                    <a:pt x="13092" y="946620"/>
                    <a:pt x="36407" y="969935"/>
                  </a:cubicBezTo>
                  <a:lnTo>
                    <a:pt x="1041535" y="1974999"/>
                  </a:lnTo>
                  <a:lnTo>
                    <a:pt x="1041569" y="1975106"/>
                  </a:lnTo>
                  <a:close/>
                  <a:moveTo>
                    <a:pt x="2329106" y="2554570"/>
                  </a:moveTo>
                  <a:lnTo>
                    <a:pt x="2150831" y="2732820"/>
                  </a:lnTo>
                  <a:lnTo>
                    <a:pt x="2484011" y="3065991"/>
                  </a:lnTo>
                  <a:lnTo>
                    <a:pt x="2774972" y="2775030"/>
                  </a:lnTo>
                  <a:cubicBezTo>
                    <a:pt x="2823469" y="2726503"/>
                    <a:pt x="2902244" y="2726503"/>
                    <a:pt x="2950746" y="2775030"/>
                  </a:cubicBezTo>
                  <a:cubicBezTo>
                    <a:pt x="2999247" y="2823527"/>
                    <a:pt x="2999247" y="2902307"/>
                    <a:pt x="2950746" y="2950808"/>
                  </a:cubicBezTo>
                  <a:lnTo>
                    <a:pt x="2659789" y="3241765"/>
                  </a:lnTo>
                  <a:lnTo>
                    <a:pt x="2992943" y="3574919"/>
                  </a:lnTo>
                  <a:lnTo>
                    <a:pt x="3574904" y="2992997"/>
                  </a:lnTo>
                  <a:lnTo>
                    <a:pt x="2732804" y="2150863"/>
                  </a:lnTo>
                  <a:lnTo>
                    <a:pt x="2329102" y="2554566"/>
                  </a:lnTo>
                  <a:lnTo>
                    <a:pt x="2329106" y="2554570"/>
                  </a:lnTo>
                  <a:close/>
                  <a:moveTo>
                    <a:pt x="506937" y="3443222"/>
                  </a:moveTo>
                  <a:lnTo>
                    <a:pt x="1216894" y="3206540"/>
                  </a:lnTo>
                  <a:lnTo>
                    <a:pt x="743602" y="2733244"/>
                  </a:lnTo>
                  <a:lnTo>
                    <a:pt x="506920" y="3443201"/>
                  </a:lnTo>
                  <a:lnTo>
                    <a:pt x="506937" y="3443222"/>
                  </a:lnTo>
                  <a:close/>
                  <a:moveTo>
                    <a:pt x="3244671" y="1287415"/>
                  </a:moveTo>
                  <a:lnTo>
                    <a:pt x="2662748" y="705488"/>
                  </a:lnTo>
                  <a:lnTo>
                    <a:pt x="865097" y="2503135"/>
                  </a:lnTo>
                  <a:lnTo>
                    <a:pt x="1447024" y="3085062"/>
                  </a:lnTo>
                  <a:cubicBezTo>
                    <a:pt x="1645248" y="2886851"/>
                    <a:pt x="2148561" y="2383524"/>
                    <a:pt x="2643481" y="1888605"/>
                  </a:cubicBezTo>
                  <a:cubicBezTo>
                    <a:pt x="2643939" y="1888133"/>
                    <a:pt x="2644401" y="1887632"/>
                    <a:pt x="2644885" y="1887170"/>
                  </a:cubicBezTo>
                  <a:cubicBezTo>
                    <a:pt x="2645361" y="1886699"/>
                    <a:pt x="2645849" y="1886211"/>
                    <a:pt x="2646333" y="1885748"/>
                  </a:cubicBezTo>
                  <a:lnTo>
                    <a:pt x="2948926" y="1583159"/>
                  </a:lnTo>
                  <a:lnTo>
                    <a:pt x="3244675" y="1287385"/>
                  </a:lnTo>
                  <a:lnTo>
                    <a:pt x="3244671" y="1287415"/>
                  </a:lnTo>
                  <a:close/>
                  <a:moveTo>
                    <a:pt x="1799326" y="1217376"/>
                  </a:moveTo>
                  <a:lnTo>
                    <a:pt x="882108" y="300158"/>
                  </a:lnTo>
                  <a:lnTo>
                    <a:pt x="300117" y="882153"/>
                  </a:lnTo>
                  <a:lnTo>
                    <a:pt x="481420" y="1063439"/>
                  </a:lnTo>
                  <a:lnTo>
                    <a:pt x="772403" y="772452"/>
                  </a:lnTo>
                  <a:cubicBezTo>
                    <a:pt x="820904" y="723955"/>
                    <a:pt x="899680" y="723955"/>
                    <a:pt x="948181" y="772452"/>
                  </a:cubicBezTo>
                  <a:cubicBezTo>
                    <a:pt x="996683" y="820949"/>
                    <a:pt x="996678" y="899729"/>
                    <a:pt x="948181" y="948231"/>
                  </a:cubicBezTo>
                  <a:lnTo>
                    <a:pt x="657195" y="1239213"/>
                  </a:lnTo>
                  <a:lnTo>
                    <a:pt x="860271" y="1442281"/>
                  </a:lnTo>
                  <a:lnTo>
                    <a:pt x="1151257" y="1151307"/>
                  </a:lnTo>
                  <a:cubicBezTo>
                    <a:pt x="1199755" y="1102810"/>
                    <a:pt x="1278534" y="1102810"/>
                    <a:pt x="1327036" y="1151307"/>
                  </a:cubicBezTo>
                  <a:cubicBezTo>
                    <a:pt x="1375533" y="1199804"/>
                    <a:pt x="1375533" y="1278580"/>
                    <a:pt x="1327036" y="1327085"/>
                  </a:cubicBezTo>
                  <a:lnTo>
                    <a:pt x="1036062" y="1618055"/>
                  </a:lnTo>
                  <a:lnTo>
                    <a:pt x="1217365" y="1799341"/>
                  </a:lnTo>
                  <a:lnTo>
                    <a:pt x="1799321" y="1217384"/>
                  </a:lnTo>
                  <a:lnTo>
                    <a:pt x="1799326" y="1217376"/>
                  </a:lnTo>
                  <a:close/>
                  <a:moveTo>
                    <a:pt x="3420466" y="1111636"/>
                  </a:moveTo>
                  <a:lnTo>
                    <a:pt x="2838544" y="529714"/>
                  </a:lnTo>
                  <a:lnTo>
                    <a:pt x="2888150" y="480108"/>
                  </a:lnTo>
                  <a:cubicBezTo>
                    <a:pt x="2965281" y="402934"/>
                    <a:pt x="3069924" y="359619"/>
                    <a:pt x="3179017" y="359619"/>
                  </a:cubicBezTo>
                  <a:cubicBezTo>
                    <a:pt x="3288123" y="359619"/>
                    <a:pt x="3392765" y="402934"/>
                    <a:pt x="3469897" y="480108"/>
                  </a:cubicBezTo>
                  <a:lnTo>
                    <a:pt x="3470081" y="480292"/>
                  </a:lnTo>
                  <a:cubicBezTo>
                    <a:pt x="3547250" y="557419"/>
                    <a:pt x="3590566" y="662066"/>
                    <a:pt x="3590566" y="771167"/>
                  </a:cubicBezTo>
                  <a:cubicBezTo>
                    <a:pt x="3590566" y="880260"/>
                    <a:pt x="3547255" y="984903"/>
                    <a:pt x="3470081" y="1062034"/>
                  </a:cubicBezTo>
                  <a:lnTo>
                    <a:pt x="3420466" y="111163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p165"/>
          <p:cNvSpPr txBox="1"/>
          <p:nvPr/>
        </p:nvSpPr>
        <p:spPr>
          <a:xfrm>
            <a:off x="250826" y="827426"/>
            <a:ext cx="2160588"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Video slide</a:t>
            </a:r>
            <a:endParaRPr b="0" i="0" sz="2200" u="none" cap="none" strike="noStrike">
              <a:solidFill>
                <a:schemeClr val="dk2"/>
              </a:solidFill>
              <a:latin typeface="Arial"/>
              <a:ea typeface="Arial"/>
              <a:cs typeface="Arial"/>
              <a:sym typeface="Arial"/>
            </a:endParaRPr>
          </a:p>
        </p:txBody>
      </p:sp>
      <p:sp>
        <p:nvSpPr>
          <p:cNvPr id="1350" name="Google Shape;1350;p165"/>
          <p:cNvSpPr txBox="1"/>
          <p:nvPr/>
        </p:nvSpPr>
        <p:spPr>
          <a:xfrm>
            <a:off x="250825" y="1851025"/>
            <a:ext cx="1872600" cy="23202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
        <p:nvSpPr>
          <p:cNvPr id="1351" name="Google Shape;1351;p165"/>
          <p:cNvSpPr/>
          <p:nvPr/>
        </p:nvSpPr>
        <p:spPr>
          <a:xfrm>
            <a:off x="2411413" y="474458"/>
            <a:ext cx="6484109" cy="3777282"/>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52" name="Google Shape;1352;p165"/>
          <p:cNvSpPr/>
          <p:nvPr/>
        </p:nvSpPr>
        <p:spPr>
          <a:xfrm>
            <a:off x="2581887" y="646056"/>
            <a:ext cx="6109906" cy="3433540"/>
          </a:xfrm>
          <a:prstGeom prst="rect">
            <a:avLst/>
          </a:prstGeom>
          <a:solidFill>
            <a:schemeClr val="dk2"/>
          </a:solidFill>
          <a:ln>
            <a:noFill/>
          </a:ln>
        </p:spPr>
        <p:txBody>
          <a:bodyPr anchorCtr="0" anchor="ctr" bIns="45700" lIns="1554475" spcFirstLastPara="1" rIns="155447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To add video: </a:t>
            </a:r>
            <a:endParaRPr b="0" i="0" sz="1400" u="none" cap="none" strike="noStrike">
              <a:solidFill>
                <a:schemeClr val="lt1"/>
              </a:solidFill>
              <a:latin typeface="Arial"/>
              <a:ea typeface="Arial"/>
              <a:cs typeface="Arial"/>
              <a:sym typeface="Arial"/>
            </a:endParaRPr>
          </a:p>
          <a:p>
            <a:pPr indent="-226058" lvl="0" marL="365760" marR="0" rtl="0" algn="l">
              <a:lnSpc>
                <a:spcPct val="100000"/>
              </a:lnSpc>
              <a:spcBef>
                <a:spcPts val="1000"/>
              </a:spcBef>
              <a:spcAft>
                <a:spcPts val="0"/>
              </a:spcAft>
              <a:buClr>
                <a:schemeClr val="lt1"/>
              </a:buClr>
              <a:buSzPts val="1400"/>
              <a:buFont typeface="Arial"/>
              <a:buAutoNum type="arabicPeriod"/>
            </a:pPr>
            <a:r>
              <a:rPr b="0" i="0" lang="en-US" sz="1400" u="none" cap="none" strike="noStrike">
                <a:solidFill>
                  <a:schemeClr val="lt1"/>
                </a:solidFill>
                <a:latin typeface="Arial"/>
                <a:ea typeface="Arial"/>
                <a:cs typeface="Arial"/>
                <a:sym typeface="Arial"/>
              </a:rPr>
              <a:t>Go to Insert / Video</a:t>
            </a:r>
            <a:endParaRPr b="0" i="0" sz="1400" u="none" cap="none" strike="noStrike">
              <a:solidFill>
                <a:schemeClr val="lt1"/>
              </a:solidFill>
              <a:latin typeface="Arial"/>
              <a:ea typeface="Arial"/>
              <a:cs typeface="Arial"/>
              <a:sym typeface="Arial"/>
            </a:endParaRPr>
          </a:p>
          <a:p>
            <a:pPr indent="-226058" lvl="0" marL="365760" marR="0" rtl="0" algn="l">
              <a:lnSpc>
                <a:spcPct val="100000"/>
              </a:lnSpc>
              <a:spcBef>
                <a:spcPts val="1000"/>
              </a:spcBef>
              <a:spcAft>
                <a:spcPts val="0"/>
              </a:spcAft>
              <a:buClr>
                <a:schemeClr val="lt1"/>
              </a:buClr>
              <a:buSzPts val="1400"/>
              <a:buFont typeface="Arial"/>
              <a:buAutoNum type="arabicPeriod"/>
            </a:pPr>
            <a:r>
              <a:rPr b="0" i="0" lang="en-US" sz="1400" u="none" cap="none" strike="noStrike">
                <a:solidFill>
                  <a:schemeClr val="lt1"/>
                </a:solidFill>
                <a:latin typeface="Arial"/>
                <a:ea typeface="Arial"/>
                <a:cs typeface="Arial"/>
                <a:sym typeface="Arial"/>
              </a:rPr>
              <a:t>Resize inserted video so it covers this entire black box (including this text)</a:t>
            </a:r>
            <a:endParaRPr b="0" i="0" sz="1400" u="none" cap="none" strike="noStrike">
              <a:solidFill>
                <a:schemeClr val="lt1"/>
              </a:solidFill>
              <a:latin typeface="Arial"/>
              <a:ea typeface="Arial"/>
              <a:cs typeface="Arial"/>
              <a:sym typeface="Arial"/>
            </a:endParaRPr>
          </a:p>
          <a:p>
            <a:pPr indent="-226058" lvl="0" marL="365760" marR="0" rtl="0" algn="l">
              <a:lnSpc>
                <a:spcPct val="100000"/>
              </a:lnSpc>
              <a:spcBef>
                <a:spcPts val="1000"/>
              </a:spcBef>
              <a:spcAft>
                <a:spcPts val="1000"/>
              </a:spcAft>
              <a:buClr>
                <a:schemeClr val="lt1"/>
              </a:buClr>
              <a:buSzPts val="1400"/>
              <a:buFont typeface="Arial"/>
              <a:buAutoNum type="arabicPeriod"/>
            </a:pPr>
            <a:r>
              <a:rPr b="0" i="0" lang="en-US" sz="1400" u="none" cap="none" strike="noStrike">
                <a:solidFill>
                  <a:schemeClr val="lt1"/>
                </a:solidFill>
                <a:latin typeface="Arial"/>
                <a:ea typeface="Arial"/>
                <a:cs typeface="Arial"/>
                <a:sym typeface="Arial"/>
              </a:rPr>
              <a:t>Done!</a:t>
            </a:r>
            <a:endParaRPr b="0" i="0" sz="1400" u="none" cap="none" strike="noStrike">
              <a:solidFill>
                <a:schemeClr val="lt1"/>
              </a:solidFill>
              <a:latin typeface="Arial"/>
              <a:ea typeface="Arial"/>
              <a:cs typeface="Arial"/>
              <a:sym typeface="Arial"/>
            </a:endParaRPr>
          </a:p>
        </p:txBody>
      </p:sp>
      <p:sp>
        <p:nvSpPr>
          <p:cNvPr id="1353" name="Google Shape;1353;p16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g1147847a967_0_12"/>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Video slide</a:t>
            </a:r>
            <a:endParaRPr b="0" i="0" sz="2200" u="none" cap="none" strike="noStrike">
              <a:solidFill>
                <a:schemeClr val="dk2"/>
              </a:solidFill>
              <a:latin typeface="Arial"/>
              <a:ea typeface="Arial"/>
              <a:cs typeface="Arial"/>
              <a:sym typeface="Arial"/>
            </a:endParaRPr>
          </a:p>
        </p:txBody>
      </p:sp>
      <p:sp>
        <p:nvSpPr>
          <p:cNvPr id="1359" name="Google Shape;1359;g1147847a967_0_12"/>
          <p:cNvSpPr txBox="1"/>
          <p:nvPr/>
        </p:nvSpPr>
        <p:spPr>
          <a:xfrm>
            <a:off x="250825" y="1851025"/>
            <a:ext cx="2092800" cy="23964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
        <p:nvSpPr>
          <p:cNvPr id="1360" name="Google Shape;1360;g1147847a967_0_12"/>
          <p:cNvSpPr/>
          <p:nvPr/>
        </p:nvSpPr>
        <p:spPr>
          <a:xfrm>
            <a:off x="2755281" y="639110"/>
            <a:ext cx="6109800" cy="3433500"/>
          </a:xfrm>
          <a:prstGeom prst="rect">
            <a:avLst/>
          </a:prstGeom>
          <a:solidFill>
            <a:schemeClr val="dk2"/>
          </a:solidFill>
          <a:ln>
            <a:noFill/>
          </a:ln>
        </p:spPr>
        <p:txBody>
          <a:bodyPr anchorCtr="0" anchor="ctr" bIns="45700" lIns="1371600" spcFirstLastPara="1" rIns="1371600"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To add video: </a:t>
            </a:r>
            <a:endParaRPr b="0" i="0" sz="1400" u="none" cap="none" strike="noStrike">
              <a:solidFill>
                <a:schemeClr val="lt1"/>
              </a:solidFill>
              <a:latin typeface="Arial"/>
              <a:ea typeface="Arial"/>
              <a:cs typeface="Arial"/>
              <a:sym typeface="Arial"/>
            </a:endParaRPr>
          </a:p>
          <a:p>
            <a:pPr indent="-226058" lvl="0" marL="365760" marR="0" rtl="0" algn="l">
              <a:lnSpc>
                <a:spcPct val="100000"/>
              </a:lnSpc>
              <a:spcBef>
                <a:spcPts val="1000"/>
              </a:spcBef>
              <a:spcAft>
                <a:spcPts val="0"/>
              </a:spcAft>
              <a:buClr>
                <a:schemeClr val="lt1"/>
              </a:buClr>
              <a:buSzPts val="1400"/>
              <a:buFont typeface="Arial"/>
              <a:buAutoNum type="arabicPeriod"/>
            </a:pPr>
            <a:r>
              <a:rPr b="0" i="0" lang="en-US" sz="1400" u="none" cap="none" strike="noStrike">
                <a:solidFill>
                  <a:schemeClr val="lt1"/>
                </a:solidFill>
                <a:latin typeface="Arial"/>
                <a:ea typeface="Arial"/>
                <a:cs typeface="Arial"/>
                <a:sym typeface="Arial"/>
              </a:rPr>
              <a:t>Go to Insert / Video</a:t>
            </a:r>
            <a:endParaRPr b="0" i="0" sz="1400" u="none" cap="none" strike="noStrike">
              <a:solidFill>
                <a:schemeClr val="lt1"/>
              </a:solidFill>
              <a:latin typeface="Arial"/>
              <a:ea typeface="Arial"/>
              <a:cs typeface="Arial"/>
              <a:sym typeface="Arial"/>
            </a:endParaRPr>
          </a:p>
          <a:p>
            <a:pPr indent="-226058" lvl="0" marL="365760" marR="0" rtl="0" algn="l">
              <a:lnSpc>
                <a:spcPct val="100000"/>
              </a:lnSpc>
              <a:spcBef>
                <a:spcPts val="1000"/>
              </a:spcBef>
              <a:spcAft>
                <a:spcPts val="0"/>
              </a:spcAft>
              <a:buClr>
                <a:schemeClr val="lt1"/>
              </a:buClr>
              <a:buSzPts val="1400"/>
              <a:buFont typeface="Arial"/>
              <a:buAutoNum type="arabicPeriod"/>
            </a:pPr>
            <a:r>
              <a:rPr b="0" i="0" lang="en-US" sz="1400" u="none" cap="none" strike="noStrike">
                <a:solidFill>
                  <a:schemeClr val="lt1"/>
                </a:solidFill>
                <a:latin typeface="Arial"/>
                <a:ea typeface="Arial"/>
                <a:cs typeface="Arial"/>
                <a:sym typeface="Arial"/>
              </a:rPr>
              <a:t>Resize inserted video so it covers this entire black box (including this text)</a:t>
            </a:r>
            <a:endParaRPr b="0" i="0" sz="1400" u="none" cap="none" strike="noStrike">
              <a:solidFill>
                <a:schemeClr val="lt1"/>
              </a:solidFill>
              <a:latin typeface="Arial"/>
              <a:ea typeface="Arial"/>
              <a:cs typeface="Arial"/>
              <a:sym typeface="Arial"/>
            </a:endParaRPr>
          </a:p>
          <a:p>
            <a:pPr indent="-226058" lvl="0" marL="365760" marR="0" rtl="0" algn="l">
              <a:lnSpc>
                <a:spcPct val="100000"/>
              </a:lnSpc>
              <a:spcBef>
                <a:spcPts val="1000"/>
              </a:spcBef>
              <a:spcAft>
                <a:spcPts val="1000"/>
              </a:spcAft>
              <a:buClr>
                <a:schemeClr val="lt1"/>
              </a:buClr>
              <a:buSzPts val="1400"/>
              <a:buFont typeface="Arial"/>
              <a:buAutoNum type="arabicPeriod"/>
            </a:pPr>
            <a:r>
              <a:rPr b="0" i="0" lang="en-US" sz="1400" u="none" cap="none" strike="noStrike">
                <a:solidFill>
                  <a:schemeClr val="lt1"/>
                </a:solidFill>
                <a:latin typeface="Arial"/>
                <a:ea typeface="Arial"/>
                <a:cs typeface="Arial"/>
                <a:sym typeface="Arial"/>
              </a:rPr>
              <a:t>Done!</a:t>
            </a:r>
            <a:endParaRPr b="0" i="0" sz="1400" u="none" cap="none" strike="noStrike">
              <a:solidFill>
                <a:schemeClr val="lt1"/>
              </a:solidFill>
              <a:latin typeface="Arial"/>
              <a:ea typeface="Arial"/>
              <a:cs typeface="Arial"/>
              <a:sym typeface="Arial"/>
            </a:endParaRPr>
          </a:p>
        </p:txBody>
      </p:sp>
      <p:sp>
        <p:nvSpPr>
          <p:cNvPr id="1361" name="Google Shape;1361;g1147847a967_0_1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65" name="Shape 1365"/>
        <p:cNvGrpSpPr/>
        <p:nvPr/>
      </p:nvGrpSpPr>
      <p:grpSpPr>
        <a:xfrm>
          <a:off x="0" y="0"/>
          <a:ext cx="0" cy="0"/>
          <a:chOff x="0" y="0"/>
          <a:chExt cx="0" cy="0"/>
        </a:xfrm>
      </p:grpSpPr>
      <p:sp>
        <p:nvSpPr>
          <p:cNvPr id="1366" name="Google Shape;1366;g117bd95c426_0_80"/>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Q&amp;A layouts</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20"/>
          <p:cNvSpPr txBox="1"/>
          <p:nvPr/>
        </p:nvSpPr>
        <p:spPr>
          <a:xfrm>
            <a:off x="250825" y="827426"/>
            <a:ext cx="2476085"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rgbClr val="0F0F14"/>
              </a:buClr>
              <a:buSzPts val="4400"/>
              <a:buFont typeface="Arial"/>
              <a:buNone/>
            </a:pPr>
            <a:r>
              <a:rPr b="1" i="0" lang="en-US" sz="2200" u="none" cap="none" strike="noStrike">
                <a:solidFill>
                  <a:srgbClr val="0F0F14"/>
                </a:solidFill>
                <a:latin typeface="Arial"/>
                <a:ea typeface="Arial"/>
                <a:cs typeface="Arial"/>
                <a:sym typeface="Arial"/>
              </a:rPr>
              <a:t>How do I </a:t>
            </a:r>
            <a:br>
              <a:rPr b="1" i="0" lang="en-US" sz="2200" u="none" cap="none" strike="noStrike">
                <a:solidFill>
                  <a:srgbClr val="0F0F14"/>
                </a:solidFill>
                <a:latin typeface="Arial"/>
                <a:ea typeface="Arial"/>
                <a:cs typeface="Arial"/>
                <a:sym typeface="Arial"/>
              </a:rPr>
            </a:br>
            <a:r>
              <a:rPr b="1" i="0" lang="en-US" sz="2200" u="none" cap="none" strike="noStrike">
                <a:solidFill>
                  <a:srgbClr val="0F0F14"/>
                </a:solidFill>
                <a:latin typeface="Arial"/>
                <a:ea typeface="Arial"/>
                <a:cs typeface="Arial"/>
                <a:sym typeface="Arial"/>
              </a:rPr>
              <a:t>search for…?</a:t>
            </a:r>
            <a:endParaRPr b="0" i="0" sz="2200" u="none" cap="none" strike="noStrike">
              <a:solidFill>
                <a:srgbClr val="0F0F14"/>
              </a:solidFill>
              <a:latin typeface="Arial"/>
              <a:ea typeface="Arial"/>
              <a:cs typeface="Arial"/>
              <a:sym typeface="Arial"/>
            </a:endParaRPr>
          </a:p>
        </p:txBody>
      </p:sp>
      <p:pic>
        <p:nvPicPr>
          <p:cNvPr id="1372" name="Google Shape;1372;p20"/>
          <p:cNvPicPr preferRelativeResize="0"/>
          <p:nvPr/>
        </p:nvPicPr>
        <p:blipFill rotWithShape="1">
          <a:blip r:embed="rId3">
            <a:alphaModFix/>
          </a:blip>
          <a:srcRect b="0" l="0" r="0" t="0"/>
          <a:stretch/>
        </p:blipFill>
        <p:spPr>
          <a:xfrm>
            <a:off x="3772101" y="725190"/>
            <a:ext cx="4987234" cy="3520030"/>
          </a:xfrm>
          <a:prstGeom prst="rect">
            <a:avLst/>
          </a:prstGeom>
          <a:noFill/>
          <a:ln>
            <a:noFill/>
          </a:ln>
          <a:effectLst>
            <a:outerShdw blurRad="127000" rotWithShape="0" algn="tl" dir="2700000" dist="50800">
              <a:srgbClr val="000000">
                <a:alpha val="20000"/>
              </a:srgbClr>
            </a:outerShdw>
          </a:effectLst>
        </p:spPr>
      </p:pic>
      <p:sp>
        <p:nvSpPr>
          <p:cNvPr id="1373" name="Google Shape;1373;p20"/>
          <p:cNvSpPr/>
          <p:nvPr/>
        </p:nvSpPr>
        <p:spPr>
          <a:xfrm>
            <a:off x="3821085" y="1357453"/>
            <a:ext cx="2424592" cy="526229"/>
          </a:xfrm>
          <a:prstGeom prst="roundRect">
            <a:avLst>
              <a:gd fmla="val 16667" name="adj"/>
            </a:avLst>
          </a:prstGeom>
          <a:solidFill>
            <a:schemeClr val="accent3">
              <a:alpha val="9019"/>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1374" name="Google Shape;1374;p20"/>
          <p:cNvGrpSpPr/>
          <p:nvPr/>
        </p:nvGrpSpPr>
        <p:grpSpPr>
          <a:xfrm>
            <a:off x="250837" y="300154"/>
            <a:ext cx="530332" cy="530332"/>
            <a:chOff x="2195103" y="2488571"/>
            <a:chExt cx="713100" cy="713100"/>
          </a:xfrm>
        </p:grpSpPr>
        <p:sp>
          <p:nvSpPr>
            <p:cNvPr id="1375" name="Google Shape;1375;p20"/>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6" name="Google Shape;1376;p20"/>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377" name="Google Shape;1377;p20"/>
          <p:cNvSpPr txBox="1"/>
          <p:nvPr/>
        </p:nvSpPr>
        <p:spPr>
          <a:xfrm>
            <a:off x="250825" y="2355850"/>
            <a:ext cx="2160600" cy="26013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3"/>
                </a:solidFill>
                <a:latin typeface="Arial"/>
                <a:ea typeface="Arial"/>
                <a:cs typeface="Arial"/>
                <a:sym typeface="Arial"/>
              </a:rPr>
              <a:t>Admin Tab field</a:t>
            </a:r>
            <a:endParaRPr b="1" i="0" sz="1400" u="none" cap="none" strike="noStrike">
              <a:solidFill>
                <a:schemeClr val="accent3"/>
              </a:solidFill>
              <a:latin typeface="Arial"/>
              <a:ea typeface="Arial"/>
              <a:cs typeface="Arial"/>
              <a:sym typeface="Arial"/>
            </a:endParaRPr>
          </a:p>
          <a:p>
            <a:pPr indent="-157480" lvl="0" marL="182880" marR="0" rtl="0" algn="l">
              <a:lnSpc>
                <a:spcPct val="100000"/>
              </a:lnSpc>
              <a:spcBef>
                <a:spcPts val="120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chemeClr val="dk1"/>
              </a:solidFill>
              <a:latin typeface="Arial"/>
              <a:ea typeface="Arial"/>
              <a:cs typeface="Arial"/>
              <a:sym typeface="Arial"/>
            </a:endParaRPr>
          </a:p>
          <a:p>
            <a:pPr indent="-154940" lvl="0" marL="182880" marR="0" rtl="0" algn="l">
              <a:lnSpc>
                <a:spcPct val="100000"/>
              </a:lnSpc>
              <a:spcBef>
                <a:spcPts val="120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209802" lvl="1" marL="448056" marR="0" rtl="0" algn="l">
              <a:lnSpc>
                <a:spcPct val="100000"/>
              </a:lnSpc>
              <a:spcBef>
                <a:spcPts val="1200"/>
              </a:spcBef>
              <a:spcAft>
                <a:spcPts val="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a:p>
            <a:pPr indent="-209802" lvl="1" marL="448056" marR="0" rtl="0" algn="l">
              <a:lnSpc>
                <a:spcPct val="100000"/>
              </a:lnSpc>
              <a:spcBef>
                <a:spcPts val="1200"/>
              </a:spcBef>
              <a:spcAft>
                <a:spcPts val="120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Text goes here</a:t>
            </a:r>
            <a:endParaRPr b="0" i="0" sz="1000" u="none" cap="none" strike="noStrike">
              <a:solidFill>
                <a:srgbClr val="000000"/>
              </a:solidFill>
              <a:latin typeface="Arial"/>
              <a:ea typeface="Arial"/>
              <a:cs typeface="Arial"/>
              <a:sym typeface="Arial"/>
            </a:endParaRPr>
          </a:p>
        </p:txBody>
      </p:sp>
      <p:sp>
        <p:nvSpPr>
          <p:cNvPr id="1378" name="Google Shape;1378;p2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01"/>
          <p:cNvSpPr txBox="1"/>
          <p:nvPr/>
        </p:nvSpPr>
        <p:spPr>
          <a:xfrm>
            <a:off x="395289" y="925164"/>
            <a:ext cx="6264274" cy="432079"/>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384" name="Google Shape;1384;p101"/>
          <p:cNvSpPr txBox="1"/>
          <p:nvPr/>
        </p:nvSpPr>
        <p:spPr>
          <a:xfrm>
            <a:off x="1055650" y="268288"/>
            <a:ext cx="5676938" cy="539749"/>
          </a:xfrm>
          <a:prstGeom prst="rect">
            <a:avLst/>
          </a:prstGeom>
          <a:noFill/>
          <a:ln>
            <a:noFill/>
          </a:ln>
        </p:spPr>
        <p:txBody>
          <a:bodyPr anchorCtr="0" anchor="ctr" bIns="0" lIns="0" spcFirstLastPara="1" rIns="91425" wrap="square" tIns="0">
            <a:noAutofit/>
          </a:bodyPr>
          <a:lstStyle/>
          <a:p>
            <a:pPr indent="0" lvl="0" marL="0" marR="0" rtl="0" algn="l">
              <a:lnSpc>
                <a:spcPct val="90000"/>
              </a:lnSpc>
              <a:spcBef>
                <a:spcPts val="0"/>
              </a:spcBef>
              <a:spcAft>
                <a:spcPts val="0"/>
              </a:spcAft>
              <a:buClr>
                <a:srgbClr val="0F0F14"/>
              </a:buClr>
              <a:buSzPts val="4400"/>
              <a:buFont typeface="Arial"/>
              <a:buNone/>
            </a:pPr>
            <a:r>
              <a:rPr b="1" i="0" lang="en-US" sz="2200" u="none" cap="none" strike="noStrike">
                <a:solidFill>
                  <a:srgbClr val="0F0F14"/>
                </a:solidFill>
                <a:latin typeface="Arial"/>
                <a:ea typeface="Arial"/>
                <a:cs typeface="Arial"/>
                <a:sym typeface="Arial"/>
              </a:rPr>
              <a:t>How do I search for an IRN?</a:t>
            </a:r>
            <a:endParaRPr b="1" i="0" sz="2200" u="none" cap="none" strike="noStrike">
              <a:solidFill>
                <a:srgbClr val="0F0F14"/>
              </a:solidFill>
              <a:latin typeface="Arial"/>
              <a:ea typeface="Arial"/>
              <a:cs typeface="Arial"/>
              <a:sym typeface="Arial"/>
            </a:endParaRPr>
          </a:p>
        </p:txBody>
      </p:sp>
      <p:sp>
        <p:nvSpPr>
          <p:cNvPr id="1385" name="Google Shape;1385;p101"/>
          <p:cNvSpPr txBox="1"/>
          <p:nvPr/>
        </p:nvSpPr>
        <p:spPr>
          <a:xfrm>
            <a:off x="250826" y="724534"/>
            <a:ext cx="6481762" cy="43179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F0F14"/>
              </a:buClr>
              <a:buSzPts val="2000"/>
              <a:buFont typeface="Arial"/>
              <a:buNone/>
            </a:pPr>
            <a:r>
              <a:t/>
            </a:r>
            <a:endParaRPr b="0" i="0" sz="1400" u="none" cap="none" strike="noStrike">
              <a:solidFill>
                <a:srgbClr val="7F7F7F"/>
              </a:solidFill>
              <a:latin typeface="Arial"/>
              <a:ea typeface="Arial"/>
              <a:cs typeface="Arial"/>
              <a:sym typeface="Arial"/>
            </a:endParaRPr>
          </a:p>
        </p:txBody>
      </p:sp>
      <p:pic>
        <p:nvPicPr>
          <p:cNvPr id="1386" name="Google Shape;1386;p101"/>
          <p:cNvPicPr preferRelativeResize="0"/>
          <p:nvPr/>
        </p:nvPicPr>
        <p:blipFill rotWithShape="1">
          <a:blip r:embed="rId3">
            <a:alphaModFix/>
          </a:blip>
          <a:srcRect b="0" l="0" r="0" t="0"/>
          <a:stretch/>
        </p:blipFill>
        <p:spPr>
          <a:xfrm>
            <a:off x="250825" y="2115914"/>
            <a:ext cx="2748250" cy="1939738"/>
          </a:xfrm>
          <a:prstGeom prst="rect">
            <a:avLst/>
          </a:prstGeom>
          <a:noFill/>
          <a:ln>
            <a:noFill/>
          </a:ln>
        </p:spPr>
      </p:pic>
      <p:pic>
        <p:nvPicPr>
          <p:cNvPr id="1387" name="Google Shape;1387;p101"/>
          <p:cNvPicPr preferRelativeResize="0"/>
          <p:nvPr/>
        </p:nvPicPr>
        <p:blipFill rotWithShape="1">
          <a:blip r:embed="rId4">
            <a:alphaModFix/>
          </a:blip>
          <a:srcRect b="0" l="0" r="0" t="0"/>
          <a:stretch/>
        </p:blipFill>
        <p:spPr>
          <a:xfrm>
            <a:off x="3183824" y="2115914"/>
            <a:ext cx="2748250" cy="1939742"/>
          </a:xfrm>
          <a:prstGeom prst="rect">
            <a:avLst/>
          </a:prstGeom>
          <a:noFill/>
          <a:ln>
            <a:noFill/>
          </a:ln>
        </p:spPr>
      </p:pic>
      <p:pic>
        <p:nvPicPr>
          <p:cNvPr id="1388" name="Google Shape;1388;p101"/>
          <p:cNvPicPr preferRelativeResize="0"/>
          <p:nvPr/>
        </p:nvPicPr>
        <p:blipFill rotWithShape="1">
          <a:blip r:embed="rId5">
            <a:alphaModFix/>
          </a:blip>
          <a:srcRect b="0" l="0" r="0" t="0"/>
          <a:stretch/>
        </p:blipFill>
        <p:spPr>
          <a:xfrm>
            <a:off x="6116824" y="2115914"/>
            <a:ext cx="2748250" cy="1939761"/>
          </a:xfrm>
          <a:prstGeom prst="rect">
            <a:avLst/>
          </a:prstGeom>
          <a:noFill/>
          <a:ln>
            <a:noFill/>
          </a:ln>
        </p:spPr>
      </p:pic>
      <p:sp>
        <p:nvSpPr>
          <p:cNvPr id="1389" name="Google Shape;1389;p101"/>
          <p:cNvSpPr txBox="1"/>
          <p:nvPr/>
        </p:nvSpPr>
        <p:spPr>
          <a:xfrm>
            <a:off x="250825" y="1531399"/>
            <a:ext cx="508000" cy="40011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37816E"/>
                </a:solidFill>
                <a:latin typeface="Arial"/>
                <a:ea typeface="Arial"/>
                <a:cs typeface="Arial"/>
                <a:sym typeface="Arial"/>
              </a:rPr>
              <a:t>1</a:t>
            </a:r>
            <a:endParaRPr b="1" i="0" sz="2000" u="none" cap="none" strike="noStrike">
              <a:solidFill>
                <a:srgbClr val="37816E"/>
              </a:solidFill>
              <a:latin typeface="Arial"/>
              <a:ea typeface="Arial"/>
              <a:cs typeface="Arial"/>
              <a:sym typeface="Arial"/>
            </a:endParaRPr>
          </a:p>
        </p:txBody>
      </p:sp>
      <p:sp>
        <p:nvSpPr>
          <p:cNvPr id="1390" name="Google Shape;1390;p101"/>
          <p:cNvSpPr txBox="1"/>
          <p:nvPr/>
        </p:nvSpPr>
        <p:spPr>
          <a:xfrm>
            <a:off x="3183824" y="1531399"/>
            <a:ext cx="508000" cy="40011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37816E"/>
                </a:solidFill>
                <a:latin typeface="Arial"/>
                <a:ea typeface="Arial"/>
                <a:cs typeface="Arial"/>
                <a:sym typeface="Arial"/>
              </a:rPr>
              <a:t>2</a:t>
            </a:r>
            <a:endParaRPr b="1" i="0" sz="2000" u="none" cap="none" strike="noStrike">
              <a:solidFill>
                <a:srgbClr val="37816E"/>
              </a:solidFill>
              <a:latin typeface="Arial"/>
              <a:ea typeface="Arial"/>
              <a:cs typeface="Arial"/>
              <a:sym typeface="Arial"/>
            </a:endParaRPr>
          </a:p>
        </p:txBody>
      </p:sp>
      <p:sp>
        <p:nvSpPr>
          <p:cNvPr id="1391" name="Google Shape;1391;p101"/>
          <p:cNvSpPr txBox="1"/>
          <p:nvPr/>
        </p:nvSpPr>
        <p:spPr>
          <a:xfrm>
            <a:off x="6116823" y="1531399"/>
            <a:ext cx="508000" cy="40011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37816E"/>
                </a:solidFill>
                <a:latin typeface="Arial"/>
                <a:ea typeface="Arial"/>
                <a:cs typeface="Arial"/>
                <a:sym typeface="Arial"/>
              </a:rPr>
              <a:t>3</a:t>
            </a:r>
            <a:endParaRPr b="1" i="0" sz="2000" u="none" cap="none" strike="noStrike">
              <a:solidFill>
                <a:srgbClr val="37816E"/>
              </a:solidFill>
              <a:latin typeface="Arial"/>
              <a:ea typeface="Arial"/>
              <a:cs typeface="Arial"/>
              <a:sym typeface="Arial"/>
            </a:endParaRPr>
          </a:p>
        </p:txBody>
      </p:sp>
      <p:sp>
        <p:nvSpPr>
          <p:cNvPr id="1392" name="Google Shape;1392;p101"/>
          <p:cNvSpPr/>
          <p:nvPr/>
        </p:nvSpPr>
        <p:spPr>
          <a:xfrm>
            <a:off x="4572000" y="2448847"/>
            <a:ext cx="1333564" cy="287939"/>
          </a:xfrm>
          <a:prstGeom prst="roundRect">
            <a:avLst>
              <a:gd fmla="val 16667" name="adj"/>
            </a:avLst>
          </a:prstGeom>
          <a:solidFill>
            <a:schemeClr val="accent3">
              <a:alpha val="745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93" name="Google Shape;1393;p101"/>
          <p:cNvSpPr/>
          <p:nvPr/>
        </p:nvSpPr>
        <p:spPr>
          <a:xfrm>
            <a:off x="7497097" y="3376593"/>
            <a:ext cx="1333564" cy="443239"/>
          </a:xfrm>
          <a:prstGeom prst="roundRect">
            <a:avLst>
              <a:gd fmla="val 16667" name="adj"/>
            </a:avLst>
          </a:prstGeom>
          <a:solidFill>
            <a:schemeClr val="accent3">
              <a:alpha val="745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94" name="Google Shape;1394;p101"/>
          <p:cNvSpPr/>
          <p:nvPr/>
        </p:nvSpPr>
        <p:spPr>
          <a:xfrm>
            <a:off x="278926" y="2452140"/>
            <a:ext cx="1333564" cy="287939"/>
          </a:xfrm>
          <a:prstGeom prst="roundRect">
            <a:avLst>
              <a:gd fmla="val 16667" name="adj"/>
            </a:avLst>
          </a:prstGeom>
          <a:solidFill>
            <a:schemeClr val="accent3">
              <a:alpha val="745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1395" name="Google Shape;1395;p101"/>
          <p:cNvGrpSpPr/>
          <p:nvPr/>
        </p:nvGrpSpPr>
        <p:grpSpPr>
          <a:xfrm>
            <a:off x="239636" y="273061"/>
            <a:ext cx="530396" cy="530205"/>
            <a:chOff x="2338634" y="1605068"/>
            <a:chExt cx="950700" cy="950700"/>
          </a:xfrm>
        </p:grpSpPr>
        <p:sp>
          <p:nvSpPr>
            <p:cNvPr id="1396" name="Google Shape;1396;p101"/>
            <p:cNvSpPr/>
            <p:nvPr/>
          </p:nvSpPr>
          <p:spPr>
            <a:xfrm>
              <a:off x="2338634" y="1605068"/>
              <a:ext cx="950700" cy="95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97" name="Google Shape;1397;p101"/>
            <p:cNvSpPr/>
            <p:nvPr/>
          </p:nvSpPr>
          <p:spPr>
            <a:xfrm>
              <a:off x="2547073" y="1772451"/>
              <a:ext cx="532948" cy="614940"/>
            </a:xfrm>
            <a:custGeom>
              <a:rect b="b" l="l" r="r" t="t"/>
              <a:pathLst>
                <a:path extrusionOk="0" h="1455479" w="1261416">
                  <a:moveTo>
                    <a:pt x="498260" y="1309931"/>
                  </a:moveTo>
                  <a:cubicBezTo>
                    <a:pt x="515575" y="1339922"/>
                    <a:pt x="547562" y="1358412"/>
                    <a:pt x="582192" y="1358447"/>
                  </a:cubicBezTo>
                  <a:lnTo>
                    <a:pt x="679224" y="1358447"/>
                  </a:lnTo>
                  <a:cubicBezTo>
                    <a:pt x="713855" y="1358412"/>
                    <a:pt x="745841" y="1339922"/>
                    <a:pt x="763157" y="1309931"/>
                  </a:cubicBezTo>
                  <a:close/>
                  <a:moveTo>
                    <a:pt x="436644" y="1067351"/>
                  </a:moveTo>
                  <a:lnTo>
                    <a:pt x="436644" y="1212899"/>
                  </a:lnTo>
                  <a:lnTo>
                    <a:pt x="824772" y="1212899"/>
                  </a:lnTo>
                  <a:lnTo>
                    <a:pt x="824772" y="1067351"/>
                  </a:lnTo>
                  <a:close/>
                  <a:moveTo>
                    <a:pt x="1007309" y="962195"/>
                  </a:moveTo>
                  <a:cubicBezTo>
                    <a:pt x="1019688" y="961237"/>
                    <a:pt x="1032433" y="965002"/>
                    <a:pt x="1042608" y="973716"/>
                  </a:cubicBezTo>
                  <a:lnTo>
                    <a:pt x="1077055" y="1008162"/>
                  </a:lnTo>
                  <a:cubicBezTo>
                    <a:pt x="1092609" y="1026326"/>
                    <a:pt x="1092609" y="1053114"/>
                    <a:pt x="1077055" y="1071277"/>
                  </a:cubicBezTo>
                  <a:cubicBezTo>
                    <a:pt x="1059626" y="1091629"/>
                    <a:pt x="1028999" y="1093999"/>
                    <a:pt x="1008647" y="1076570"/>
                  </a:cubicBezTo>
                  <a:lnTo>
                    <a:pt x="974201" y="1042123"/>
                  </a:lnTo>
                  <a:cubicBezTo>
                    <a:pt x="958646" y="1023960"/>
                    <a:pt x="958646" y="997172"/>
                    <a:pt x="974201" y="979008"/>
                  </a:cubicBezTo>
                  <a:cubicBezTo>
                    <a:pt x="982916" y="968833"/>
                    <a:pt x="994930" y="963152"/>
                    <a:pt x="1007309" y="962195"/>
                  </a:cubicBezTo>
                  <a:close/>
                  <a:moveTo>
                    <a:pt x="250850" y="962050"/>
                  </a:moveTo>
                  <a:cubicBezTo>
                    <a:pt x="262088" y="962050"/>
                    <a:pt x="273326" y="965939"/>
                    <a:pt x="282407" y="973716"/>
                  </a:cubicBezTo>
                  <a:cubicBezTo>
                    <a:pt x="302759" y="991145"/>
                    <a:pt x="305129" y="1021772"/>
                    <a:pt x="287700" y="1042123"/>
                  </a:cubicBezTo>
                  <a:lnTo>
                    <a:pt x="253254" y="1076570"/>
                  </a:lnTo>
                  <a:cubicBezTo>
                    <a:pt x="234331" y="1095381"/>
                    <a:pt x="203769" y="1095381"/>
                    <a:pt x="184846" y="1076570"/>
                  </a:cubicBezTo>
                  <a:cubicBezTo>
                    <a:pt x="166035" y="1057647"/>
                    <a:pt x="166035" y="1027085"/>
                    <a:pt x="184846" y="1008162"/>
                  </a:cubicBezTo>
                  <a:lnTo>
                    <a:pt x="219292" y="973716"/>
                  </a:lnTo>
                  <a:cubicBezTo>
                    <a:pt x="228374" y="965939"/>
                    <a:pt x="239612" y="962050"/>
                    <a:pt x="250850" y="962050"/>
                  </a:cubicBezTo>
                  <a:close/>
                  <a:moveTo>
                    <a:pt x="1164384" y="582192"/>
                  </a:moveTo>
                  <a:lnTo>
                    <a:pt x="1212900" y="582192"/>
                  </a:lnTo>
                  <a:cubicBezTo>
                    <a:pt x="1239695" y="582192"/>
                    <a:pt x="1261416" y="603913"/>
                    <a:pt x="1261416" y="630708"/>
                  </a:cubicBezTo>
                  <a:cubicBezTo>
                    <a:pt x="1261416" y="657503"/>
                    <a:pt x="1239695" y="679224"/>
                    <a:pt x="1212900" y="679224"/>
                  </a:cubicBezTo>
                  <a:lnTo>
                    <a:pt x="1164384" y="679224"/>
                  </a:lnTo>
                  <a:cubicBezTo>
                    <a:pt x="1137589" y="679224"/>
                    <a:pt x="1115868" y="657503"/>
                    <a:pt x="1115868" y="630708"/>
                  </a:cubicBezTo>
                  <a:cubicBezTo>
                    <a:pt x="1115868" y="603913"/>
                    <a:pt x="1137589" y="582192"/>
                    <a:pt x="1164384" y="582192"/>
                  </a:cubicBezTo>
                  <a:close/>
                  <a:moveTo>
                    <a:pt x="48516" y="582192"/>
                  </a:moveTo>
                  <a:lnTo>
                    <a:pt x="97032" y="582192"/>
                  </a:lnTo>
                  <a:cubicBezTo>
                    <a:pt x="123827" y="582192"/>
                    <a:pt x="145548" y="603913"/>
                    <a:pt x="145548" y="630708"/>
                  </a:cubicBezTo>
                  <a:cubicBezTo>
                    <a:pt x="145548" y="657503"/>
                    <a:pt x="123827" y="679224"/>
                    <a:pt x="97032" y="679224"/>
                  </a:cubicBezTo>
                  <a:lnTo>
                    <a:pt x="48516" y="679224"/>
                  </a:lnTo>
                  <a:cubicBezTo>
                    <a:pt x="21721" y="679224"/>
                    <a:pt x="0" y="657503"/>
                    <a:pt x="0" y="630708"/>
                  </a:cubicBezTo>
                  <a:cubicBezTo>
                    <a:pt x="0" y="603913"/>
                    <a:pt x="21721" y="582192"/>
                    <a:pt x="48516" y="582192"/>
                  </a:cubicBezTo>
                  <a:close/>
                  <a:moveTo>
                    <a:pt x="630708" y="291096"/>
                  </a:moveTo>
                  <a:cubicBezTo>
                    <a:pt x="527713" y="291103"/>
                    <a:pt x="430286" y="337849"/>
                    <a:pt x="365833" y="418186"/>
                  </a:cubicBezTo>
                  <a:cubicBezTo>
                    <a:pt x="248460" y="564484"/>
                    <a:pt x="271910" y="778232"/>
                    <a:pt x="418208" y="895605"/>
                  </a:cubicBezTo>
                  <a:cubicBezTo>
                    <a:pt x="429791" y="904757"/>
                    <a:pt x="436576" y="918685"/>
                    <a:pt x="436644" y="933447"/>
                  </a:cubicBezTo>
                  <a:lnTo>
                    <a:pt x="436644" y="970320"/>
                  </a:lnTo>
                  <a:lnTo>
                    <a:pt x="824772" y="970320"/>
                  </a:lnTo>
                  <a:lnTo>
                    <a:pt x="824772" y="933447"/>
                  </a:lnTo>
                  <a:cubicBezTo>
                    <a:pt x="824840" y="918685"/>
                    <a:pt x="831626" y="904757"/>
                    <a:pt x="843208" y="895605"/>
                  </a:cubicBezTo>
                  <a:cubicBezTo>
                    <a:pt x="923545" y="831153"/>
                    <a:pt x="970291" y="733725"/>
                    <a:pt x="970298" y="630730"/>
                  </a:cubicBezTo>
                  <a:cubicBezTo>
                    <a:pt x="970310" y="443167"/>
                    <a:pt x="818271" y="291108"/>
                    <a:pt x="630708" y="291096"/>
                  </a:cubicBezTo>
                  <a:close/>
                  <a:moveTo>
                    <a:pt x="655004" y="194343"/>
                  </a:moveTo>
                  <a:cubicBezTo>
                    <a:pt x="766577" y="200560"/>
                    <a:pt x="875779" y="249342"/>
                    <a:pt x="956163" y="339214"/>
                  </a:cubicBezTo>
                  <a:cubicBezTo>
                    <a:pt x="1116931" y="518958"/>
                    <a:pt x="1101548" y="794997"/>
                    <a:pt x="921804" y="955765"/>
                  </a:cubicBezTo>
                  <a:lnTo>
                    <a:pt x="921804" y="1261415"/>
                  </a:lnTo>
                  <a:cubicBezTo>
                    <a:pt x="921804" y="1288210"/>
                    <a:pt x="900083" y="1309931"/>
                    <a:pt x="873288" y="1309931"/>
                  </a:cubicBezTo>
                  <a:lnTo>
                    <a:pt x="866496" y="1309931"/>
                  </a:lnTo>
                  <a:cubicBezTo>
                    <a:pt x="844432" y="1395387"/>
                    <a:pt x="767482" y="1455193"/>
                    <a:pt x="679224" y="1455479"/>
                  </a:cubicBezTo>
                  <a:lnTo>
                    <a:pt x="582192" y="1455479"/>
                  </a:lnTo>
                  <a:cubicBezTo>
                    <a:pt x="493934" y="1455193"/>
                    <a:pt x="416985" y="1395387"/>
                    <a:pt x="394921" y="1309931"/>
                  </a:cubicBezTo>
                  <a:lnTo>
                    <a:pt x="388128" y="1309931"/>
                  </a:lnTo>
                  <a:cubicBezTo>
                    <a:pt x="361334" y="1309931"/>
                    <a:pt x="339612" y="1288210"/>
                    <a:pt x="339612" y="1261415"/>
                  </a:cubicBezTo>
                  <a:lnTo>
                    <a:pt x="339612" y="955765"/>
                  </a:lnTo>
                  <a:cubicBezTo>
                    <a:pt x="246744" y="873285"/>
                    <a:pt x="193742" y="754914"/>
                    <a:pt x="194064" y="630708"/>
                  </a:cubicBezTo>
                  <a:cubicBezTo>
                    <a:pt x="193951" y="506317"/>
                    <a:pt x="246896" y="387782"/>
                    <a:pt x="339612" y="304855"/>
                  </a:cubicBezTo>
                  <a:cubicBezTo>
                    <a:pt x="429484" y="224471"/>
                    <a:pt x="543430" y="188125"/>
                    <a:pt x="655004" y="194343"/>
                  </a:cubicBezTo>
                  <a:close/>
                  <a:moveTo>
                    <a:pt x="217954" y="173324"/>
                  </a:moveTo>
                  <a:cubicBezTo>
                    <a:pt x="230333" y="172367"/>
                    <a:pt x="243078" y="176131"/>
                    <a:pt x="253253" y="184846"/>
                  </a:cubicBezTo>
                  <a:lnTo>
                    <a:pt x="287700" y="218807"/>
                  </a:lnTo>
                  <a:cubicBezTo>
                    <a:pt x="306724" y="237697"/>
                    <a:pt x="306833" y="268433"/>
                    <a:pt x="287942" y="287457"/>
                  </a:cubicBezTo>
                  <a:cubicBezTo>
                    <a:pt x="269052" y="306481"/>
                    <a:pt x="238316" y="306590"/>
                    <a:pt x="219292" y="287700"/>
                  </a:cubicBezTo>
                  <a:lnTo>
                    <a:pt x="184846" y="253253"/>
                  </a:lnTo>
                  <a:cubicBezTo>
                    <a:pt x="169291" y="235090"/>
                    <a:pt x="169291" y="208302"/>
                    <a:pt x="184846" y="190138"/>
                  </a:cubicBezTo>
                  <a:cubicBezTo>
                    <a:pt x="193560" y="179962"/>
                    <a:pt x="205575" y="174282"/>
                    <a:pt x="217954" y="173324"/>
                  </a:cubicBezTo>
                  <a:close/>
                  <a:moveTo>
                    <a:pt x="1042366" y="170738"/>
                  </a:moveTo>
                  <a:cubicBezTo>
                    <a:pt x="1054737" y="170738"/>
                    <a:pt x="1067109" y="175440"/>
                    <a:pt x="1076570" y="184846"/>
                  </a:cubicBezTo>
                  <a:cubicBezTo>
                    <a:pt x="1095381" y="203769"/>
                    <a:pt x="1095381" y="234331"/>
                    <a:pt x="1076570" y="253254"/>
                  </a:cubicBezTo>
                  <a:lnTo>
                    <a:pt x="1042123" y="287700"/>
                  </a:lnTo>
                  <a:cubicBezTo>
                    <a:pt x="1023960" y="303255"/>
                    <a:pt x="997172" y="303255"/>
                    <a:pt x="979008" y="287700"/>
                  </a:cubicBezTo>
                  <a:cubicBezTo>
                    <a:pt x="958657" y="270271"/>
                    <a:pt x="956287" y="239644"/>
                    <a:pt x="973716" y="219292"/>
                  </a:cubicBezTo>
                  <a:lnTo>
                    <a:pt x="1008162" y="184846"/>
                  </a:lnTo>
                  <a:cubicBezTo>
                    <a:pt x="1017624" y="175440"/>
                    <a:pt x="1029995" y="170738"/>
                    <a:pt x="1042366" y="170738"/>
                  </a:cubicBezTo>
                  <a:close/>
                  <a:moveTo>
                    <a:pt x="630708" y="0"/>
                  </a:moveTo>
                  <a:cubicBezTo>
                    <a:pt x="657503" y="0"/>
                    <a:pt x="679224" y="21721"/>
                    <a:pt x="679224" y="48516"/>
                  </a:cubicBezTo>
                  <a:lnTo>
                    <a:pt x="679224" y="97032"/>
                  </a:lnTo>
                  <a:cubicBezTo>
                    <a:pt x="679224" y="123827"/>
                    <a:pt x="657503" y="145548"/>
                    <a:pt x="630708" y="145548"/>
                  </a:cubicBezTo>
                  <a:cubicBezTo>
                    <a:pt x="603913" y="145548"/>
                    <a:pt x="582192" y="123827"/>
                    <a:pt x="582192" y="97032"/>
                  </a:cubicBezTo>
                  <a:lnTo>
                    <a:pt x="582192" y="48516"/>
                  </a:lnTo>
                  <a:cubicBezTo>
                    <a:pt x="582192" y="21721"/>
                    <a:pt x="603913" y="0"/>
                    <a:pt x="63070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398" name="Google Shape;1398;p10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EMu TRAINING</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2" name="Shape 1402"/>
        <p:cNvGrpSpPr/>
        <p:nvPr/>
      </p:nvGrpSpPr>
      <p:grpSpPr>
        <a:xfrm>
          <a:off x="0" y="0"/>
          <a:ext cx="0" cy="0"/>
          <a:chOff x="0" y="0"/>
          <a:chExt cx="0" cy="0"/>
        </a:xfrm>
      </p:grpSpPr>
      <p:sp>
        <p:nvSpPr>
          <p:cNvPr id="1403" name="Google Shape;1403;p102"/>
          <p:cNvSpPr/>
          <p:nvPr/>
        </p:nvSpPr>
        <p:spPr>
          <a:xfrm>
            <a:off x="3151867" y="1281258"/>
            <a:ext cx="2859974" cy="3029485"/>
          </a:xfrm>
          <a:prstGeom prst="roundRect">
            <a:avLst>
              <a:gd fmla="val 0" name="adj"/>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D5DDDD"/>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404" name="Google Shape;1404;p102"/>
          <p:cNvSpPr/>
          <p:nvPr/>
        </p:nvSpPr>
        <p:spPr>
          <a:xfrm>
            <a:off x="6052910" y="1281258"/>
            <a:ext cx="2859974" cy="3029485"/>
          </a:xfrm>
          <a:prstGeom prst="roundRect">
            <a:avLst>
              <a:gd fmla="val 0" name="adj"/>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D5DDDD"/>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405" name="Google Shape;1405;p102"/>
          <p:cNvSpPr/>
          <p:nvPr/>
        </p:nvSpPr>
        <p:spPr>
          <a:xfrm>
            <a:off x="250825" y="1281258"/>
            <a:ext cx="2859974" cy="3029485"/>
          </a:xfrm>
          <a:prstGeom prst="roundRect">
            <a:avLst>
              <a:gd fmla="val 0" name="adj"/>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7816E"/>
                </a:solidFill>
                <a:latin typeface="Arial"/>
                <a:ea typeface="Arial"/>
                <a:cs typeface="Arial"/>
                <a:sym typeface="Arial"/>
              </a:rPr>
              <a:t>1</a:t>
            </a:r>
            <a:endParaRPr b="1" i="0" sz="3200" u="none" cap="none" strike="noStrike">
              <a:solidFill>
                <a:srgbClr val="37816E"/>
              </a:solidFill>
              <a:latin typeface="Arial"/>
              <a:ea typeface="Arial"/>
              <a:cs typeface="Arial"/>
              <a:sym typeface="Arial"/>
            </a:endParaRPr>
          </a:p>
        </p:txBody>
      </p:sp>
      <p:sp>
        <p:nvSpPr>
          <p:cNvPr id="1406" name="Google Shape;1406;p102"/>
          <p:cNvSpPr txBox="1"/>
          <p:nvPr/>
        </p:nvSpPr>
        <p:spPr>
          <a:xfrm>
            <a:off x="395289" y="925164"/>
            <a:ext cx="6264274" cy="432079"/>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t/>
            </a:r>
            <a:endParaRPr b="0" i="0" sz="1050" u="none" cap="none" strike="noStrike">
              <a:solidFill>
                <a:srgbClr val="7F7F7F"/>
              </a:solidFill>
              <a:latin typeface="Arial"/>
              <a:ea typeface="Arial"/>
              <a:cs typeface="Arial"/>
              <a:sym typeface="Arial"/>
            </a:endParaRPr>
          </a:p>
        </p:txBody>
      </p:sp>
      <p:pic>
        <p:nvPicPr>
          <p:cNvPr id="1407" name="Google Shape;1407;p102"/>
          <p:cNvPicPr preferRelativeResize="0"/>
          <p:nvPr/>
        </p:nvPicPr>
        <p:blipFill rotWithShape="1">
          <a:blip r:embed="rId3">
            <a:alphaModFix/>
          </a:blip>
          <a:srcRect b="0" l="0" r="0" t="0"/>
          <a:stretch/>
        </p:blipFill>
        <p:spPr>
          <a:xfrm>
            <a:off x="8528295" y="4511920"/>
            <a:ext cx="364880" cy="364880"/>
          </a:xfrm>
          <a:prstGeom prst="rect">
            <a:avLst/>
          </a:prstGeom>
          <a:noFill/>
          <a:ln>
            <a:noFill/>
          </a:ln>
        </p:spPr>
      </p:pic>
      <p:sp>
        <p:nvSpPr>
          <p:cNvPr id="1408" name="Google Shape;1408;p102"/>
          <p:cNvSpPr txBox="1"/>
          <p:nvPr/>
        </p:nvSpPr>
        <p:spPr>
          <a:xfrm>
            <a:off x="250826" y="724534"/>
            <a:ext cx="6481762" cy="43179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F0F14"/>
              </a:buClr>
              <a:buSzPts val="2000"/>
              <a:buFont typeface="Arial"/>
              <a:buNone/>
            </a:pPr>
            <a:r>
              <a:t/>
            </a:r>
            <a:endParaRPr b="0" i="0" sz="1400" u="none" cap="none" strike="noStrike">
              <a:solidFill>
                <a:srgbClr val="7F7F7F"/>
              </a:solidFill>
              <a:latin typeface="Arial"/>
              <a:ea typeface="Arial"/>
              <a:cs typeface="Arial"/>
              <a:sym typeface="Arial"/>
            </a:endParaRPr>
          </a:p>
        </p:txBody>
      </p:sp>
      <p:pic>
        <p:nvPicPr>
          <p:cNvPr id="1409" name="Google Shape;1409;p102"/>
          <p:cNvPicPr preferRelativeResize="0"/>
          <p:nvPr/>
        </p:nvPicPr>
        <p:blipFill rotWithShape="1">
          <a:blip r:embed="rId4">
            <a:alphaModFix/>
          </a:blip>
          <a:srcRect b="0" l="0" r="0" t="0"/>
          <a:stretch/>
        </p:blipFill>
        <p:spPr>
          <a:xfrm>
            <a:off x="313339" y="2115914"/>
            <a:ext cx="2748250" cy="1939738"/>
          </a:xfrm>
          <a:prstGeom prst="rect">
            <a:avLst/>
          </a:prstGeom>
          <a:noFill/>
          <a:ln>
            <a:noFill/>
          </a:ln>
        </p:spPr>
      </p:pic>
      <p:pic>
        <p:nvPicPr>
          <p:cNvPr id="1410" name="Google Shape;1410;p102"/>
          <p:cNvPicPr preferRelativeResize="0"/>
          <p:nvPr/>
        </p:nvPicPr>
        <p:blipFill rotWithShape="1">
          <a:blip r:embed="rId5">
            <a:alphaModFix amt="45000"/>
          </a:blip>
          <a:srcRect b="0" l="0" r="0" t="0"/>
          <a:stretch/>
        </p:blipFill>
        <p:spPr>
          <a:xfrm>
            <a:off x="3213306" y="2115914"/>
            <a:ext cx="2748250" cy="1939743"/>
          </a:xfrm>
          <a:prstGeom prst="rect">
            <a:avLst/>
          </a:prstGeom>
          <a:noFill/>
          <a:ln>
            <a:noFill/>
          </a:ln>
        </p:spPr>
      </p:pic>
      <p:pic>
        <p:nvPicPr>
          <p:cNvPr id="1411" name="Google Shape;1411;p102"/>
          <p:cNvPicPr preferRelativeResize="0"/>
          <p:nvPr/>
        </p:nvPicPr>
        <p:blipFill rotWithShape="1">
          <a:blip r:embed="rId6">
            <a:alphaModFix amt="45000"/>
          </a:blip>
          <a:srcRect b="0" l="0" r="0" t="0"/>
          <a:stretch/>
        </p:blipFill>
        <p:spPr>
          <a:xfrm>
            <a:off x="6105938" y="2115914"/>
            <a:ext cx="2748250" cy="1939761"/>
          </a:xfrm>
          <a:prstGeom prst="rect">
            <a:avLst/>
          </a:prstGeom>
          <a:noFill/>
          <a:ln>
            <a:noFill/>
          </a:ln>
        </p:spPr>
      </p:pic>
      <p:sp>
        <p:nvSpPr>
          <p:cNvPr id="1412" name="Google Shape;1412;p102"/>
          <p:cNvSpPr/>
          <p:nvPr/>
        </p:nvSpPr>
        <p:spPr>
          <a:xfrm>
            <a:off x="341440" y="2452140"/>
            <a:ext cx="1333564" cy="287939"/>
          </a:xfrm>
          <a:prstGeom prst="roundRect">
            <a:avLst>
              <a:gd fmla="val 16667" name="adj"/>
            </a:avLst>
          </a:prstGeom>
          <a:solidFill>
            <a:srgbClr val="73C5AF">
              <a:alpha val="745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13" name="Google Shape;1413;p102"/>
          <p:cNvSpPr txBox="1"/>
          <p:nvPr/>
        </p:nvSpPr>
        <p:spPr>
          <a:xfrm>
            <a:off x="1055650" y="268288"/>
            <a:ext cx="5676938" cy="539749"/>
          </a:xfrm>
          <a:prstGeom prst="rect">
            <a:avLst/>
          </a:prstGeom>
          <a:noFill/>
          <a:ln>
            <a:noFill/>
          </a:ln>
        </p:spPr>
        <p:txBody>
          <a:bodyPr anchorCtr="0" anchor="ctr" bIns="0" lIns="0" spcFirstLastPara="1" rIns="91425" wrap="square" tIns="0">
            <a:noAutofit/>
          </a:bodyPr>
          <a:lstStyle/>
          <a:p>
            <a:pPr indent="0" lvl="0" marL="0" marR="0" rtl="0" algn="l">
              <a:lnSpc>
                <a:spcPct val="90000"/>
              </a:lnSpc>
              <a:spcBef>
                <a:spcPts val="0"/>
              </a:spcBef>
              <a:spcAft>
                <a:spcPts val="0"/>
              </a:spcAft>
              <a:buClr>
                <a:srgbClr val="0F0F14"/>
              </a:buClr>
              <a:buSzPts val="4400"/>
              <a:buFont typeface="Arial"/>
              <a:buNone/>
            </a:pPr>
            <a:r>
              <a:rPr b="1" i="0" lang="en-US" sz="2200" u="none" cap="none" strike="noStrike">
                <a:solidFill>
                  <a:srgbClr val="0F0F14"/>
                </a:solidFill>
                <a:latin typeface="Arial"/>
                <a:ea typeface="Arial"/>
                <a:cs typeface="Arial"/>
                <a:sym typeface="Arial"/>
              </a:rPr>
              <a:t>How do I search for an IRN?</a:t>
            </a:r>
            <a:endParaRPr b="1" i="0" sz="2200" u="none" cap="none" strike="noStrike">
              <a:solidFill>
                <a:srgbClr val="0F0F14"/>
              </a:solidFill>
              <a:latin typeface="Arial"/>
              <a:ea typeface="Arial"/>
              <a:cs typeface="Arial"/>
              <a:sym typeface="Arial"/>
            </a:endParaRPr>
          </a:p>
        </p:txBody>
      </p:sp>
      <p:grpSp>
        <p:nvGrpSpPr>
          <p:cNvPr id="1414" name="Google Shape;1414;p102"/>
          <p:cNvGrpSpPr/>
          <p:nvPr/>
        </p:nvGrpSpPr>
        <p:grpSpPr>
          <a:xfrm>
            <a:off x="239636" y="273061"/>
            <a:ext cx="530396" cy="530205"/>
            <a:chOff x="2338634" y="1605068"/>
            <a:chExt cx="950700" cy="950700"/>
          </a:xfrm>
        </p:grpSpPr>
        <p:sp>
          <p:nvSpPr>
            <p:cNvPr id="1415" name="Google Shape;1415;p102"/>
            <p:cNvSpPr/>
            <p:nvPr/>
          </p:nvSpPr>
          <p:spPr>
            <a:xfrm>
              <a:off x="2338634" y="1605068"/>
              <a:ext cx="950700" cy="95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6" name="Google Shape;1416;p102"/>
            <p:cNvSpPr/>
            <p:nvPr/>
          </p:nvSpPr>
          <p:spPr>
            <a:xfrm>
              <a:off x="2547073" y="1772451"/>
              <a:ext cx="532948" cy="614940"/>
            </a:xfrm>
            <a:custGeom>
              <a:rect b="b" l="l" r="r" t="t"/>
              <a:pathLst>
                <a:path extrusionOk="0" h="1455479" w="1261416">
                  <a:moveTo>
                    <a:pt x="498260" y="1309931"/>
                  </a:moveTo>
                  <a:cubicBezTo>
                    <a:pt x="515575" y="1339922"/>
                    <a:pt x="547562" y="1358412"/>
                    <a:pt x="582192" y="1358447"/>
                  </a:cubicBezTo>
                  <a:lnTo>
                    <a:pt x="679224" y="1358447"/>
                  </a:lnTo>
                  <a:cubicBezTo>
                    <a:pt x="713855" y="1358412"/>
                    <a:pt x="745841" y="1339922"/>
                    <a:pt x="763157" y="1309931"/>
                  </a:cubicBezTo>
                  <a:close/>
                  <a:moveTo>
                    <a:pt x="436644" y="1067351"/>
                  </a:moveTo>
                  <a:lnTo>
                    <a:pt x="436644" y="1212899"/>
                  </a:lnTo>
                  <a:lnTo>
                    <a:pt x="824772" y="1212899"/>
                  </a:lnTo>
                  <a:lnTo>
                    <a:pt x="824772" y="1067351"/>
                  </a:lnTo>
                  <a:close/>
                  <a:moveTo>
                    <a:pt x="1007309" y="962195"/>
                  </a:moveTo>
                  <a:cubicBezTo>
                    <a:pt x="1019688" y="961237"/>
                    <a:pt x="1032433" y="965002"/>
                    <a:pt x="1042608" y="973716"/>
                  </a:cubicBezTo>
                  <a:lnTo>
                    <a:pt x="1077055" y="1008162"/>
                  </a:lnTo>
                  <a:cubicBezTo>
                    <a:pt x="1092609" y="1026326"/>
                    <a:pt x="1092609" y="1053114"/>
                    <a:pt x="1077055" y="1071277"/>
                  </a:cubicBezTo>
                  <a:cubicBezTo>
                    <a:pt x="1059626" y="1091629"/>
                    <a:pt x="1028999" y="1093999"/>
                    <a:pt x="1008647" y="1076570"/>
                  </a:cubicBezTo>
                  <a:lnTo>
                    <a:pt x="974201" y="1042123"/>
                  </a:lnTo>
                  <a:cubicBezTo>
                    <a:pt x="958646" y="1023960"/>
                    <a:pt x="958646" y="997172"/>
                    <a:pt x="974201" y="979008"/>
                  </a:cubicBezTo>
                  <a:cubicBezTo>
                    <a:pt x="982916" y="968833"/>
                    <a:pt x="994930" y="963152"/>
                    <a:pt x="1007309" y="962195"/>
                  </a:cubicBezTo>
                  <a:close/>
                  <a:moveTo>
                    <a:pt x="250850" y="962050"/>
                  </a:moveTo>
                  <a:cubicBezTo>
                    <a:pt x="262088" y="962050"/>
                    <a:pt x="273326" y="965939"/>
                    <a:pt x="282407" y="973716"/>
                  </a:cubicBezTo>
                  <a:cubicBezTo>
                    <a:pt x="302759" y="991145"/>
                    <a:pt x="305129" y="1021772"/>
                    <a:pt x="287700" y="1042123"/>
                  </a:cubicBezTo>
                  <a:lnTo>
                    <a:pt x="253254" y="1076570"/>
                  </a:lnTo>
                  <a:cubicBezTo>
                    <a:pt x="234331" y="1095381"/>
                    <a:pt x="203769" y="1095381"/>
                    <a:pt x="184846" y="1076570"/>
                  </a:cubicBezTo>
                  <a:cubicBezTo>
                    <a:pt x="166035" y="1057647"/>
                    <a:pt x="166035" y="1027085"/>
                    <a:pt x="184846" y="1008162"/>
                  </a:cubicBezTo>
                  <a:lnTo>
                    <a:pt x="219292" y="973716"/>
                  </a:lnTo>
                  <a:cubicBezTo>
                    <a:pt x="228374" y="965939"/>
                    <a:pt x="239612" y="962050"/>
                    <a:pt x="250850" y="962050"/>
                  </a:cubicBezTo>
                  <a:close/>
                  <a:moveTo>
                    <a:pt x="1164384" y="582192"/>
                  </a:moveTo>
                  <a:lnTo>
                    <a:pt x="1212900" y="582192"/>
                  </a:lnTo>
                  <a:cubicBezTo>
                    <a:pt x="1239695" y="582192"/>
                    <a:pt x="1261416" y="603913"/>
                    <a:pt x="1261416" y="630708"/>
                  </a:cubicBezTo>
                  <a:cubicBezTo>
                    <a:pt x="1261416" y="657503"/>
                    <a:pt x="1239695" y="679224"/>
                    <a:pt x="1212900" y="679224"/>
                  </a:cubicBezTo>
                  <a:lnTo>
                    <a:pt x="1164384" y="679224"/>
                  </a:lnTo>
                  <a:cubicBezTo>
                    <a:pt x="1137589" y="679224"/>
                    <a:pt x="1115868" y="657503"/>
                    <a:pt x="1115868" y="630708"/>
                  </a:cubicBezTo>
                  <a:cubicBezTo>
                    <a:pt x="1115868" y="603913"/>
                    <a:pt x="1137589" y="582192"/>
                    <a:pt x="1164384" y="582192"/>
                  </a:cubicBezTo>
                  <a:close/>
                  <a:moveTo>
                    <a:pt x="48516" y="582192"/>
                  </a:moveTo>
                  <a:lnTo>
                    <a:pt x="97032" y="582192"/>
                  </a:lnTo>
                  <a:cubicBezTo>
                    <a:pt x="123827" y="582192"/>
                    <a:pt x="145548" y="603913"/>
                    <a:pt x="145548" y="630708"/>
                  </a:cubicBezTo>
                  <a:cubicBezTo>
                    <a:pt x="145548" y="657503"/>
                    <a:pt x="123827" y="679224"/>
                    <a:pt x="97032" y="679224"/>
                  </a:cubicBezTo>
                  <a:lnTo>
                    <a:pt x="48516" y="679224"/>
                  </a:lnTo>
                  <a:cubicBezTo>
                    <a:pt x="21721" y="679224"/>
                    <a:pt x="0" y="657503"/>
                    <a:pt x="0" y="630708"/>
                  </a:cubicBezTo>
                  <a:cubicBezTo>
                    <a:pt x="0" y="603913"/>
                    <a:pt x="21721" y="582192"/>
                    <a:pt x="48516" y="582192"/>
                  </a:cubicBezTo>
                  <a:close/>
                  <a:moveTo>
                    <a:pt x="630708" y="291096"/>
                  </a:moveTo>
                  <a:cubicBezTo>
                    <a:pt x="527713" y="291103"/>
                    <a:pt x="430286" y="337849"/>
                    <a:pt x="365833" y="418186"/>
                  </a:cubicBezTo>
                  <a:cubicBezTo>
                    <a:pt x="248460" y="564484"/>
                    <a:pt x="271910" y="778232"/>
                    <a:pt x="418208" y="895605"/>
                  </a:cubicBezTo>
                  <a:cubicBezTo>
                    <a:pt x="429791" y="904757"/>
                    <a:pt x="436576" y="918685"/>
                    <a:pt x="436644" y="933447"/>
                  </a:cubicBezTo>
                  <a:lnTo>
                    <a:pt x="436644" y="970320"/>
                  </a:lnTo>
                  <a:lnTo>
                    <a:pt x="824772" y="970320"/>
                  </a:lnTo>
                  <a:lnTo>
                    <a:pt x="824772" y="933447"/>
                  </a:lnTo>
                  <a:cubicBezTo>
                    <a:pt x="824840" y="918685"/>
                    <a:pt x="831626" y="904757"/>
                    <a:pt x="843208" y="895605"/>
                  </a:cubicBezTo>
                  <a:cubicBezTo>
                    <a:pt x="923545" y="831153"/>
                    <a:pt x="970291" y="733725"/>
                    <a:pt x="970298" y="630730"/>
                  </a:cubicBezTo>
                  <a:cubicBezTo>
                    <a:pt x="970310" y="443167"/>
                    <a:pt x="818271" y="291108"/>
                    <a:pt x="630708" y="291096"/>
                  </a:cubicBezTo>
                  <a:close/>
                  <a:moveTo>
                    <a:pt x="655004" y="194343"/>
                  </a:moveTo>
                  <a:cubicBezTo>
                    <a:pt x="766577" y="200560"/>
                    <a:pt x="875779" y="249342"/>
                    <a:pt x="956163" y="339214"/>
                  </a:cubicBezTo>
                  <a:cubicBezTo>
                    <a:pt x="1116931" y="518958"/>
                    <a:pt x="1101548" y="794997"/>
                    <a:pt x="921804" y="955765"/>
                  </a:cubicBezTo>
                  <a:lnTo>
                    <a:pt x="921804" y="1261415"/>
                  </a:lnTo>
                  <a:cubicBezTo>
                    <a:pt x="921804" y="1288210"/>
                    <a:pt x="900083" y="1309931"/>
                    <a:pt x="873288" y="1309931"/>
                  </a:cubicBezTo>
                  <a:lnTo>
                    <a:pt x="866496" y="1309931"/>
                  </a:lnTo>
                  <a:cubicBezTo>
                    <a:pt x="844432" y="1395387"/>
                    <a:pt x="767482" y="1455193"/>
                    <a:pt x="679224" y="1455479"/>
                  </a:cubicBezTo>
                  <a:lnTo>
                    <a:pt x="582192" y="1455479"/>
                  </a:lnTo>
                  <a:cubicBezTo>
                    <a:pt x="493934" y="1455193"/>
                    <a:pt x="416985" y="1395387"/>
                    <a:pt x="394921" y="1309931"/>
                  </a:cubicBezTo>
                  <a:lnTo>
                    <a:pt x="388128" y="1309931"/>
                  </a:lnTo>
                  <a:cubicBezTo>
                    <a:pt x="361334" y="1309931"/>
                    <a:pt x="339612" y="1288210"/>
                    <a:pt x="339612" y="1261415"/>
                  </a:cubicBezTo>
                  <a:lnTo>
                    <a:pt x="339612" y="955765"/>
                  </a:lnTo>
                  <a:cubicBezTo>
                    <a:pt x="246744" y="873285"/>
                    <a:pt x="193742" y="754914"/>
                    <a:pt x="194064" y="630708"/>
                  </a:cubicBezTo>
                  <a:cubicBezTo>
                    <a:pt x="193951" y="506317"/>
                    <a:pt x="246896" y="387782"/>
                    <a:pt x="339612" y="304855"/>
                  </a:cubicBezTo>
                  <a:cubicBezTo>
                    <a:pt x="429484" y="224471"/>
                    <a:pt x="543430" y="188125"/>
                    <a:pt x="655004" y="194343"/>
                  </a:cubicBezTo>
                  <a:close/>
                  <a:moveTo>
                    <a:pt x="217954" y="173324"/>
                  </a:moveTo>
                  <a:cubicBezTo>
                    <a:pt x="230333" y="172367"/>
                    <a:pt x="243078" y="176131"/>
                    <a:pt x="253253" y="184846"/>
                  </a:cubicBezTo>
                  <a:lnTo>
                    <a:pt x="287700" y="218807"/>
                  </a:lnTo>
                  <a:cubicBezTo>
                    <a:pt x="306724" y="237697"/>
                    <a:pt x="306833" y="268433"/>
                    <a:pt x="287942" y="287457"/>
                  </a:cubicBezTo>
                  <a:cubicBezTo>
                    <a:pt x="269052" y="306481"/>
                    <a:pt x="238316" y="306590"/>
                    <a:pt x="219292" y="287700"/>
                  </a:cubicBezTo>
                  <a:lnTo>
                    <a:pt x="184846" y="253253"/>
                  </a:lnTo>
                  <a:cubicBezTo>
                    <a:pt x="169291" y="235090"/>
                    <a:pt x="169291" y="208302"/>
                    <a:pt x="184846" y="190138"/>
                  </a:cubicBezTo>
                  <a:cubicBezTo>
                    <a:pt x="193560" y="179962"/>
                    <a:pt x="205575" y="174282"/>
                    <a:pt x="217954" y="173324"/>
                  </a:cubicBezTo>
                  <a:close/>
                  <a:moveTo>
                    <a:pt x="1042366" y="170738"/>
                  </a:moveTo>
                  <a:cubicBezTo>
                    <a:pt x="1054737" y="170738"/>
                    <a:pt x="1067109" y="175440"/>
                    <a:pt x="1076570" y="184846"/>
                  </a:cubicBezTo>
                  <a:cubicBezTo>
                    <a:pt x="1095381" y="203769"/>
                    <a:pt x="1095381" y="234331"/>
                    <a:pt x="1076570" y="253254"/>
                  </a:cubicBezTo>
                  <a:lnTo>
                    <a:pt x="1042123" y="287700"/>
                  </a:lnTo>
                  <a:cubicBezTo>
                    <a:pt x="1023960" y="303255"/>
                    <a:pt x="997172" y="303255"/>
                    <a:pt x="979008" y="287700"/>
                  </a:cubicBezTo>
                  <a:cubicBezTo>
                    <a:pt x="958657" y="270271"/>
                    <a:pt x="956287" y="239644"/>
                    <a:pt x="973716" y="219292"/>
                  </a:cubicBezTo>
                  <a:lnTo>
                    <a:pt x="1008162" y="184846"/>
                  </a:lnTo>
                  <a:cubicBezTo>
                    <a:pt x="1017624" y="175440"/>
                    <a:pt x="1029995" y="170738"/>
                    <a:pt x="1042366" y="170738"/>
                  </a:cubicBezTo>
                  <a:close/>
                  <a:moveTo>
                    <a:pt x="630708" y="0"/>
                  </a:moveTo>
                  <a:cubicBezTo>
                    <a:pt x="657503" y="0"/>
                    <a:pt x="679224" y="21721"/>
                    <a:pt x="679224" y="48516"/>
                  </a:cubicBezTo>
                  <a:lnTo>
                    <a:pt x="679224" y="97032"/>
                  </a:lnTo>
                  <a:cubicBezTo>
                    <a:pt x="679224" y="123827"/>
                    <a:pt x="657503" y="145548"/>
                    <a:pt x="630708" y="145548"/>
                  </a:cubicBezTo>
                  <a:cubicBezTo>
                    <a:pt x="603913" y="145548"/>
                    <a:pt x="582192" y="123827"/>
                    <a:pt x="582192" y="97032"/>
                  </a:cubicBezTo>
                  <a:lnTo>
                    <a:pt x="582192" y="48516"/>
                  </a:lnTo>
                  <a:cubicBezTo>
                    <a:pt x="582192" y="21721"/>
                    <a:pt x="603913" y="0"/>
                    <a:pt x="63070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417" name="Google Shape;1417;p10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EMu TRAINING</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103"/>
          <p:cNvSpPr/>
          <p:nvPr/>
        </p:nvSpPr>
        <p:spPr>
          <a:xfrm>
            <a:off x="3151867" y="1281258"/>
            <a:ext cx="2859974" cy="3029485"/>
          </a:xfrm>
          <a:prstGeom prst="roundRect">
            <a:avLst>
              <a:gd fmla="val 0" name="adj"/>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7816E"/>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423" name="Google Shape;1423;p103"/>
          <p:cNvSpPr/>
          <p:nvPr/>
        </p:nvSpPr>
        <p:spPr>
          <a:xfrm>
            <a:off x="6052910" y="1281258"/>
            <a:ext cx="2859974" cy="3029485"/>
          </a:xfrm>
          <a:prstGeom prst="roundRect">
            <a:avLst>
              <a:gd fmla="val 0" name="adj"/>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D5DDDD"/>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424" name="Google Shape;1424;p103"/>
          <p:cNvSpPr/>
          <p:nvPr/>
        </p:nvSpPr>
        <p:spPr>
          <a:xfrm>
            <a:off x="250825" y="1281258"/>
            <a:ext cx="2859974" cy="3029485"/>
          </a:xfrm>
          <a:prstGeom prst="roundRect">
            <a:avLst>
              <a:gd fmla="val 0" name="adj"/>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D5DDDD"/>
                </a:solidFill>
                <a:latin typeface="Arial"/>
                <a:ea typeface="Arial"/>
                <a:cs typeface="Arial"/>
                <a:sym typeface="Arial"/>
              </a:rPr>
              <a:t>1</a:t>
            </a:r>
            <a:endParaRPr b="1" i="0" sz="3200" u="none" cap="none" strike="noStrike">
              <a:solidFill>
                <a:srgbClr val="D5DDDD"/>
              </a:solidFill>
              <a:latin typeface="Arial"/>
              <a:ea typeface="Arial"/>
              <a:cs typeface="Arial"/>
              <a:sym typeface="Arial"/>
            </a:endParaRPr>
          </a:p>
        </p:txBody>
      </p:sp>
      <p:sp>
        <p:nvSpPr>
          <p:cNvPr id="1425" name="Google Shape;1425;p103"/>
          <p:cNvSpPr txBox="1"/>
          <p:nvPr/>
        </p:nvSpPr>
        <p:spPr>
          <a:xfrm>
            <a:off x="395289" y="925164"/>
            <a:ext cx="6264274" cy="432079"/>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t/>
            </a:r>
            <a:endParaRPr b="0" i="0" sz="1050" u="none" cap="none" strike="noStrike">
              <a:solidFill>
                <a:srgbClr val="7F7F7F"/>
              </a:solidFill>
              <a:latin typeface="Arial"/>
              <a:ea typeface="Arial"/>
              <a:cs typeface="Arial"/>
              <a:sym typeface="Arial"/>
            </a:endParaRPr>
          </a:p>
        </p:txBody>
      </p:sp>
      <p:pic>
        <p:nvPicPr>
          <p:cNvPr id="1426" name="Google Shape;1426;p103"/>
          <p:cNvPicPr preferRelativeResize="0"/>
          <p:nvPr/>
        </p:nvPicPr>
        <p:blipFill rotWithShape="1">
          <a:blip r:embed="rId3">
            <a:alphaModFix/>
          </a:blip>
          <a:srcRect b="0" l="0" r="0" t="0"/>
          <a:stretch/>
        </p:blipFill>
        <p:spPr>
          <a:xfrm>
            <a:off x="8528295" y="4511920"/>
            <a:ext cx="364880" cy="364880"/>
          </a:xfrm>
          <a:prstGeom prst="rect">
            <a:avLst/>
          </a:prstGeom>
          <a:noFill/>
          <a:ln>
            <a:noFill/>
          </a:ln>
        </p:spPr>
      </p:pic>
      <p:sp>
        <p:nvSpPr>
          <p:cNvPr id="1427" name="Google Shape;1427;p103"/>
          <p:cNvSpPr txBox="1"/>
          <p:nvPr/>
        </p:nvSpPr>
        <p:spPr>
          <a:xfrm>
            <a:off x="250826" y="724534"/>
            <a:ext cx="6481762" cy="43179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F0F14"/>
              </a:buClr>
              <a:buSzPts val="2000"/>
              <a:buFont typeface="Arial"/>
              <a:buNone/>
            </a:pPr>
            <a:r>
              <a:t/>
            </a:r>
            <a:endParaRPr b="0" i="0" sz="1400" u="none" cap="none" strike="noStrike">
              <a:solidFill>
                <a:srgbClr val="7F7F7F"/>
              </a:solidFill>
              <a:latin typeface="Arial"/>
              <a:ea typeface="Arial"/>
              <a:cs typeface="Arial"/>
              <a:sym typeface="Arial"/>
            </a:endParaRPr>
          </a:p>
        </p:txBody>
      </p:sp>
      <p:pic>
        <p:nvPicPr>
          <p:cNvPr id="1428" name="Google Shape;1428;p103"/>
          <p:cNvPicPr preferRelativeResize="0"/>
          <p:nvPr/>
        </p:nvPicPr>
        <p:blipFill rotWithShape="1">
          <a:blip r:embed="rId4">
            <a:alphaModFix amt="45000"/>
          </a:blip>
          <a:srcRect b="0" l="0" r="0" t="0"/>
          <a:stretch/>
        </p:blipFill>
        <p:spPr>
          <a:xfrm>
            <a:off x="313339" y="2115914"/>
            <a:ext cx="2748250" cy="1939738"/>
          </a:xfrm>
          <a:prstGeom prst="rect">
            <a:avLst/>
          </a:prstGeom>
          <a:noFill/>
          <a:ln>
            <a:noFill/>
          </a:ln>
        </p:spPr>
      </p:pic>
      <p:pic>
        <p:nvPicPr>
          <p:cNvPr id="1429" name="Google Shape;1429;p103"/>
          <p:cNvPicPr preferRelativeResize="0"/>
          <p:nvPr/>
        </p:nvPicPr>
        <p:blipFill rotWithShape="1">
          <a:blip r:embed="rId5">
            <a:alphaModFix/>
          </a:blip>
          <a:srcRect b="0" l="0" r="0" t="0"/>
          <a:stretch/>
        </p:blipFill>
        <p:spPr>
          <a:xfrm>
            <a:off x="3213306" y="2115914"/>
            <a:ext cx="2748250" cy="1939742"/>
          </a:xfrm>
          <a:prstGeom prst="rect">
            <a:avLst/>
          </a:prstGeom>
          <a:noFill/>
          <a:ln>
            <a:noFill/>
          </a:ln>
        </p:spPr>
      </p:pic>
      <p:pic>
        <p:nvPicPr>
          <p:cNvPr id="1430" name="Google Shape;1430;p103"/>
          <p:cNvPicPr preferRelativeResize="0"/>
          <p:nvPr/>
        </p:nvPicPr>
        <p:blipFill rotWithShape="1">
          <a:blip r:embed="rId6">
            <a:alphaModFix amt="45000"/>
          </a:blip>
          <a:srcRect b="0" l="0" r="0" t="0"/>
          <a:stretch/>
        </p:blipFill>
        <p:spPr>
          <a:xfrm>
            <a:off x="6105938" y="2115914"/>
            <a:ext cx="2748250" cy="1939761"/>
          </a:xfrm>
          <a:prstGeom prst="rect">
            <a:avLst/>
          </a:prstGeom>
          <a:noFill/>
          <a:ln>
            <a:noFill/>
          </a:ln>
        </p:spPr>
      </p:pic>
      <p:sp>
        <p:nvSpPr>
          <p:cNvPr id="1431" name="Google Shape;1431;p103"/>
          <p:cNvSpPr/>
          <p:nvPr/>
        </p:nvSpPr>
        <p:spPr>
          <a:xfrm>
            <a:off x="4601482" y="2448847"/>
            <a:ext cx="1333564" cy="287939"/>
          </a:xfrm>
          <a:prstGeom prst="roundRect">
            <a:avLst>
              <a:gd fmla="val 16667" name="adj"/>
            </a:avLst>
          </a:prstGeom>
          <a:solidFill>
            <a:srgbClr val="73C5AF">
              <a:alpha val="745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32" name="Google Shape;1432;p103"/>
          <p:cNvSpPr txBox="1"/>
          <p:nvPr/>
        </p:nvSpPr>
        <p:spPr>
          <a:xfrm>
            <a:off x="1055650" y="268288"/>
            <a:ext cx="5676938" cy="539749"/>
          </a:xfrm>
          <a:prstGeom prst="rect">
            <a:avLst/>
          </a:prstGeom>
          <a:noFill/>
          <a:ln>
            <a:noFill/>
          </a:ln>
        </p:spPr>
        <p:txBody>
          <a:bodyPr anchorCtr="0" anchor="ctr" bIns="0" lIns="0" spcFirstLastPara="1" rIns="91425" wrap="square" tIns="0">
            <a:noAutofit/>
          </a:bodyPr>
          <a:lstStyle/>
          <a:p>
            <a:pPr indent="0" lvl="0" marL="0" marR="0" rtl="0" algn="l">
              <a:lnSpc>
                <a:spcPct val="90000"/>
              </a:lnSpc>
              <a:spcBef>
                <a:spcPts val="0"/>
              </a:spcBef>
              <a:spcAft>
                <a:spcPts val="0"/>
              </a:spcAft>
              <a:buClr>
                <a:srgbClr val="0F0F14"/>
              </a:buClr>
              <a:buSzPts val="4400"/>
              <a:buFont typeface="Arial"/>
              <a:buNone/>
            </a:pPr>
            <a:r>
              <a:rPr b="1" i="0" lang="en-US" sz="2200" u="none" cap="none" strike="noStrike">
                <a:solidFill>
                  <a:srgbClr val="0F0F14"/>
                </a:solidFill>
                <a:latin typeface="Arial"/>
                <a:ea typeface="Arial"/>
                <a:cs typeface="Arial"/>
                <a:sym typeface="Arial"/>
              </a:rPr>
              <a:t>How do I search for an IRN?</a:t>
            </a:r>
            <a:endParaRPr b="1" i="0" sz="2200" u="none" cap="none" strike="noStrike">
              <a:solidFill>
                <a:srgbClr val="0F0F14"/>
              </a:solidFill>
              <a:latin typeface="Arial"/>
              <a:ea typeface="Arial"/>
              <a:cs typeface="Arial"/>
              <a:sym typeface="Arial"/>
            </a:endParaRPr>
          </a:p>
        </p:txBody>
      </p:sp>
      <p:grpSp>
        <p:nvGrpSpPr>
          <p:cNvPr id="1433" name="Google Shape;1433;p103"/>
          <p:cNvGrpSpPr/>
          <p:nvPr/>
        </p:nvGrpSpPr>
        <p:grpSpPr>
          <a:xfrm>
            <a:off x="239636" y="273061"/>
            <a:ext cx="530396" cy="530205"/>
            <a:chOff x="2338634" y="1605068"/>
            <a:chExt cx="950700" cy="950700"/>
          </a:xfrm>
        </p:grpSpPr>
        <p:sp>
          <p:nvSpPr>
            <p:cNvPr id="1434" name="Google Shape;1434;p103"/>
            <p:cNvSpPr/>
            <p:nvPr/>
          </p:nvSpPr>
          <p:spPr>
            <a:xfrm>
              <a:off x="2338634" y="1605068"/>
              <a:ext cx="950700" cy="95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35" name="Google Shape;1435;p103"/>
            <p:cNvSpPr/>
            <p:nvPr/>
          </p:nvSpPr>
          <p:spPr>
            <a:xfrm>
              <a:off x="2547073" y="1772451"/>
              <a:ext cx="532948" cy="614940"/>
            </a:xfrm>
            <a:custGeom>
              <a:rect b="b" l="l" r="r" t="t"/>
              <a:pathLst>
                <a:path extrusionOk="0" h="1455479" w="1261416">
                  <a:moveTo>
                    <a:pt x="498260" y="1309931"/>
                  </a:moveTo>
                  <a:cubicBezTo>
                    <a:pt x="515575" y="1339922"/>
                    <a:pt x="547562" y="1358412"/>
                    <a:pt x="582192" y="1358447"/>
                  </a:cubicBezTo>
                  <a:lnTo>
                    <a:pt x="679224" y="1358447"/>
                  </a:lnTo>
                  <a:cubicBezTo>
                    <a:pt x="713855" y="1358412"/>
                    <a:pt x="745841" y="1339922"/>
                    <a:pt x="763157" y="1309931"/>
                  </a:cubicBezTo>
                  <a:close/>
                  <a:moveTo>
                    <a:pt x="436644" y="1067351"/>
                  </a:moveTo>
                  <a:lnTo>
                    <a:pt x="436644" y="1212899"/>
                  </a:lnTo>
                  <a:lnTo>
                    <a:pt x="824772" y="1212899"/>
                  </a:lnTo>
                  <a:lnTo>
                    <a:pt x="824772" y="1067351"/>
                  </a:lnTo>
                  <a:close/>
                  <a:moveTo>
                    <a:pt x="1007309" y="962195"/>
                  </a:moveTo>
                  <a:cubicBezTo>
                    <a:pt x="1019688" y="961237"/>
                    <a:pt x="1032433" y="965002"/>
                    <a:pt x="1042608" y="973716"/>
                  </a:cubicBezTo>
                  <a:lnTo>
                    <a:pt x="1077055" y="1008162"/>
                  </a:lnTo>
                  <a:cubicBezTo>
                    <a:pt x="1092609" y="1026326"/>
                    <a:pt x="1092609" y="1053114"/>
                    <a:pt x="1077055" y="1071277"/>
                  </a:cubicBezTo>
                  <a:cubicBezTo>
                    <a:pt x="1059626" y="1091629"/>
                    <a:pt x="1028999" y="1093999"/>
                    <a:pt x="1008647" y="1076570"/>
                  </a:cubicBezTo>
                  <a:lnTo>
                    <a:pt x="974201" y="1042123"/>
                  </a:lnTo>
                  <a:cubicBezTo>
                    <a:pt x="958646" y="1023960"/>
                    <a:pt x="958646" y="997172"/>
                    <a:pt x="974201" y="979008"/>
                  </a:cubicBezTo>
                  <a:cubicBezTo>
                    <a:pt x="982916" y="968833"/>
                    <a:pt x="994930" y="963152"/>
                    <a:pt x="1007309" y="962195"/>
                  </a:cubicBezTo>
                  <a:close/>
                  <a:moveTo>
                    <a:pt x="250850" y="962050"/>
                  </a:moveTo>
                  <a:cubicBezTo>
                    <a:pt x="262088" y="962050"/>
                    <a:pt x="273326" y="965939"/>
                    <a:pt x="282407" y="973716"/>
                  </a:cubicBezTo>
                  <a:cubicBezTo>
                    <a:pt x="302759" y="991145"/>
                    <a:pt x="305129" y="1021772"/>
                    <a:pt x="287700" y="1042123"/>
                  </a:cubicBezTo>
                  <a:lnTo>
                    <a:pt x="253254" y="1076570"/>
                  </a:lnTo>
                  <a:cubicBezTo>
                    <a:pt x="234331" y="1095381"/>
                    <a:pt x="203769" y="1095381"/>
                    <a:pt x="184846" y="1076570"/>
                  </a:cubicBezTo>
                  <a:cubicBezTo>
                    <a:pt x="166035" y="1057647"/>
                    <a:pt x="166035" y="1027085"/>
                    <a:pt x="184846" y="1008162"/>
                  </a:cubicBezTo>
                  <a:lnTo>
                    <a:pt x="219292" y="973716"/>
                  </a:lnTo>
                  <a:cubicBezTo>
                    <a:pt x="228374" y="965939"/>
                    <a:pt x="239612" y="962050"/>
                    <a:pt x="250850" y="962050"/>
                  </a:cubicBezTo>
                  <a:close/>
                  <a:moveTo>
                    <a:pt x="1164384" y="582192"/>
                  </a:moveTo>
                  <a:lnTo>
                    <a:pt x="1212900" y="582192"/>
                  </a:lnTo>
                  <a:cubicBezTo>
                    <a:pt x="1239695" y="582192"/>
                    <a:pt x="1261416" y="603913"/>
                    <a:pt x="1261416" y="630708"/>
                  </a:cubicBezTo>
                  <a:cubicBezTo>
                    <a:pt x="1261416" y="657503"/>
                    <a:pt x="1239695" y="679224"/>
                    <a:pt x="1212900" y="679224"/>
                  </a:cubicBezTo>
                  <a:lnTo>
                    <a:pt x="1164384" y="679224"/>
                  </a:lnTo>
                  <a:cubicBezTo>
                    <a:pt x="1137589" y="679224"/>
                    <a:pt x="1115868" y="657503"/>
                    <a:pt x="1115868" y="630708"/>
                  </a:cubicBezTo>
                  <a:cubicBezTo>
                    <a:pt x="1115868" y="603913"/>
                    <a:pt x="1137589" y="582192"/>
                    <a:pt x="1164384" y="582192"/>
                  </a:cubicBezTo>
                  <a:close/>
                  <a:moveTo>
                    <a:pt x="48516" y="582192"/>
                  </a:moveTo>
                  <a:lnTo>
                    <a:pt x="97032" y="582192"/>
                  </a:lnTo>
                  <a:cubicBezTo>
                    <a:pt x="123827" y="582192"/>
                    <a:pt x="145548" y="603913"/>
                    <a:pt x="145548" y="630708"/>
                  </a:cubicBezTo>
                  <a:cubicBezTo>
                    <a:pt x="145548" y="657503"/>
                    <a:pt x="123827" y="679224"/>
                    <a:pt x="97032" y="679224"/>
                  </a:cubicBezTo>
                  <a:lnTo>
                    <a:pt x="48516" y="679224"/>
                  </a:lnTo>
                  <a:cubicBezTo>
                    <a:pt x="21721" y="679224"/>
                    <a:pt x="0" y="657503"/>
                    <a:pt x="0" y="630708"/>
                  </a:cubicBezTo>
                  <a:cubicBezTo>
                    <a:pt x="0" y="603913"/>
                    <a:pt x="21721" y="582192"/>
                    <a:pt x="48516" y="582192"/>
                  </a:cubicBezTo>
                  <a:close/>
                  <a:moveTo>
                    <a:pt x="630708" y="291096"/>
                  </a:moveTo>
                  <a:cubicBezTo>
                    <a:pt x="527713" y="291103"/>
                    <a:pt x="430286" y="337849"/>
                    <a:pt x="365833" y="418186"/>
                  </a:cubicBezTo>
                  <a:cubicBezTo>
                    <a:pt x="248460" y="564484"/>
                    <a:pt x="271910" y="778232"/>
                    <a:pt x="418208" y="895605"/>
                  </a:cubicBezTo>
                  <a:cubicBezTo>
                    <a:pt x="429791" y="904757"/>
                    <a:pt x="436576" y="918685"/>
                    <a:pt x="436644" y="933447"/>
                  </a:cubicBezTo>
                  <a:lnTo>
                    <a:pt x="436644" y="970320"/>
                  </a:lnTo>
                  <a:lnTo>
                    <a:pt x="824772" y="970320"/>
                  </a:lnTo>
                  <a:lnTo>
                    <a:pt x="824772" y="933447"/>
                  </a:lnTo>
                  <a:cubicBezTo>
                    <a:pt x="824840" y="918685"/>
                    <a:pt x="831626" y="904757"/>
                    <a:pt x="843208" y="895605"/>
                  </a:cubicBezTo>
                  <a:cubicBezTo>
                    <a:pt x="923545" y="831153"/>
                    <a:pt x="970291" y="733725"/>
                    <a:pt x="970298" y="630730"/>
                  </a:cubicBezTo>
                  <a:cubicBezTo>
                    <a:pt x="970310" y="443167"/>
                    <a:pt x="818271" y="291108"/>
                    <a:pt x="630708" y="291096"/>
                  </a:cubicBezTo>
                  <a:close/>
                  <a:moveTo>
                    <a:pt x="655004" y="194343"/>
                  </a:moveTo>
                  <a:cubicBezTo>
                    <a:pt x="766577" y="200560"/>
                    <a:pt x="875779" y="249342"/>
                    <a:pt x="956163" y="339214"/>
                  </a:cubicBezTo>
                  <a:cubicBezTo>
                    <a:pt x="1116931" y="518958"/>
                    <a:pt x="1101548" y="794997"/>
                    <a:pt x="921804" y="955765"/>
                  </a:cubicBezTo>
                  <a:lnTo>
                    <a:pt x="921804" y="1261415"/>
                  </a:lnTo>
                  <a:cubicBezTo>
                    <a:pt x="921804" y="1288210"/>
                    <a:pt x="900083" y="1309931"/>
                    <a:pt x="873288" y="1309931"/>
                  </a:cubicBezTo>
                  <a:lnTo>
                    <a:pt x="866496" y="1309931"/>
                  </a:lnTo>
                  <a:cubicBezTo>
                    <a:pt x="844432" y="1395387"/>
                    <a:pt x="767482" y="1455193"/>
                    <a:pt x="679224" y="1455479"/>
                  </a:cubicBezTo>
                  <a:lnTo>
                    <a:pt x="582192" y="1455479"/>
                  </a:lnTo>
                  <a:cubicBezTo>
                    <a:pt x="493934" y="1455193"/>
                    <a:pt x="416985" y="1395387"/>
                    <a:pt x="394921" y="1309931"/>
                  </a:cubicBezTo>
                  <a:lnTo>
                    <a:pt x="388128" y="1309931"/>
                  </a:lnTo>
                  <a:cubicBezTo>
                    <a:pt x="361334" y="1309931"/>
                    <a:pt x="339612" y="1288210"/>
                    <a:pt x="339612" y="1261415"/>
                  </a:cubicBezTo>
                  <a:lnTo>
                    <a:pt x="339612" y="955765"/>
                  </a:lnTo>
                  <a:cubicBezTo>
                    <a:pt x="246744" y="873285"/>
                    <a:pt x="193742" y="754914"/>
                    <a:pt x="194064" y="630708"/>
                  </a:cubicBezTo>
                  <a:cubicBezTo>
                    <a:pt x="193951" y="506317"/>
                    <a:pt x="246896" y="387782"/>
                    <a:pt x="339612" y="304855"/>
                  </a:cubicBezTo>
                  <a:cubicBezTo>
                    <a:pt x="429484" y="224471"/>
                    <a:pt x="543430" y="188125"/>
                    <a:pt x="655004" y="194343"/>
                  </a:cubicBezTo>
                  <a:close/>
                  <a:moveTo>
                    <a:pt x="217954" y="173324"/>
                  </a:moveTo>
                  <a:cubicBezTo>
                    <a:pt x="230333" y="172367"/>
                    <a:pt x="243078" y="176131"/>
                    <a:pt x="253253" y="184846"/>
                  </a:cubicBezTo>
                  <a:lnTo>
                    <a:pt x="287700" y="218807"/>
                  </a:lnTo>
                  <a:cubicBezTo>
                    <a:pt x="306724" y="237697"/>
                    <a:pt x="306833" y="268433"/>
                    <a:pt x="287942" y="287457"/>
                  </a:cubicBezTo>
                  <a:cubicBezTo>
                    <a:pt x="269052" y="306481"/>
                    <a:pt x="238316" y="306590"/>
                    <a:pt x="219292" y="287700"/>
                  </a:cubicBezTo>
                  <a:lnTo>
                    <a:pt x="184846" y="253253"/>
                  </a:lnTo>
                  <a:cubicBezTo>
                    <a:pt x="169291" y="235090"/>
                    <a:pt x="169291" y="208302"/>
                    <a:pt x="184846" y="190138"/>
                  </a:cubicBezTo>
                  <a:cubicBezTo>
                    <a:pt x="193560" y="179962"/>
                    <a:pt x="205575" y="174282"/>
                    <a:pt x="217954" y="173324"/>
                  </a:cubicBezTo>
                  <a:close/>
                  <a:moveTo>
                    <a:pt x="1042366" y="170738"/>
                  </a:moveTo>
                  <a:cubicBezTo>
                    <a:pt x="1054737" y="170738"/>
                    <a:pt x="1067109" y="175440"/>
                    <a:pt x="1076570" y="184846"/>
                  </a:cubicBezTo>
                  <a:cubicBezTo>
                    <a:pt x="1095381" y="203769"/>
                    <a:pt x="1095381" y="234331"/>
                    <a:pt x="1076570" y="253254"/>
                  </a:cubicBezTo>
                  <a:lnTo>
                    <a:pt x="1042123" y="287700"/>
                  </a:lnTo>
                  <a:cubicBezTo>
                    <a:pt x="1023960" y="303255"/>
                    <a:pt x="997172" y="303255"/>
                    <a:pt x="979008" y="287700"/>
                  </a:cubicBezTo>
                  <a:cubicBezTo>
                    <a:pt x="958657" y="270271"/>
                    <a:pt x="956287" y="239644"/>
                    <a:pt x="973716" y="219292"/>
                  </a:cubicBezTo>
                  <a:lnTo>
                    <a:pt x="1008162" y="184846"/>
                  </a:lnTo>
                  <a:cubicBezTo>
                    <a:pt x="1017624" y="175440"/>
                    <a:pt x="1029995" y="170738"/>
                    <a:pt x="1042366" y="170738"/>
                  </a:cubicBezTo>
                  <a:close/>
                  <a:moveTo>
                    <a:pt x="630708" y="0"/>
                  </a:moveTo>
                  <a:cubicBezTo>
                    <a:pt x="657503" y="0"/>
                    <a:pt x="679224" y="21721"/>
                    <a:pt x="679224" y="48516"/>
                  </a:cubicBezTo>
                  <a:lnTo>
                    <a:pt x="679224" y="97032"/>
                  </a:lnTo>
                  <a:cubicBezTo>
                    <a:pt x="679224" y="123827"/>
                    <a:pt x="657503" y="145548"/>
                    <a:pt x="630708" y="145548"/>
                  </a:cubicBezTo>
                  <a:cubicBezTo>
                    <a:pt x="603913" y="145548"/>
                    <a:pt x="582192" y="123827"/>
                    <a:pt x="582192" y="97032"/>
                  </a:cubicBezTo>
                  <a:lnTo>
                    <a:pt x="582192" y="48516"/>
                  </a:lnTo>
                  <a:cubicBezTo>
                    <a:pt x="582192" y="21721"/>
                    <a:pt x="603913" y="0"/>
                    <a:pt x="63070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436" name="Google Shape;1436;p10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EMu TRAINING</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sp>
        <p:nvSpPr>
          <p:cNvPr id="1441" name="Google Shape;1441;p104"/>
          <p:cNvSpPr/>
          <p:nvPr/>
        </p:nvSpPr>
        <p:spPr>
          <a:xfrm>
            <a:off x="3151867" y="1281258"/>
            <a:ext cx="2859974" cy="3029485"/>
          </a:xfrm>
          <a:prstGeom prst="roundRect">
            <a:avLst>
              <a:gd fmla="val 0" name="adj"/>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D5DDDD"/>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442" name="Google Shape;1442;p104"/>
          <p:cNvSpPr/>
          <p:nvPr/>
        </p:nvSpPr>
        <p:spPr>
          <a:xfrm>
            <a:off x="6052910" y="1281258"/>
            <a:ext cx="2859974" cy="3029485"/>
          </a:xfrm>
          <a:prstGeom prst="roundRect">
            <a:avLst>
              <a:gd fmla="val 0" name="adj"/>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7816E"/>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443" name="Google Shape;1443;p104"/>
          <p:cNvSpPr/>
          <p:nvPr/>
        </p:nvSpPr>
        <p:spPr>
          <a:xfrm>
            <a:off x="250825" y="1281258"/>
            <a:ext cx="2859974" cy="3029485"/>
          </a:xfrm>
          <a:prstGeom prst="roundRect">
            <a:avLst>
              <a:gd fmla="val 0" name="adj"/>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D5DDDD"/>
                </a:solidFill>
                <a:latin typeface="Arial"/>
                <a:ea typeface="Arial"/>
                <a:cs typeface="Arial"/>
                <a:sym typeface="Arial"/>
              </a:rPr>
              <a:t>1</a:t>
            </a:r>
            <a:endParaRPr b="1" i="0" sz="3200" u="none" cap="none" strike="noStrike">
              <a:solidFill>
                <a:srgbClr val="D5DDDD"/>
              </a:solidFill>
              <a:latin typeface="Arial"/>
              <a:ea typeface="Arial"/>
              <a:cs typeface="Arial"/>
              <a:sym typeface="Arial"/>
            </a:endParaRPr>
          </a:p>
        </p:txBody>
      </p:sp>
      <p:sp>
        <p:nvSpPr>
          <p:cNvPr id="1444" name="Google Shape;1444;p104"/>
          <p:cNvSpPr txBox="1"/>
          <p:nvPr/>
        </p:nvSpPr>
        <p:spPr>
          <a:xfrm>
            <a:off x="395289" y="925164"/>
            <a:ext cx="6264274" cy="432079"/>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t/>
            </a:r>
            <a:endParaRPr b="0" i="0" sz="1050" u="none" cap="none" strike="noStrike">
              <a:solidFill>
                <a:srgbClr val="7F7F7F"/>
              </a:solidFill>
              <a:latin typeface="Arial"/>
              <a:ea typeface="Arial"/>
              <a:cs typeface="Arial"/>
              <a:sym typeface="Arial"/>
            </a:endParaRPr>
          </a:p>
        </p:txBody>
      </p:sp>
      <p:pic>
        <p:nvPicPr>
          <p:cNvPr id="1445" name="Google Shape;1445;p104"/>
          <p:cNvPicPr preferRelativeResize="0"/>
          <p:nvPr/>
        </p:nvPicPr>
        <p:blipFill rotWithShape="1">
          <a:blip r:embed="rId3">
            <a:alphaModFix/>
          </a:blip>
          <a:srcRect b="0" l="0" r="0" t="0"/>
          <a:stretch/>
        </p:blipFill>
        <p:spPr>
          <a:xfrm>
            <a:off x="8528295" y="4511920"/>
            <a:ext cx="364880" cy="364880"/>
          </a:xfrm>
          <a:prstGeom prst="rect">
            <a:avLst/>
          </a:prstGeom>
          <a:noFill/>
          <a:ln>
            <a:noFill/>
          </a:ln>
        </p:spPr>
      </p:pic>
      <p:sp>
        <p:nvSpPr>
          <p:cNvPr id="1446" name="Google Shape;1446;p104"/>
          <p:cNvSpPr txBox="1"/>
          <p:nvPr/>
        </p:nvSpPr>
        <p:spPr>
          <a:xfrm>
            <a:off x="250826" y="724534"/>
            <a:ext cx="6481762" cy="43179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F0F14"/>
              </a:buClr>
              <a:buSzPts val="2000"/>
              <a:buFont typeface="Arial"/>
              <a:buNone/>
            </a:pPr>
            <a:r>
              <a:t/>
            </a:r>
            <a:endParaRPr b="0" i="0" sz="1400" u="none" cap="none" strike="noStrike">
              <a:solidFill>
                <a:srgbClr val="7F7F7F"/>
              </a:solidFill>
              <a:latin typeface="Arial"/>
              <a:ea typeface="Arial"/>
              <a:cs typeface="Arial"/>
              <a:sym typeface="Arial"/>
            </a:endParaRPr>
          </a:p>
        </p:txBody>
      </p:sp>
      <p:pic>
        <p:nvPicPr>
          <p:cNvPr id="1447" name="Google Shape;1447;p104"/>
          <p:cNvPicPr preferRelativeResize="0"/>
          <p:nvPr/>
        </p:nvPicPr>
        <p:blipFill rotWithShape="1">
          <a:blip r:embed="rId4">
            <a:alphaModFix amt="45000"/>
          </a:blip>
          <a:srcRect b="0" l="0" r="0" t="0"/>
          <a:stretch/>
        </p:blipFill>
        <p:spPr>
          <a:xfrm>
            <a:off x="313339" y="2115914"/>
            <a:ext cx="2748250" cy="1939738"/>
          </a:xfrm>
          <a:prstGeom prst="rect">
            <a:avLst/>
          </a:prstGeom>
          <a:noFill/>
          <a:ln>
            <a:noFill/>
          </a:ln>
        </p:spPr>
      </p:pic>
      <p:pic>
        <p:nvPicPr>
          <p:cNvPr id="1448" name="Google Shape;1448;p104"/>
          <p:cNvPicPr preferRelativeResize="0"/>
          <p:nvPr/>
        </p:nvPicPr>
        <p:blipFill rotWithShape="1">
          <a:blip r:embed="rId5">
            <a:alphaModFix amt="45000"/>
          </a:blip>
          <a:srcRect b="0" l="0" r="0" t="0"/>
          <a:stretch/>
        </p:blipFill>
        <p:spPr>
          <a:xfrm>
            <a:off x="3213306" y="2115914"/>
            <a:ext cx="2748250" cy="1939742"/>
          </a:xfrm>
          <a:prstGeom prst="rect">
            <a:avLst/>
          </a:prstGeom>
          <a:noFill/>
          <a:ln>
            <a:noFill/>
          </a:ln>
        </p:spPr>
      </p:pic>
      <p:pic>
        <p:nvPicPr>
          <p:cNvPr id="1449" name="Google Shape;1449;p104"/>
          <p:cNvPicPr preferRelativeResize="0"/>
          <p:nvPr/>
        </p:nvPicPr>
        <p:blipFill rotWithShape="1">
          <a:blip r:embed="rId6">
            <a:alphaModFix/>
          </a:blip>
          <a:srcRect b="0" l="0" r="0" t="0"/>
          <a:stretch/>
        </p:blipFill>
        <p:spPr>
          <a:xfrm>
            <a:off x="6105938" y="2115914"/>
            <a:ext cx="2748250" cy="1939761"/>
          </a:xfrm>
          <a:prstGeom prst="rect">
            <a:avLst/>
          </a:prstGeom>
          <a:noFill/>
          <a:ln>
            <a:noFill/>
          </a:ln>
        </p:spPr>
      </p:pic>
      <p:sp>
        <p:nvSpPr>
          <p:cNvPr id="1450" name="Google Shape;1450;p104"/>
          <p:cNvSpPr/>
          <p:nvPr/>
        </p:nvSpPr>
        <p:spPr>
          <a:xfrm>
            <a:off x="7486211" y="3376593"/>
            <a:ext cx="1333564" cy="443239"/>
          </a:xfrm>
          <a:prstGeom prst="roundRect">
            <a:avLst>
              <a:gd fmla="val 16667" name="adj"/>
            </a:avLst>
          </a:prstGeom>
          <a:solidFill>
            <a:srgbClr val="73C5AF">
              <a:alpha val="745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51" name="Google Shape;1451;p104"/>
          <p:cNvSpPr txBox="1"/>
          <p:nvPr/>
        </p:nvSpPr>
        <p:spPr>
          <a:xfrm>
            <a:off x="1055650" y="268288"/>
            <a:ext cx="5676938" cy="539749"/>
          </a:xfrm>
          <a:prstGeom prst="rect">
            <a:avLst/>
          </a:prstGeom>
          <a:noFill/>
          <a:ln>
            <a:noFill/>
          </a:ln>
        </p:spPr>
        <p:txBody>
          <a:bodyPr anchorCtr="0" anchor="ctr" bIns="0" lIns="0" spcFirstLastPara="1" rIns="91425" wrap="square" tIns="0">
            <a:noAutofit/>
          </a:bodyPr>
          <a:lstStyle/>
          <a:p>
            <a:pPr indent="0" lvl="0" marL="0" marR="0" rtl="0" algn="l">
              <a:lnSpc>
                <a:spcPct val="90000"/>
              </a:lnSpc>
              <a:spcBef>
                <a:spcPts val="0"/>
              </a:spcBef>
              <a:spcAft>
                <a:spcPts val="0"/>
              </a:spcAft>
              <a:buClr>
                <a:srgbClr val="0F0F14"/>
              </a:buClr>
              <a:buSzPts val="4400"/>
              <a:buFont typeface="Arial"/>
              <a:buNone/>
            </a:pPr>
            <a:r>
              <a:rPr b="1" i="0" lang="en-US" sz="2200" u="none" cap="none" strike="noStrike">
                <a:solidFill>
                  <a:srgbClr val="0F0F14"/>
                </a:solidFill>
                <a:latin typeface="Arial"/>
                <a:ea typeface="Arial"/>
                <a:cs typeface="Arial"/>
                <a:sym typeface="Arial"/>
              </a:rPr>
              <a:t>How do I search for an IRN?</a:t>
            </a:r>
            <a:endParaRPr b="1" i="0" sz="2200" u="none" cap="none" strike="noStrike">
              <a:solidFill>
                <a:srgbClr val="0F0F14"/>
              </a:solidFill>
              <a:latin typeface="Arial"/>
              <a:ea typeface="Arial"/>
              <a:cs typeface="Arial"/>
              <a:sym typeface="Arial"/>
            </a:endParaRPr>
          </a:p>
        </p:txBody>
      </p:sp>
      <p:grpSp>
        <p:nvGrpSpPr>
          <p:cNvPr id="1452" name="Google Shape;1452;p104"/>
          <p:cNvGrpSpPr/>
          <p:nvPr/>
        </p:nvGrpSpPr>
        <p:grpSpPr>
          <a:xfrm>
            <a:off x="239636" y="273061"/>
            <a:ext cx="530396" cy="530205"/>
            <a:chOff x="2338634" y="1605068"/>
            <a:chExt cx="950700" cy="950700"/>
          </a:xfrm>
        </p:grpSpPr>
        <p:sp>
          <p:nvSpPr>
            <p:cNvPr id="1453" name="Google Shape;1453;p104"/>
            <p:cNvSpPr/>
            <p:nvPr/>
          </p:nvSpPr>
          <p:spPr>
            <a:xfrm>
              <a:off x="2338634" y="1605068"/>
              <a:ext cx="950700" cy="95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4" name="Google Shape;1454;p104"/>
            <p:cNvSpPr/>
            <p:nvPr/>
          </p:nvSpPr>
          <p:spPr>
            <a:xfrm>
              <a:off x="2547073" y="1772451"/>
              <a:ext cx="532948" cy="614940"/>
            </a:xfrm>
            <a:custGeom>
              <a:rect b="b" l="l" r="r" t="t"/>
              <a:pathLst>
                <a:path extrusionOk="0" h="1455479" w="1261416">
                  <a:moveTo>
                    <a:pt x="498260" y="1309931"/>
                  </a:moveTo>
                  <a:cubicBezTo>
                    <a:pt x="515575" y="1339922"/>
                    <a:pt x="547562" y="1358412"/>
                    <a:pt x="582192" y="1358447"/>
                  </a:cubicBezTo>
                  <a:lnTo>
                    <a:pt x="679224" y="1358447"/>
                  </a:lnTo>
                  <a:cubicBezTo>
                    <a:pt x="713855" y="1358412"/>
                    <a:pt x="745841" y="1339922"/>
                    <a:pt x="763157" y="1309931"/>
                  </a:cubicBezTo>
                  <a:close/>
                  <a:moveTo>
                    <a:pt x="436644" y="1067351"/>
                  </a:moveTo>
                  <a:lnTo>
                    <a:pt x="436644" y="1212899"/>
                  </a:lnTo>
                  <a:lnTo>
                    <a:pt x="824772" y="1212899"/>
                  </a:lnTo>
                  <a:lnTo>
                    <a:pt x="824772" y="1067351"/>
                  </a:lnTo>
                  <a:close/>
                  <a:moveTo>
                    <a:pt x="1007309" y="962195"/>
                  </a:moveTo>
                  <a:cubicBezTo>
                    <a:pt x="1019688" y="961237"/>
                    <a:pt x="1032433" y="965002"/>
                    <a:pt x="1042608" y="973716"/>
                  </a:cubicBezTo>
                  <a:lnTo>
                    <a:pt x="1077055" y="1008162"/>
                  </a:lnTo>
                  <a:cubicBezTo>
                    <a:pt x="1092609" y="1026326"/>
                    <a:pt x="1092609" y="1053114"/>
                    <a:pt x="1077055" y="1071277"/>
                  </a:cubicBezTo>
                  <a:cubicBezTo>
                    <a:pt x="1059626" y="1091629"/>
                    <a:pt x="1028999" y="1093999"/>
                    <a:pt x="1008647" y="1076570"/>
                  </a:cubicBezTo>
                  <a:lnTo>
                    <a:pt x="974201" y="1042123"/>
                  </a:lnTo>
                  <a:cubicBezTo>
                    <a:pt x="958646" y="1023960"/>
                    <a:pt x="958646" y="997172"/>
                    <a:pt x="974201" y="979008"/>
                  </a:cubicBezTo>
                  <a:cubicBezTo>
                    <a:pt x="982916" y="968833"/>
                    <a:pt x="994930" y="963152"/>
                    <a:pt x="1007309" y="962195"/>
                  </a:cubicBezTo>
                  <a:close/>
                  <a:moveTo>
                    <a:pt x="250850" y="962050"/>
                  </a:moveTo>
                  <a:cubicBezTo>
                    <a:pt x="262088" y="962050"/>
                    <a:pt x="273326" y="965939"/>
                    <a:pt x="282407" y="973716"/>
                  </a:cubicBezTo>
                  <a:cubicBezTo>
                    <a:pt x="302759" y="991145"/>
                    <a:pt x="305129" y="1021772"/>
                    <a:pt x="287700" y="1042123"/>
                  </a:cubicBezTo>
                  <a:lnTo>
                    <a:pt x="253254" y="1076570"/>
                  </a:lnTo>
                  <a:cubicBezTo>
                    <a:pt x="234331" y="1095381"/>
                    <a:pt x="203769" y="1095381"/>
                    <a:pt x="184846" y="1076570"/>
                  </a:cubicBezTo>
                  <a:cubicBezTo>
                    <a:pt x="166035" y="1057647"/>
                    <a:pt x="166035" y="1027085"/>
                    <a:pt x="184846" y="1008162"/>
                  </a:cubicBezTo>
                  <a:lnTo>
                    <a:pt x="219292" y="973716"/>
                  </a:lnTo>
                  <a:cubicBezTo>
                    <a:pt x="228374" y="965939"/>
                    <a:pt x="239612" y="962050"/>
                    <a:pt x="250850" y="962050"/>
                  </a:cubicBezTo>
                  <a:close/>
                  <a:moveTo>
                    <a:pt x="1164384" y="582192"/>
                  </a:moveTo>
                  <a:lnTo>
                    <a:pt x="1212900" y="582192"/>
                  </a:lnTo>
                  <a:cubicBezTo>
                    <a:pt x="1239695" y="582192"/>
                    <a:pt x="1261416" y="603913"/>
                    <a:pt x="1261416" y="630708"/>
                  </a:cubicBezTo>
                  <a:cubicBezTo>
                    <a:pt x="1261416" y="657503"/>
                    <a:pt x="1239695" y="679224"/>
                    <a:pt x="1212900" y="679224"/>
                  </a:cubicBezTo>
                  <a:lnTo>
                    <a:pt x="1164384" y="679224"/>
                  </a:lnTo>
                  <a:cubicBezTo>
                    <a:pt x="1137589" y="679224"/>
                    <a:pt x="1115868" y="657503"/>
                    <a:pt x="1115868" y="630708"/>
                  </a:cubicBezTo>
                  <a:cubicBezTo>
                    <a:pt x="1115868" y="603913"/>
                    <a:pt x="1137589" y="582192"/>
                    <a:pt x="1164384" y="582192"/>
                  </a:cubicBezTo>
                  <a:close/>
                  <a:moveTo>
                    <a:pt x="48516" y="582192"/>
                  </a:moveTo>
                  <a:lnTo>
                    <a:pt x="97032" y="582192"/>
                  </a:lnTo>
                  <a:cubicBezTo>
                    <a:pt x="123827" y="582192"/>
                    <a:pt x="145548" y="603913"/>
                    <a:pt x="145548" y="630708"/>
                  </a:cubicBezTo>
                  <a:cubicBezTo>
                    <a:pt x="145548" y="657503"/>
                    <a:pt x="123827" y="679224"/>
                    <a:pt x="97032" y="679224"/>
                  </a:cubicBezTo>
                  <a:lnTo>
                    <a:pt x="48516" y="679224"/>
                  </a:lnTo>
                  <a:cubicBezTo>
                    <a:pt x="21721" y="679224"/>
                    <a:pt x="0" y="657503"/>
                    <a:pt x="0" y="630708"/>
                  </a:cubicBezTo>
                  <a:cubicBezTo>
                    <a:pt x="0" y="603913"/>
                    <a:pt x="21721" y="582192"/>
                    <a:pt x="48516" y="582192"/>
                  </a:cubicBezTo>
                  <a:close/>
                  <a:moveTo>
                    <a:pt x="630708" y="291096"/>
                  </a:moveTo>
                  <a:cubicBezTo>
                    <a:pt x="527713" y="291103"/>
                    <a:pt x="430286" y="337849"/>
                    <a:pt x="365833" y="418186"/>
                  </a:cubicBezTo>
                  <a:cubicBezTo>
                    <a:pt x="248460" y="564484"/>
                    <a:pt x="271910" y="778232"/>
                    <a:pt x="418208" y="895605"/>
                  </a:cubicBezTo>
                  <a:cubicBezTo>
                    <a:pt x="429791" y="904757"/>
                    <a:pt x="436576" y="918685"/>
                    <a:pt x="436644" y="933447"/>
                  </a:cubicBezTo>
                  <a:lnTo>
                    <a:pt x="436644" y="970320"/>
                  </a:lnTo>
                  <a:lnTo>
                    <a:pt x="824772" y="970320"/>
                  </a:lnTo>
                  <a:lnTo>
                    <a:pt x="824772" y="933447"/>
                  </a:lnTo>
                  <a:cubicBezTo>
                    <a:pt x="824840" y="918685"/>
                    <a:pt x="831626" y="904757"/>
                    <a:pt x="843208" y="895605"/>
                  </a:cubicBezTo>
                  <a:cubicBezTo>
                    <a:pt x="923545" y="831153"/>
                    <a:pt x="970291" y="733725"/>
                    <a:pt x="970298" y="630730"/>
                  </a:cubicBezTo>
                  <a:cubicBezTo>
                    <a:pt x="970310" y="443167"/>
                    <a:pt x="818271" y="291108"/>
                    <a:pt x="630708" y="291096"/>
                  </a:cubicBezTo>
                  <a:close/>
                  <a:moveTo>
                    <a:pt x="655004" y="194343"/>
                  </a:moveTo>
                  <a:cubicBezTo>
                    <a:pt x="766577" y="200560"/>
                    <a:pt x="875779" y="249342"/>
                    <a:pt x="956163" y="339214"/>
                  </a:cubicBezTo>
                  <a:cubicBezTo>
                    <a:pt x="1116931" y="518958"/>
                    <a:pt x="1101548" y="794997"/>
                    <a:pt x="921804" y="955765"/>
                  </a:cubicBezTo>
                  <a:lnTo>
                    <a:pt x="921804" y="1261415"/>
                  </a:lnTo>
                  <a:cubicBezTo>
                    <a:pt x="921804" y="1288210"/>
                    <a:pt x="900083" y="1309931"/>
                    <a:pt x="873288" y="1309931"/>
                  </a:cubicBezTo>
                  <a:lnTo>
                    <a:pt x="866496" y="1309931"/>
                  </a:lnTo>
                  <a:cubicBezTo>
                    <a:pt x="844432" y="1395387"/>
                    <a:pt x="767482" y="1455193"/>
                    <a:pt x="679224" y="1455479"/>
                  </a:cubicBezTo>
                  <a:lnTo>
                    <a:pt x="582192" y="1455479"/>
                  </a:lnTo>
                  <a:cubicBezTo>
                    <a:pt x="493934" y="1455193"/>
                    <a:pt x="416985" y="1395387"/>
                    <a:pt x="394921" y="1309931"/>
                  </a:cubicBezTo>
                  <a:lnTo>
                    <a:pt x="388128" y="1309931"/>
                  </a:lnTo>
                  <a:cubicBezTo>
                    <a:pt x="361334" y="1309931"/>
                    <a:pt x="339612" y="1288210"/>
                    <a:pt x="339612" y="1261415"/>
                  </a:cubicBezTo>
                  <a:lnTo>
                    <a:pt x="339612" y="955765"/>
                  </a:lnTo>
                  <a:cubicBezTo>
                    <a:pt x="246744" y="873285"/>
                    <a:pt x="193742" y="754914"/>
                    <a:pt x="194064" y="630708"/>
                  </a:cubicBezTo>
                  <a:cubicBezTo>
                    <a:pt x="193951" y="506317"/>
                    <a:pt x="246896" y="387782"/>
                    <a:pt x="339612" y="304855"/>
                  </a:cubicBezTo>
                  <a:cubicBezTo>
                    <a:pt x="429484" y="224471"/>
                    <a:pt x="543430" y="188125"/>
                    <a:pt x="655004" y="194343"/>
                  </a:cubicBezTo>
                  <a:close/>
                  <a:moveTo>
                    <a:pt x="217954" y="173324"/>
                  </a:moveTo>
                  <a:cubicBezTo>
                    <a:pt x="230333" y="172367"/>
                    <a:pt x="243078" y="176131"/>
                    <a:pt x="253253" y="184846"/>
                  </a:cubicBezTo>
                  <a:lnTo>
                    <a:pt x="287700" y="218807"/>
                  </a:lnTo>
                  <a:cubicBezTo>
                    <a:pt x="306724" y="237697"/>
                    <a:pt x="306833" y="268433"/>
                    <a:pt x="287942" y="287457"/>
                  </a:cubicBezTo>
                  <a:cubicBezTo>
                    <a:pt x="269052" y="306481"/>
                    <a:pt x="238316" y="306590"/>
                    <a:pt x="219292" y="287700"/>
                  </a:cubicBezTo>
                  <a:lnTo>
                    <a:pt x="184846" y="253253"/>
                  </a:lnTo>
                  <a:cubicBezTo>
                    <a:pt x="169291" y="235090"/>
                    <a:pt x="169291" y="208302"/>
                    <a:pt x="184846" y="190138"/>
                  </a:cubicBezTo>
                  <a:cubicBezTo>
                    <a:pt x="193560" y="179962"/>
                    <a:pt x="205575" y="174282"/>
                    <a:pt x="217954" y="173324"/>
                  </a:cubicBezTo>
                  <a:close/>
                  <a:moveTo>
                    <a:pt x="1042366" y="170738"/>
                  </a:moveTo>
                  <a:cubicBezTo>
                    <a:pt x="1054737" y="170738"/>
                    <a:pt x="1067109" y="175440"/>
                    <a:pt x="1076570" y="184846"/>
                  </a:cubicBezTo>
                  <a:cubicBezTo>
                    <a:pt x="1095381" y="203769"/>
                    <a:pt x="1095381" y="234331"/>
                    <a:pt x="1076570" y="253254"/>
                  </a:cubicBezTo>
                  <a:lnTo>
                    <a:pt x="1042123" y="287700"/>
                  </a:lnTo>
                  <a:cubicBezTo>
                    <a:pt x="1023960" y="303255"/>
                    <a:pt x="997172" y="303255"/>
                    <a:pt x="979008" y="287700"/>
                  </a:cubicBezTo>
                  <a:cubicBezTo>
                    <a:pt x="958657" y="270271"/>
                    <a:pt x="956287" y="239644"/>
                    <a:pt x="973716" y="219292"/>
                  </a:cubicBezTo>
                  <a:lnTo>
                    <a:pt x="1008162" y="184846"/>
                  </a:lnTo>
                  <a:cubicBezTo>
                    <a:pt x="1017624" y="175440"/>
                    <a:pt x="1029995" y="170738"/>
                    <a:pt x="1042366" y="170738"/>
                  </a:cubicBezTo>
                  <a:close/>
                  <a:moveTo>
                    <a:pt x="630708" y="0"/>
                  </a:moveTo>
                  <a:cubicBezTo>
                    <a:pt x="657503" y="0"/>
                    <a:pt x="679224" y="21721"/>
                    <a:pt x="679224" y="48516"/>
                  </a:cubicBezTo>
                  <a:lnTo>
                    <a:pt x="679224" y="97032"/>
                  </a:lnTo>
                  <a:cubicBezTo>
                    <a:pt x="679224" y="123827"/>
                    <a:pt x="657503" y="145548"/>
                    <a:pt x="630708" y="145548"/>
                  </a:cubicBezTo>
                  <a:cubicBezTo>
                    <a:pt x="603913" y="145548"/>
                    <a:pt x="582192" y="123827"/>
                    <a:pt x="582192" y="97032"/>
                  </a:cubicBezTo>
                  <a:lnTo>
                    <a:pt x="582192" y="48516"/>
                  </a:lnTo>
                  <a:cubicBezTo>
                    <a:pt x="582192" y="21721"/>
                    <a:pt x="603913" y="0"/>
                    <a:pt x="63070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455" name="Google Shape;1455;p10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EMu TRAINING</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105"/>
          <p:cNvSpPr txBox="1"/>
          <p:nvPr/>
        </p:nvSpPr>
        <p:spPr>
          <a:xfrm>
            <a:off x="250826" y="268288"/>
            <a:ext cx="2730914" cy="652768"/>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rgbClr val="0F0F14"/>
                </a:solidFill>
                <a:latin typeface="Arial"/>
                <a:ea typeface="Arial"/>
                <a:cs typeface="Arial"/>
                <a:sym typeface="Arial"/>
              </a:rPr>
              <a:t>Correctness - examples</a:t>
            </a:r>
            <a:endParaRPr b="0" i="0" sz="2200" u="none" cap="none" strike="noStrike">
              <a:solidFill>
                <a:srgbClr val="000000"/>
              </a:solidFill>
              <a:latin typeface="Arial"/>
              <a:ea typeface="Arial"/>
              <a:cs typeface="Arial"/>
              <a:sym typeface="Arial"/>
            </a:endParaRPr>
          </a:p>
        </p:txBody>
      </p:sp>
      <p:sp>
        <p:nvSpPr>
          <p:cNvPr id="1461" name="Google Shape;1461;p105"/>
          <p:cNvSpPr txBox="1"/>
          <p:nvPr/>
        </p:nvSpPr>
        <p:spPr>
          <a:xfrm>
            <a:off x="250825" y="4479925"/>
            <a:ext cx="2160588" cy="396875"/>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462" name="Google Shape;1462;p105"/>
          <p:cNvSpPr txBox="1"/>
          <p:nvPr/>
        </p:nvSpPr>
        <p:spPr>
          <a:xfrm>
            <a:off x="242327" y="1320359"/>
            <a:ext cx="2493616" cy="43179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F0F14"/>
              </a:buClr>
              <a:buSzPts val="2000"/>
              <a:buFont typeface="Arial"/>
              <a:buNone/>
            </a:pPr>
            <a:r>
              <a:rPr b="0" i="0" lang="en-US" sz="1100" u="none" cap="none" strike="noStrike">
                <a:solidFill>
                  <a:srgbClr val="7F7F7F"/>
                </a:solidFill>
                <a:latin typeface="Arial"/>
                <a:ea typeface="Arial"/>
                <a:cs typeface="Arial"/>
                <a:sym typeface="Arial"/>
              </a:rPr>
              <a:t>"All data include error – there is no escaping it! It is knowing what the error is that is important, and knowing if the error is within acceptable limits for the purpose to which the data are to be put. (Chapman 2005)”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t/>
            </a:r>
            <a:endParaRPr b="0" i="0" sz="1100" u="none" cap="none" strike="noStrike">
              <a:solidFill>
                <a:srgbClr val="7F7F7F"/>
              </a:solidFill>
              <a:latin typeface="Arial"/>
              <a:ea typeface="Arial"/>
              <a:cs typeface="Arial"/>
              <a:sym typeface="Arial"/>
            </a:endParaRPr>
          </a:p>
        </p:txBody>
      </p:sp>
      <p:pic>
        <p:nvPicPr>
          <p:cNvPr id="1463" name="Google Shape;1463;p105"/>
          <p:cNvPicPr preferRelativeResize="0"/>
          <p:nvPr/>
        </p:nvPicPr>
        <p:blipFill rotWithShape="1">
          <a:blip r:embed="rId3">
            <a:alphaModFix/>
          </a:blip>
          <a:srcRect b="9799" l="0" r="0" t="0"/>
          <a:stretch/>
        </p:blipFill>
        <p:spPr>
          <a:xfrm>
            <a:off x="7561594" y="1029833"/>
            <a:ext cx="1340079" cy="893036"/>
          </a:xfrm>
          <a:prstGeom prst="rect">
            <a:avLst/>
          </a:prstGeom>
          <a:noFill/>
          <a:ln>
            <a:noFill/>
          </a:ln>
        </p:spPr>
      </p:pic>
      <p:sp>
        <p:nvSpPr>
          <p:cNvPr id="1464" name="Google Shape;1464;p105"/>
          <p:cNvSpPr txBox="1"/>
          <p:nvPr/>
        </p:nvSpPr>
        <p:spPr>
          <a:xfrm>
            <a:off x="3492501" y="869912"/>
            <a:ext cx="3701147" cy="367188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00000"/>
              </a:buClr>
              <a:buSzPts val="1100"/>
              <a:buFont typeface="Arial"/>
              <a:buNone/>
            </a:pPr>
            <a:r>
              <a:rPr b="1" i="0" lang="en-US" sz="1400" u="none" cap="none" strike="noStrike">
                <a:solidFill>
                  <a:srgbClr val="000000"/>
                </a:solidFill>
                <a:latin typeface="Arial"/>
                <a:ea typeface="Arial"/>
                <a:cs typeface="Arial"/>
                <a:sym typeface="Arial"/>
              </a:rPr>
              <a:t>Correctness (Accuracy)</a:t>
            </a:r>
            <a:endParaRPr b="0" i="0" sz="1400" u="none" cap="none" strike="noStrike">
              <a:solidFill>
                <a:srgbClr val="000000"/>
              </a:solidFill>
              <a:latin typeface="Arial"/>
              <a:ea typeface="Arial"/>
              <a:cs typeface="Arial"/>
              <a:sym typeface="Arial"/>
            </a:endParaRPr>
          </a:p>
          <a:p>
            <a:pPr indent="-158750" lvl="0" marL="22860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B35F96"/>
                </a:solidFill>
                <a:latin typeface="Arial"/>
                <a:ea typeface="Arial"/>
                <a:cs typeface="Arial"/>
                <a:sym typeface="Arial"/>
              </a:rPr>
              <a:t>How close is the recorded value to </a:t>
            </a:r>
            <a:br>
              <a:rPr b="0" i="0" lang="en-US" sz="1400" u="none" cap="none" strike="noStrike">
                <a:solidFill>
                  <a:srgbClr val="B35F96"/>
                </a:solidFill>
                <a:latin typeface="Arial"/>
                <a:ea typeface="Arial"/>
                <a:cs typeface="Arial"/>
                <a:sym typeface="Arial"/>
              </a:rPr>
            </a:br>
            <a:r>
              <a:rPr b="0" i="0" lang="en-US" sz="1400" u="none" cap="none" strike="noStrike">
                <a:solidFill>
                  <a:srgbClr val="B35F96"/>
                </a:solidFill>
                <a:latin typeface="Arial"/>
                <a:ea typeface="Arial"/>
                <a:cs typeface="Arial"/>
                <a:sym typeface="Arial"/>
              </a:rPr>
              <a:t>the actual value?</a:t>
            </a:r>
            <a:endParaRPr b="0" i="0" sz="1400" u="none" cap="none" strike="noStrike">
              <a:solidFill>
                <a:srgbClr val="000000"/>
              </a:solidFill>
              <a:latin typeface="Arial"/>
              <a:ea typeface="Arial"/>
              <a:cs typeface="Arial"/>
              <a:sym typeface="Arial"/>
            </a:endParaRPr>
          </a:p>
        </p:txBody>
      </p:sp>
      <p:grpSp>
        <p:nvGrpSpPr>
          <p:cNvPr id="1465" name="Google Shape;1465;p105"/>
          <p:cNvGrpSpPr/>
          <p:nvPr/>
        </p:nvGrpSpPr>
        <p:grpSpPr>
          <a:xfrm>
            <a:off x="3020304" y="1302605"/>
            <a:ext cx="347494" cy="347494"/>
            <a:chOff x="2195103" y="2488571"/>
            <a:chExt cx="713100" cy="713100"/>
          </a:xfrm>
        </p:grpSpPr>
        <p:sp>
          <p:nvSpPr>
            <p:cNvPr id="1466" name="Google Shape;1466;p105"/>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7" name="Google Shape;1467;p105"/>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468" name="Google Shape;1468;p10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KEY CONCEPTS</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106"/>
          <p:cNvSpPr txBox="1"/>
          <p:nvPr/>
        </p:nvSpPr>
        <p:spPr>
          <a:xfrm>
            <a:off x="250826" y="268288"/>
            <a:ext cx="2730914" cy="652768"/>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rgbClr val="0F0F14"/>
                </a:solidFill>
                <a:latin typeface="Arial"/>
                <a:ea typeface="Arial"/>
                <a:cs typeface="Arial"/>
                <a:sym typeface="Arial"/>
              </a:rPr>
              <a:t>Correctness - examples</a:t>
            </a:r>
            <a:endParaRPr b="0" i="0" sz="2200" u="none" cap="none" strike="noStrike">
              <a:solidFill>
                <a:srgbClr val="000000"/>
              </a:solidFill>
              <a:latin typeface="Arial"/>
              <a:ea typeface="Arial"/>
              <a:cs typeface="Arial"/>
              <a:sym typeface="Arial"/>
            </a:endParaRPr>
          </a:p>
        </p:txBody>
      </p:sp>
      <p:sp>
        <p:nvSpPr>
          <p:cNvPr id="1474" name="Google Shape;1474;p106"/>
          <p:cNvSpPr txBox="1"/>
          <p:nvPr/>
        </p:nvSpPr>
        <p:spPr>
          <a:xfrm>
            <a:off x="250825" y="4479925"/>
            <a:ext cx="2160588" cy="396875"/>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475" name="Google Shape;1475;p106"/>
          <p:cNvSpPr txBox="1"/>
          <p:nvPr/>
        </p:nvSpPr>
        <p:spPr>
          <a:xfrm>
            <a:off x="3492501" y="869912"/>
            <a:ext cx="3701147" cy="367188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00000"/>
              </a:buClr>
              <a:buSzPts val="1100"/>
              <a:buFont typeface="Arial"/>
              <a:buNone/>
            </a:pPr>
            <a:r>
              <a:rPr b="1" i="0" lang="en-US" sz="1400" u="none" cap="none" strike="noStrike">
                <a:solidFill>
                  <a:srgbClr val="000000"/>
                </a:solidFill>
                <a:latin typeface="Arial"/>
                <a:ea typeface="Arial"/>
                <a:cs typeface="Arial"/>
                <a:sym typeface="Arial"/>
              </a:rPr>
              <a:t>Correctness (Accuracy)</a:t>
            </a:r>
            <a:endParaRPr b="0" i="0" sz="1400" u="none" cap="none" strike="noStrike">
              <a:solidFill>
                <a:srgbClr val="000000"/>
              </a:solidFill>
              <a:latin typeface="Arial"/>
              <a:ea typeface="Arial"/>
              <a:cs typeface="Arial"/>
              <a:sym typeface="Arial"/>
            </a:endParaRPr>
          </a:p>
          <a:p>
            <a:pPr indent="-158750" lvl="0" marL="22860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B35F96"/>
                </a:solidFill>
                <a:latin typeface="Arial"/>
                <a:ea typeface="Arial"/>
                <a:cs typeface="Arial"/>
                <a:sym typeface="Arial"/>
              </a:rPr>
              <a:t>How close is the recorded value to </a:t>
            </a:r>
            <a:br>
              <a:rPr b="0" i="0" lang="en-US" sz="1400" u="none" cap="none" strike="noStrike">
                <a:solidFill>
                  <a:srgbClr val="B35F96"/>
                </a:solidFill>
                <a:latin typeface="Arial"/>
                <a:ea typeface="Arial"/>
                <a:cs typeface="Arial"/>
                <a:sym typeface="Arial"/>
              </a:rPr>
            </a:br>
            <a:r>
              <a:rPr b="0" i="0" lang="en-US" sz="1400" u="none" cap="none" strike="noStrike">
                <a:solidFill>
                  <a:srgbClr val="B35F96"/>
                </a:solidFill>
                <a:latin typeface="Arial"/>
                <a:ea typeface="Arial"/>
                <a:cs typeface="Arial"/>
                <a:sym typeface="Arial"/>
              </a:rPr>
              <a:t>the actual value?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35F9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400" u="none" cap="none" strike="noStrike">
                <a:solidFill>
                  <a:srgbClr val="37816E"/>
                </a:solidFill>
                <a:latin typeface="Arial"/>
                <a:ea typeface="Arial"/>
                <a:cs typeface="Arial"/>
                <a:sym typeface="Arial"/>
              </a:rPr>
              <a:t>A dataset contains fossil specimens from </a:t>
            </a:r>
            <a:br>
              <a:rPr b="0" i="0" lang="en-US" sz="1400" u="none" cap="none" strike="noStrike">
                <a:solidFill>
                  <a:srgbClr val="37816E"/>
                </a:solidFill>
                <a:latin typeface="Arial"/>
                <a:ea typeface="Arial"/>
                <a:cs typeface="Arial"/>
                <a:sym typeface="Arial"/>
              </a:rPr>
            </a:br>
            <a:r>
              <a:rPr b="0" i="0" lang="en-US" sz="1400" u="none" cap="none" strike="noStrike">
                <a:solidFill>
                  <a:srgbClr val="37816E"/>
                </a:solidFill>
                <a:latin typeface="Arial"/>
                <a:ea typeface="Arial"/>
                <a:cs typeface="Arial"/>
                <a:sym typeface="Arial"/>
              </a:rPr>
              <a:t>the Triassic period.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37816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400" u="none" cap="none" strike="noStrike">
                <a:solidFill>
                  <a:srgbClr val="37816E"/>
                </a:solidFill>
                <a:latin typeface="Arial"/>
                <a:ea typeface="Arial"/>
                <a:cs typeface="Arial"/>
                <a:sym typeface="Arial"/>
              </a:rPr>
              <a:t>The recorded taxa for a specimen </a:t>
            </a:r>
            <a:br>
              <a:rPr b="0" i="0" lang="en-US" sz="1400" u="none" cap="none" strike="noStrike">
                <a:solidFill>
                  <a:srgbClr val="37816E"/>
                </a:solidFill>
                <a:latin typeface="Arial"/>
                <a:ea typeface="Arial"/>
                <a:cs typeface="Arial"/>
                <a:sym typeface="Arial"/>
              </a:rPr>
            </a:br>
            <a:r>
              <a:rPr b="0" i="0" lang="en-US" sz="1400" u="none" cap="none" strike="noStrike">
                <a:solidFill>
                  <a:srgbClr val="37816E"/>
                </a:solidFill>
                <a:latin typeface="Arial"/>
                <a:ea typeface="Arial"/>
                <a:cs typeface="Arial"/>
                <a:sym typeface="Arial"/>
              </a:rPr>
              <a:t>is Thismia.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37816E"/>
              </a:solidFill>
              <a:latin typeface="Arial"/>
              <a:ea typeface="Arial"/>
              <a:cs typeface="Arial"/>
              <a:sym typeface="Arial"/>
            </a:endParaRPr>
          </a:p>
        </p:txBody>
      </p:sp>
      <p:sp>
        <p:nvSpPr>
          <p:cNvPr id="1476" name="Google Shape;1476;p106"/>
          <p:cNvSpPr txBox="1"/>
          <p:nvPr/>
        </p:nvSpPr>
        <p:spPr>
          <a:xfrm>
            <a:off x="242327" y="1320359"/>
            <a:ext cx="2493616" cy="43179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F0F14"/>
              </a:buClr>
              <a:buSzPts val="2000"/>
              <a:buFont typeface="Arial"/>
              <a:buNone/>
            </a:pPr>
            <a:r>
              <a:rPr b="0" i="0" lang="en-US" sz="1100" u="none" cap="none" strike="noStrike">
                <a:solidFill>
                  <a:srgbClr val="7F7F7F"/>
                </a:solidFill>
                <a:latin typeface="Arial"/>
                <a:ea typeface="Arial"/>
                <a:cs typeface="Arial"/>
                <a:sym typeface="Arial"/>
              </a:rPr>
              <a:t>"All data include error – there is no escaping it! It is knowing what the error is that is important, and knowing if the error is within acceptable limits for the purpose to which the data are to be put. (Chapman 2005)”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t/>
            </a:r>
            <a:endParaRPr b="0" i="0" sz="1100" u="none" cap="none" strike="noStrike">
              <a:solidFill>
                <a:srgbClr val="7F7F7F"/>
              </a:solidFill>
              <a:latin typeface="Arial"/>
              <a:ea typeface="Arial"/>
              <a:cs typeface="Arial"/>
              <a:sym typeface="Arial"/>
            </a:endParaRPr>
          </a:p>
        </p:txBody>
      </p:sp>
      <p:pic>
        <p:nvPicPr>
          <p:cNvPr id="1477" name="Google Shape;1477;p106"/>
          <p:cNvPicPr preferRelativeResize="0"/>
          <p:nvPr/>
        </p:nvPicPr>
        <p:blipFill rotWithShape="1">
          <a:blip r:embed="rId3">
            <a:alphaModFix/>
          </a:blip>
          <a:srcRect b="0" l="0" r="0" t="0"/>
          <a:stretch/>
        </p:blipFill>
        <p:spPr>
          <a:xfrm>
            <a:off x="7549240" y="2187380"/>
            <a:ext cx="1343934" cy="895737"/>
          </a:xfrm>
          <a:prstGeom prst="rect">
            <a:avLst/>
          </a:prstGeom>
          <a:noFill/>
          <a:ln>
            <a:noFill/>
          </a:ln>
        </p:spPr>
      </p:pic>
      <p:pic>
        <p:nvPicPr>
          <p:cNvPr id="1478" name="Google Shape;1478;p106"/>
          <p:cNvPicPr preferRelativeResize="0"/>
          <p:nvPr/>
        </p:nvPicPr>
        <p:blipFill rotWithShape="1">
          <a:blip r:embed="rId4">
            <a:alphaModFix/>
          </a:blip>
          <a:srcRect b="9799" l="0" r="0" t="0"/>
          <a:stretch/>
        </p:blipFill>
        <p:spPr>
          <a:xfrm>
            <a:off x="7561594" y="1029833"/>
            <a:ext cx="1340079" cy="893036"/>
          </a:xfrm>
          <a:prstGeom prst="rect">
            <a:avLst/>
          </a:prstGeom>
          <a:noFill/>
          <a:ln>
            <a:noFill/>
          </a:ln>
        </p:spPr>
      </p:pic>
      <p:grpSp>
        <p:nvGrpSpPr>
          <p:cNvPr id="1479" name="Google Shape;1479;p106"/>
          <p:cNvGrpSpPr/>
          <p:nvPr/>
        </p:nvGrpSpPr>
        <p:grpSpPr>
          <a:xfrm>
            <a:off x="3020548" y="1923210"/>
            <a:ext cx="347005" cy="346815"/>
            <a:chOff x="2338634" y="1605068"/>
            <a:chExt cx="950700" cy="950700"/>
          </a:xfrm>
        </p:grpSpPr>
        <p:sp>
          <p:nvSpPr>
            <p:cNvPr id="1480" name="Google Shape;1480;p106"/>
            <p:cNvSpPr/>
            <p:nvPr/>
          </p:nvSpPr>
          <p:spPr>
            <a:xfrm>
              <a:off x="2338634" y="1605068"/>
              <a:ext cx="950700" cy="95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81" name="Google Shape;1481;p106"/>
            <p:cNvSpPr/>
            <p:nvPr/>
          </p:nvSpPr>
          <p:spPr>
            <a:xfrm>
              <a:off x="2547073" y="1772451"/>
              <a:ext cx="532948" cy="614940"/>
            </a:xfrm>
            <a:custGeom>
              <a:rect b="b" l="l" r="r" t="t"/>
              <a:pathLst>
                <a:path extrusionOk="0" h="1455479" w="1261416">
                  <a:moveTo>
                    <a:pt x="498260" y="1309931"/>
                  </a:moveTo>
                  <a:cubicBezTo>
                    <a:pt x="515575" y="1339922"/>
                    <a:pt x="547562" y="1358412"/>
                    <a:pt x="582192" y="1358447"/>
                  </a:cubicBezTo>
                  <a:lnTo>
                    <a:pt x="679224" y="1358447"/>
                  </a:lnTo>
                  <a:cubicBezTo>
                    <a:pt x="713855" y="1358412"/>
                    <a:pt x="745841" y="1339922"/>
                    <a:pt x="763157" y="1309931"/>
                  </a:cubicBezTo>
                  <a:close/>
                  <a:moveTo>
                    <a:pt x="436644" y="1067351"/>
                  </a:moveTo>
                  <a:lnTo>
                    <a:pt x="436644" y="1212899"/>
                  </a:lnTo>
                  <a:lnTo>
                    <a:pt x="824772" y="1212899"/>
                  </a:lnTo>
                  <a:lnTo>
                    <a:pt x="824772" y="1067351"/>
                  </a:lnTo>
                  <a:close/>
                  <a:moveTo>
                    <a:pt x="1007309" y="962195"/>
                  </a:moveTo>
                  <a:cubicBezTo>
                    <a:pt x="1019688" y="961237"/>
                    <a:pt x="1032433" y="965002"/>
                    <a:pt x="1042608" y="973716"/>
                  </a:cubicBezTo>
                  <a:lnTo>
                    <a:pt x="1077055" y="1008162"/>
                  </a:lnTo>
                  <a:cubicBezTo>
                    <a:pt x="1092609" y="1026326"/>
                    <a:pt x="1092609" y="1053114"/>
                    <a:pt x="1077055" y="1071277"/>
                  </a:cubicBezTo>
                  <a:cubicBezTo>
                    <a:pt x="1059626" y="1091629"/>
                    <a:pt x="1028999" y="1093999"/>
                    <a:pt x="1008647" y="1076570"/>
                  </a:cubicBezTo>
                  <a:lnTo>
                    <a:pt x="974201" y="1042123"/>
                  </a:lnTo>
                  <a:cubicBezTo>
                    <a:pt x="958646" y="1023960"/>
                    <a:pt x="958646" y="997172"/>
                    <a:pt x="974201" y="979008"/>
                  </a:cubicBezTo>
                  <a:cubicBezTo>
                    <a:pt x="982916" y="968833"/>
                    <a:pt x="994930" y="963152"/>
                    <a:pt x="1007309" y="962195"/>
                  </a:cubicBezTo>
                  <a:close/>
                  <a:moveTo>
                    <a:pt x="250850" y="962050"/>
                  </a:moveTo>
                  <a:cubicBezTo>
                    <a:pt x="262088" y="962050"/>
                    <a:pt x="273326" y="965939"/>
                    <a:pt x="282407" y="973716"/>
                  </a:cubicBezTo>
                  <a:cubicBezTo>
                    <a:pt x="302759" y="991145"/>
                    <a:pt x="305129" y="1021772"/>
                    <a:pt x="287700" y="1042123"/>
                  </a:cubicBezTo>
                  <a:lnTo>
                    <a:pt x="253254" y="1076570"/>
                  </a:lnTo>
                  <a:cubicBezTo>
                    <a:pt x="234331" y="1095381"/>
                    <a:pt x="203769" y="1095381"/>
                    <a:pt x="184846" y="1076570"/>
                  </a:cubicBezTo>
                  <a:cubicBezTo>
                    <a:pt x="166035" y="1057647"/>
                    <a:pt x="166035" y="1027085"/>
                    <a:pt x="184846" y="1008162"/>
                  </a:cubicBezTo>
                  <a:lnTo>
                    <a:pt x="219292" y="973716"/>
                  </a:lnTo>
                  <a:cubicBezTo>
                    <a:pt x="228374" y="965939"/>
                    <a:pt x="239612" y="962050"/>
                    <a:pt x="250850" y="962050"/>
                  </a:cubicBezTo>
                  <a:close/>
                  <a:moveTo>
                    <a:pt x="1164384" y="582192"/>
                  </a:moveTo>
                  <a:lnTo>
                    <a:pt x="1212900" y="582192"/>
                  </a:lnTo>
                  <a:cubicBezTo>
                    <a:pt x="1239695" y="582192"/>
                    <a:pt x="1261416" y="603913"/>
                    <a:pt x="1261416" y="630708"/>
                  </a:cubicBezTo>
                  <a:cubicBezTo>
                    <a:pt x="1261416" y="657503"/>
                    <a:pt x="1239695" y="679224"/>
                    <a:pt x="1212900" y="679224"/>
                  </a:cubicBezTo>
                  <a:lnTo>
                    <a:pt x="1164384" y="679224"/>
                  </a:lnTo>
                  <a:cubicBezTo>
                    <a:pt x="1137589" y="679224"/>
                    <a:pt x="1115868" y="657503"/>
                    <a:pt x="1115868" y="630708"/>
                  </a:cubicBezTo>
                  <a:cubicBezTo>
                    <a:pt x="1115868" y="603913"/>
                    <a:pt x="1137589" y="582192"/>
                    <a:pt x="1164384" y="582192"/>
                  </a:cubicBezTo>
                  <a:close/>
                  <a:moveTo>
                    <a:pt x="48516" y="582192"/>
                  </a:moveTo>
                  <a:lnTo>
                    <a:pt x="97032" y="582192"/>
                  </a:lnTo>
                  <a:cubicBezTo>
                    <a:pt x="123827" y="582192"/>
                    <a:pt x="145548" y="603913"/>
                    <a:pt x="145548" y="630708"/>
                  </a:cubicBezTo>
                  <a:cubicBezTo>
                    <a:pt x="145548" y="657503"/>
                    <a:pt x="123827" y="679224"/>
                    <a:pt x="97032" y="679224"/>
                  </a:cubicBezTo>
                  <a:lnTo>
                    <a:pt x="48516" y="679224"/>
                  </a:lnTo>
                  <a:cubicBezTo>
                    <a:pt x="21721" y="679224"/>
                    <a:pt x="0" y="657503"/>
                    <a:pt x="0" y="630708"/>
                  </a:cubicBezTo>
                  <a:cubicBezTo>
                    <a:pt x="0" y="603913"/>
                    <a:pt x="21721" y="582192"/>
                    <a:pt x="48516" y="582192"/>
                  </a:cubicBezTo>
                  <a:close/>
                  <a:moveTo>
                    <a:pt x="630708" y="291096"/>
                  </a:moveTo>
                  <a:cubicBezTo>
                    <a:pt x="527713" y="291103"/>
                    <a:pt x="430286" y="337849"/>
                    <a:pt x="365833" y="418186"/>
                  </a:cubicBezTo>
                  <a:cubicBezTo>
                    <a:pt x="248460" y="564484"/>
                    <a:pt x="271910" y="778232"/>
                    <a:pt x="418208" y="895605"/>
                  </a:cubicBezTo>
                  <a:cubicBezTo>
                    <a:pt x="429791" y="904757"/>
                    <a:pt x="436576" y="918685"/>
                    <a:pt x="436644" y="933447"/>
                  </a:cubicBezTo>
                  <a:lnTo>
                    <a:pt x="436644" y="970320"/>
                  </a:lnTo>
                  <a:lnTo>
                    <a:pt x="824772" y="970320"/>
                  </a:lnTo>
                  <a:lnTo>
                    <a:pt x="824772" y="933447"/>
                  </a:lnTo>
                  <a:cubicBezTo>
                    <a:pt x="824840" y="918685"/>
                    <a:pt x="831626" y="904757"/>
                    <a:pt x="843208" y="895605"/>
                  </a:cubicBezTo>
                  <a:cubicBezTo>
                    <a:pt x="923545" y="831153"/>
                    <a:pt x="970291" y="733725"/>
                    <a:pt x="970298" y="630730"/>
                  </a:cubicBezTo>
                  <a:cubicBezTo>
                    <a:pt x="970310" y="443167"/>
                    <a:pt x="818271" y="291108"/>
                    <a:pt x="630708" y="291096"/>
                  </a:cubicBezTo>
                  <a:close/>
                  <a:moveTo>
                    <a:pt x="655004" y="194343"/>
                  </a:moveTo>
                  <a:cubicBezTo>
                    <a:pt x="766577" y="200560"/>
                    <a:pt x="875779" y="249342"/>
                    <a:pt x="956163" y="339214"/>
                  </a:cubicBezTo>
                  <a:cubicBezTo>
                    <a:pt x="1116931" y="518958"/>
                    <a:pt x="1101548" y="794997"/>
                    <a:pt x="921804" y="955765"/>
                  </a:cubicBezTo>
                  <a:lnTo>
                    <a:pt x="921804" y="1261415"/>
                  </a:lnTo>
                  <a:cubicBezTo>
                    <a:pt x="921804" y="1288210"/>
                    <a:pt x="900083" y="1309931"/>
                    <a:pt x="873288" y="1309931"/>
                  </a:cubicBezTo>
                  <a:lnTo>
                    <a:pt x="866496" y="1309931"/>
                  </a:lnTo>
                  <a:cubicBezTo>
                    <a:pt x="844432" y="1395387"/>
                    <a:pt x="767482" y="1455193"/>
                    <a:pt x="679224" y="1455479"/>
                  </a:cubicBezTo>
                  <a:lnTo>
                    <a:pt x="582192" y="1455479"/>
                  </a:lnTo>
                  <a:cubicBezTo>
                    <a:pt x="493934" y="1455193"/>
                    <a:pt x="416985" y="1395387"/>
                    <a:pt x="394921" y="1309931"/>
                  </a:cubicBezTo>
                  <a:lnTo>
                    <a:pt x="388128" y="1309931"/>
                  </a:lnTo>
                  <a:cubicBezTo>
                    <a:pt x="361334" y="1309931"/>
                    <a:pt x="339612" y="1288210"/>
                    <a:pt x="339612" y="1261415"/>
                  </a:cubicBezTo>
                  <a:lnTo>
                    <a:pt x="339612" y="955765"/>
                  </a:lnTo>
                  <a:cubicBezTo>
                    <a:pt x="246744" y="873285"/>
                    <a:pt x="193742" y="754914"/>
                    <a:pt x="194064" y="630708"/>
                  </a:cubicBezTo>
                  <a:cubicBezTo>
                    <a:pt x="193951" y="506317"/>
                    <a:pt x="246896" y="387782"/>
                    <a:pt x="339612" y="304855"/>
                  </a:cubicBezTo>
                  <a:cubicBezTo>
                    <a:pt x="429484" y="224471"/>
                    <a:pt x="543430" y="188125"/>
                    <a:pt x="655004" y="194343"/>
                  </a:cubicBezTo>
                  <a:close/>
                  <a:moveTo>
                    <a:pt x="217954" y="173324"/>
                  </a:moveTo>
                  <a:cubicBezTo>
                    <a:pt x="230333" y="172367"/>
                    <a:pt x="243078" y="176131"/>
                    <a:pt x="253253" y="184846"/>
                  </a:cubicBezTo>
                  <a:lnTo>
                    <a:pt x="287700" y="218807"/>
                  </a:lnTo>
                  <a:cubicBezTo>
                    <a:pt x="306724" y="237697"/>
                    <a:pt x="306833" y="268433"/>
                    <a:pt x="287942" y="287457"/>
                  </a:cubicBezTo>
                  <a:cubicBezTo>
                    <a:pt x="269052" y="306481"/>
                    <a:pt x="238316" y="306590"/>
                    <a:pt x="219292" y="287700"/>
                  </a:cubicBezTo>
                  <a:lnTo>
                    <a:pt x="184846" y="253253"/>
                  </a:lnTo>
                  <a:cubicBezTo>
                    <a:pt x="169291" y="235090"/>
                    <a:pt x="169291" y="208302"/>
                    <a:pt x="184846" y="190138"/>
                  </a:cubicBezTo>
                  <a:cubicBezTo>
                    <a:pt x="193560" y="179962"/>
                    <a:pt x="205575" y="174282"/>
                    <a:pt x="217954" y="173324"/>
                  </a:cubicBezTo>
                  <a:close/>
                  <a:moveTo>
                    <a:pt x="1042366" y="170738"/>
                  </a:moveTo>
                  <a:cubicBezTo>
                    <a:pt x="1054737" y="170738"/>
                    <a:pt x="1067109" y="175440"/>
                    <a:pt x="1076570" y="184846"/>
                  </a:cubicBezTo>
                  <a:cubicBezTo>
                    <a:pt x="1095381" y="203769"/>
                    <a:pt x="1095381" y="234331"/>
                    <a:pt x="1076570" y="253254"/>
                  </a:cubicBezTo>
                  <a:lnTo>
                    <a:pt x="1042123" y="287700"/>
                  </a:lnTo>
                  <a:cubicBezTo>
                    <a:pt x="1023960" y="303255"/>
                    <a:pt x="997172" y="303255"/>
                    <a:pt x="979008" y="287700"/>
                  </a:cubicBezTo>
                  <a:cubicBezTo>
                    <a:pt x="958657" y="270271"/>
                    <a:pt x="956287" y="239644"/>
                    <a:pt x="973716" y="219292"/>
                  </a:cubicBezTo>
                  <a:lnTo>
                    <a:pt x="1008162" y="184846"/>
                  </a:lnTo>
                  <a:cubicBezTo>
                    <a:pt x="1017624" y="175440"/>
                    <a:pt x="1029995" y="170738"/>
                    <a:pt x="1042366" y="170738"/>
                  </a:cubicBezTo>
                  <a:close/>
                  <a:moveTo>
                    <a:pt x="630708" y="0"/>
                  </a:moveTo>
                  <a:cubicBezTo>
                    <a:pt x="657503" y="0"/>
                    <a:pt x="679224" y="21721"/>
                    <a:pt x="679224" y="48516"/>
                  </a:cubicBezTo>
                  <a:lnTo>
                    <a:pt x="679224" y="97032"/>
                  </a:lnTo>
                  <a:cubicBezTo>
                    <a:pt x="679224" y="123827"/>
                    <a:pt x="657503" y="145548"/>
                    <a:pt x="630708" y="145548"/>
                  </a:cubicBezTo>
                  <a:cubicBezTo>
                    <a:pt x="603913" y="145548"/>
                    <a:pt x="582192" y="123827"/>
                    <a:pt x="582192" y="97032"/>
                  </a:cubicBezTo>
                  <a:lnTo>
                    <a:pt x="582192" y="48516"/>
                  </a:lnTo>
                  <a:cubicBezTo>
                    <a:pt x="582192" y="21721"/>
                    <a:pt x="603913" y="0"/>
                    <a:pt x="63070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1482" name="Google Shape;1482;p106"/>
          <p:cNvGrpSpPr/>
          <p:nvPr/>
        </p:nvGrpSpPr>
        <p:grpSpPr>
          <a:xfrm>
            <a:off x="3020304" y="1302605"/>
            <a:ext cx="347494" cy="347494"/>
            <a:chOff x="2195103" y="2488571"/>
            <a:chExt cx="713100" cy="713100"/>
          </a:xfrm>
        </p:grpSpPr>
        <p:sp>
          <p:nvSpPr>
            <p:cNvPr id="1483" name="Google Shape;1483;p106"/>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84" name="Google Shape;1484;p106"/>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485" name="Google Shape;1485;p10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KEY CONCEPTS</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29" name="Shape 329"/>
        <p:cNvGrpSpPr/>
        <p:nvPr/>
      </p:nvGrpSpPr>
      <p:grpSpPr>
        <a:xfrm>
          <a:off x="0" y="0"/>
          <a:ext cx="0" cy="0"/>
          <a:chOff x="0" y="0"/>
          <a:chExt cx="0" cy="0"/>
        </a:xfrm>
      </p:grpSpPr>
      <p:sp>
        <p:nvSpPr>
          <p:cNvPr id="330" name="Google Shape;330;g21da8b6b09b_0_12"/>
          <p:cNvSpPr txBox="1"/>
          <p:nvPr>
            <p:ph type="ctrTitle"/>
          </p:nvPr>
        </p:nvSpPr>
        <p:spPr>
          <a:xfrm>
            <a:off x="479425" y="1104900"/>
            <a:ext cx="83133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Group Discussion</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09"/>
          <p:cNvSpPr txBox="1"/>
          <p:nvPr/>
        </p:nvSpPr>
        <p:spPr>
          <a:xfrm>
            <a:off x="250826" y="268288"/>
            <a:ext cx="2730914" cy="652768"/>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rgbClr val="0F0F14"/>
                </a:solidFill>
                <a:latin typeface="Arial"/>
                <a:ea typeface="Arial"/>
                <a:cs typeface="Arial"/>
                <a:sym typeface="Arial"/>
              </a:rPr>
              <a:t>Correctness - examples</a:t>
            </a:r>
            <a:endParaRPr b="0" i="0" sz="2200" u="none" cap="none" strike="noStrike">
              <a:solidFill>
                <a:srgbClr val="000000"/>
              </a:solidFill>
              <a:latin typeface="Arial"/>
              <a:ea typeface="Arial"/>
              <a:cs typeface="Arial"/>
              <a:sym typeface="Arial"/>
            </a:endParaRPr>
          </a:p>
        </p:txBody>
      </p:sp>
      <p:sp>
        <p:nvSpPr>
          <p:cNvPr id="1491" name="Google Shape;1491;p109"/>
          <p:cNvSpPr txBox="1"/>
          <p:nvPr/>
        </p:nvSpPr>
        <p:spPr>
          <a:xfrm>
            <a:off x="250825" y="4479925"/>
            <a:ext cx="2160588" cy="396875"/>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492" name="Google Shape;1492;p109"/>
          <p:cNvSpPr txBox="1"/>
          <p:nvPr/>
        </p:nvSpPr>
        <p:spPr>
          <a:xfrm>
            <a:off x="3492501" y="869912"/>
            <a:ext cx="3701147" cy="367188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00000"/>
              </a:buClr>
              <a:buSzPts val="1100"/>
              <a:buFont typeface="Arial"/>
              <a:buNone/>
            </a:pPr>
            <a:r>
              <a:rPr b="1" i="0" lang="en-US" sz="1400" u="none" cap="none" strike="noStrike">
                <a:solidFill>
                  <a:srgbClr val="000000"/>
                </a:solidFill>
                <a:latin typeface="Arial"/>
                <a:ea typeface="Arial"/>
                <a:cs typeface="Arial"/>
                <a:sym typeface="Arial"/>
              </a:rPr>
              <a:t>Correctness (Accuracy)</a:t>
            </a:r>
            <a:endParaRPr b="0" i="0" sz="1400" u="none" cap="none" strike="noStrike">
              <a:solidFill>
                <a:srgbClr val="000000"/>
              </a:solidFill>
              <a:latin typeface="Arial"/>
              <a:ea typeface="Arial"/>
              <a:cs typeface="Arial"/>
              <a:sym typeface="Arial"/>
            </a:endParaRPr>
          </a:p>
          <a:p>
            <a:pPr indent="-158750" lvl="0" marL="22860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B35F96"/>
                </a:solidFill>
                <a:latin typeface="Arial"/>
                <a:ea typeface="Arial"/>
                <a:cs typeface="Arial"/>
                <a:sym typeface="Arial"/>
              </a:rPr>
              <a:t>How close is the recorded value to </a:t>
            </a:r>
            <a:br>
              <a:rPr b="0" i="0" lang="en-US" sz="1400" u="none" cap="none" strike="noStrike">
                <a:solidFill>
                  <a:srgbClr val="B35F96"/>
                </a:solidFill>
                <a:latin typeface="Arial"/>
                <a:ea typeface="Arial"/>
                <a:cs typeface="Arial"/>
                <a:sym typeface="Arial"/>
              </a:rPr>
            </a:br>
            <a:r>
              <a:rPr b="0" i="0" lang="en-US" sz="1400" u="none" cap="none" strike="noStrike">
                <a:solidFill>
                  <a:srgbClr val="B35F96"/>
                </a:solidFill>
                <a:latin typeface="Arial"/>
                <a:ea typeface="Arial"/>
                <a:cs typeface="Arial"/>
                <a:sym typeface="Arial"/>
              </a:rPr>
              <a:t>the actual value?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35F9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400" u="none" cap="none" strike="noStrike">
                <a:solidFill>
                  <a:srgbClr val="37816E"/>
                </a:solidFill>
                <a:latin typeface="Arial"/>
                <a:ea typeface="Arial"/>
                <a:cs typeface="Arial"/>
                <a:sym typeface="Arial"/>
              </a:rPr>
              <a:t>A dataset contains fossil specimens from </a:t>
            </a:r>
            <a:br>
              <a:rPr b="0" i="0" lang="en-US" sz="1400" u="none" cap="none" strike="noStrike">
                <a:solidFill>
                  <a:srgbClr val="37816E"/>
                </a:solidFill>
                <a:latin typeface="Arial"/>
                <a:ea typeface="Arial"/>
                <a:cs typeface="Arial"/>
                <a:sym typeface="Arial"/>
              </a:rPr>
            </a:br>
            <a:r>
              <a:rPr b="0" i="0" lang="en-US" sz="1400" u="none" cap="none" strike="noStrike">
                <a:solidFill>
                  <a:srgbClr val="37816E"/>
                </a:solidFill>
                <a:latin typeface="Arial"/>
                <a:ea typeface="Arial"/>
                <a:cs typeface="Arial"/>
                <a:sym typeface="Arial"/>
              </a:rPr>
              <a:t>the Triassic period.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37816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400" u="none" cap="none" strike="noStrike">
                <a:solidFill>
                  <a:srgbClr val="37816E"/>
                </a:solidFill>
                <a:latin typeface="Arial"/>
                <a:ea typeface="Arial"/>
                <a:cs typeface="Arial"/>
                <a:sym typeface="Arial"/>
              </a:rPr>
              <a:t>The recorded taxa for a specimen </a:t>
            </a:r>
            <a:br>
              <a:rPr b="0" i="0" lang="en-US" sz="1400" u="none" cap="none" strike="noStrike">
                <a:solidFill>
                  <a:srgbClr val="37816E"/>
                </a:solidFill>
                <a:latin typeface="Arial"/>
                <a:ea typeface="Arial"/>
                <a:cs typeface="Arial"/>
                <a:sym typeface="Arial"/>
              </a:rPr>
            </a:br>
            <a:r>
              <a:rPr b="0" i="0" lang="en-US" sz="1400" u="none" cap="none" strike="noStrike">
                <a:solidFill>
                  <a:srgbClr val="37816E"/>
                </a:solidFill>
                <a:latin typeface="Arial"/>
                <a:ea typeface="Arial"/>
                <a:cs typeface="Arial"/>
                <a:sym typeface="Arial"/>
              </a:rPr>
              <a:t>is Thismia.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37816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400" u="none" cap="none" strike="noStrike">
                <a:solidFill>
                  <a:srgbClr val="B35F96"/>
                </a:solidFill>
                <a:latin typeface="Arial"/>
                <a:ea typeface="Arial"/>
                <a:cs typeface="Arial"/>
                <a:sym typeface="Arial"/>
              </a:rPr>
              <a:t>Is Thismia a fossil bird?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37816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35F96"/>
              </a:solidFill>
              <a:latin typeface="Arial"/>
              <a:ea typeface="Arial"/>
              <a:cs typeface="Arial"/>
              <a:sym typeface="Arial"/>
            </a:endParaRPr>
          </a:p>
        </p:txBody>
      </p:sp>
      <p:sp>
        <p:nvSpPr>
          <p:cNvPr id="1493" name="Google Shape;1493;p109"/>
          <p:cNvSpPr txBox="1"/>
          <p:nvPr/>
        </p:nvSpPr>
        <p:spPr>
          <a:xfrm>
            <a:off x="242327" y="1320359"/>
            <a:ext cx="2493616" cy="43179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F0F14"/>
              </a:buClr>
              <a:buSzPts val="2000"/>
              <a:buFont typeface="Arial"/>
              <a:buNone/>
            </a:pPr>
            <a:r>
              <a:rPr b="0" i="0" lang="en-US" sz="1100" u="none" cap="none" strike="noStrike">
                <a:solidFill>
                  <a:srgbClr val="7F7F7F"/>
                </a:solidFill>
                <a:latin typeface="Arial"/>
                <a:ea typeface="Arial"/>
                <a:cs typeface="Arial"/>
                <a:sym typeface="Arial"/>
              </a:rPr>
              <a:t>"All data include error – there is no escaping it! It is knowing what the error is that is important, and knowing if the error is within acceptable limits for the purpose to which the data are to be put. (Chapman 2005)”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t/>
            </a:r>
            <a:endParaRPr b="0" i="0" sz="1100" u="none" cap="none" strike="noStrike">
              <a:solidFill>
                <a:srgbClr val="7F7F7F"/>
              </a:solidFill>
              <a:latin typeface="Arial"/>
              <a:ea typeface="Arial"/>
              <a:cs typeface="Arial"/>
              <a:sym typeface="Arial"/>
            </a:endParaRPr>
          </a:p>
        </p:txBody>
      </p:sp>
      <p:pic>
        <p:nvPicPr>
          <p:cNvPr id="1494" name="Google Shape;1494;p109"/>
          <p:cNvPicPr preferRelativeResize="0"/>
          <p:nvPr/>
        </p:nvPicPr>
        <p:blipFill rotWithShape="1">
          <a:blip r:embed="rId3">
            <a:alphaModFix/>
          </a:blip>
          <a:srcRect b="0" l="0" r="0" t="0"/>
          <a:stretch/>
        </p:blipFill>
        <p:spPr>
          <a:xfrm>
            <a:off x="7549240" y="2187380"/>
            <a:ext cx="1343934" cy="895737"/>
          </a:xfrm>
          <a:prstGeom prst="rect">
            <a:avLst/>
          </a:prstGeom>
          <a:noFill/>
          <a:ln>
            <a:noFill/>
          </a:ln>
        </p:spPr>
      </p:pic>
      <p:pic>
        <p:nvPicPr>
          <p:cNvPr id="1495" name="Google Shape;1495;p109"/>
          <p:cNvPicPr preferRelativeResize="0"/>
          <p:nvPr/>
        </p:nvPicPr>
        <p:blipFill rotWithShape="1">
          <a:blip r:embed="rId4">
            <a:alphaModFix/>
          </a:blip>
          <a:srcRect b="9799" l="0" r="0" t="0"/>
          <a:stretch/>
        </p:blipFill>
        <p:spPr>
          <a:xfrm>
            <a:off x="7561594" y="1029833"/>
            <a:ext cx="1340079" cy="893036"/>
          </a:xfrm>
          <a:prstGeom prst="rect">
            <a:avLst/>
          </a:prstGeom>
          <a:noFill/>
          <a:ln>
            <a:noFill/>
          </a:ln>
        </p:spPr>
      </p:pic>
      <p:grpSp>
        <p:nvGrpSpPr>
          <p:cNvPr id="1496" name="Google Shape;1496;p109"/>
          <p:cNvGrpSpPr/>
          <p:nvPr/>
        </p:nvGrpSpPr>
        <p:grpSpPr>
          <a:xfrm>
            <a:off x="3020548" y="1923210"/>
            <a:ext cx="347005" cy="346815"/>
            <a:chOff x="2338634" y="1605068"/>
            <a:chExt cx="950700" cy="950700"/>
          </a:xfrm>
        </p:grpSpPr>
        <p:sp>
          <p:nvSpPr>
            <p:cNvPr id="1497" name="Google Shape;1497;p109"/>
            <p:cNvSpPr/>
            <p:nvPr/>
          </p:nvSpPr>
          <p:spPr>
            <a:xfrm>
              <a:off x="2338634" y="1605068"/>
              <a:ext cx="950700" cy="95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98" name="Google Shape;1498;p109"/>
            <p:cNvSpPr/>
            <p:nvPr/>
          </p:nvSpPr>
          <p:spPr>
            <a:xfrm>
              <a:off x="2547073" y="1772451"/>
              <a:ext cx="532948" cy="614940"/>
            </a:xfrm>
            <a:custGeom>
              <a:rect b="b" l="l" r="r" t="t"/>
              <a:pathLst>
                <a:path extrusionOk="0" h="1455479" w="1261416">
                  <a:moveTo>
                    <a:pt x="498260" y="1309931"/>
                  </a:moveTo>
                  <a:cubicBezTo>
                    <a:pt x="515575" y="1339922"/>
                    <a:pt x="547562" y="1358412"/>
                    <a:pt x="582192" y="1358447"/>
                  </a:cubicBezTo>
                  <a:lnTo>
                    <a:pt x="679224" y="1358447"/>
                  </a:lnTo>
                  <a:cubicBezTo>
                    <a:pt x="713855" y="1358412"/>
                    <a:pt x="745841" y="1339922"/>
                    <a:pt x="763157" y="1309931"/>
                  </a:cubicBezTo>
                  <a:close/>
                  <a:moveTo>
                    <a:pt x="436644" y="1067351"/>
                  </a:moveTo>
                  <a:lnTo>
                    <a:pt x="436644" y="1212899"/>
                  </a:lnTo>
                  <a:lnTo>
                    <a:pt x="824772" y="1212899"/>
                  </a:lnTo>
                  <a:lnTo>
                    <a:pt x="824772" y="1067351"/>
                  </a:lnTo>
                  <a:close/>
                  <a:moveTo>
                    <a:pt x="1007309" y="962195"/>
                  </a:moveTo>
                  <a:cubicBezTo>
                    <a:pt x="1019688" y="961237"/>
                    <a:pt x="1032433" y="965002"/>
                    <a:pt x="1042608" y="973716"/>
                  </a:cubicBezTo>
                  <a:lnTo>
                    <a:pt x="1077055" y="1008162"/>
                  </a:lnTo>
                  <a:cubicBezTo>
                    <a:pt x="1092609" y="1026326"/>
                    <a:pt x="1092609" y="1053114"/>
                    <a:pt x="1077055" y="1071277"/>
                  </a:cubicBezTo>
                  <a:cubicBezTo>
                    <a:pt x="1059626" y="1091629"/>
                    <a:pt x="1028999" y="1093999"/>
                    <a:pt x="1008647" y="1076570"/>
                  </a:cubicBezTo>
                  <a:lnTo>
                    <a:pt x="974201" y="1042123"/>
                  </a:lnTo>
                  <a:cubicBezTo>
                    <a:pt x="958646" y="1023960"/>
                    <a:pt x="958646" y="997172"/>
                    <a:pt x="974201" y="979008"/>
                  </a:cubicBezTo>
                  <a:cubicBezTo>
                    <a:pt x="982916" y="968833"/>
                    <a:pt x="994930" y="963152"/>
                    <a:pt x="1007309" y="962195"/>
                  </a:cubicBezTo>
                  <a:close/>
                  <a:moveTo>
                    <a:pt x="250850" y="962050"/>
                  </a:moveTo>
                  <a:cubicBezTo>
                    <a:pt x="262088" y="962050"/>
                    <a:pt x="273326" y="965939"/>
                    <a:pt x="282407" y="973716"/>
                  </a:cubicBezTo>
                  <a:cubicBezTo>
                    <a:pt x="302759" y="991145"/>
                    <a:pt x="305129" y="1021772"/>
                    <a:pt x="287700" y="1042123"/>
                  </a:cubicBezTo>
                  <a:lnTo>
                    <a:pt x="253254" y="1076570"/>
                  </a:lnTo>
                  <a:cubicBezTo>
                    <a:pt x="234331" y="1095381"/>
                    <a:pt x="203769" y="1095381"/>
                    <a:pt x="184846" y="1076570"/>
                  </a:cubicBezTo>
                  <a:cubicBezTo>
                    <a:pt x="166035" y="1057647"/>
                    <a:pt x="166035" y="1027085"/>
                    <a:pt x="184846" y="1008162"/>
                  </a:cubicBezTo>
                  <a:lnTo>
                    <a:pt x="219292" y="973716"/>
                  </a:lnTo>
                  <a:cubicBezTo>
                    <a:pt x="228374" y="965939"/>
                    <a:pt x="239612" y="962050"/>
                    <a:pt x="250850" y="962050"/>
                  </a:cubicBezTo>
                  <a:close/>
                  <a:moveTo>
                    <a:pt x="1164384" y="582192"/>
                  </a:moveTo>
                  <a:lnTo>
                    <a:pt x="1212900" y="582192"/>
                  </a:lnTo>
                  <a:cubicBezTo>
                    <a:pt x="1239695" y="582192"/>
                    <a:pt x="1261416" y="603913"/>
                    <a:pt x="1261416" y="630708"/>
                  </a:cubicBezTo>
                  <a:cubicBezTo>
                    <a:pt x="1261416" y="657503"/>
                    <a:pt x="1239695" y="679224"/>
                    <a:pt x="1212900" y="679224"/>
                  </a:cubicBezTo>
                  <a:lnTo>
                    <a:pt x="1164384" y="679224"/>
                  </a:lnTo>
                  <a:cubicBezTo>
                    <a:pt x="1137589" y="679224"/>
                    <a:pt x="1115868" y="657503"/>
                    <a:pt x="1115868" y="630708"/>
                  </a:cubicBezTo>
                  <a:cubicBezTo>
                    <a:pt x="1115868" y="603913"/>
                    <a:pt x="1137589" y="582192"/>
                    <a:pt x="1164384" y="582192"/>
                  </a:cubicBezTo>
                  <a:close/>
                  <a:moveTo>
                    <a:pt x="48516" y="582192"/>
                  </a:moveTo>
                  <a:lnTo>
                    <a:pt x="97032" y="582192"/>
                  </a:lnTo>
                  <a:cubicBezTo>
                    <a:pt x="123827" y="582192"/>
                    <a:pt x="145548" y="603913"/>
                    <a:pt x="145548" y="630708"/>
                  </a:cubicBezTo>
                  <a:cubicBezTo>
                    <a:pt x="145548" y="657503"/>
                    <a:pt x="123827" y="679224"/>
                    <a:pt x="97032" y="679224"/>
                  </a:cubicBezTo>
                  <a:lnTo>
                    <a:pt x="48516" y="679224"/>
                  </a:lnTo>
                  <a:cubicBezTo>
                    <a:pt x="21721" y="679224"/>
                    <a:pt x="0" y="657503"/>
                    <a:pt x="0" y="630708"/>
                  </a:cubicBezTo>
                  <a:cubicBezTo>
                    <a:pt x="0" y="603913"/>
                    <a:pt x="21721" y="582192"/>
                    <a:pt x="48516" y="582192"/>
                  </a:cubicBezTo>
                  <a:close/>
                  <a:moveTo>
                    <a:pt x="630708" y="291096"/>
                  </a:moveTo>
                  <a:cubicBezTo>
                    <a:pt x="527713" y="291103"/>
                    <a:pt x="430286" y="337849"/>
                    <a:pt x="365833" y="418186"/>
                  </a:cubicBezTo>
                  <a:cubicBezTo>
                    <a:pt x="248460" y="564484"/>
                    <a:pt x="271910" y="778232"/>
                    <a:pt x="418208" y="895605"/>
                  </a:cubicBezTo>
                  <a:cubicBezTo>
                    <a:pt x="429791" y="904757"/>
                    <a:pt x="436576" y="918685"/>
                    <a:pt x="436644" y="933447"/>
                  </a:cubicBezTo>
                  <a:lnTo>
                    <a:pt x="436644" y="970320"/>
                  </a:lnTo>
                  <a:lnTo>
                    <a:pt x="824772" y="970320"/>
                  </a:lnTo>
                  <a:lnTo>
                    <a:pt x="824772" y="933447"/>
                  </a:lnTo>
                  <a:cubicBezTo>
                    <a:pt x="824840" y="918685"/>
                    <a:pt x="831626" y="904757"/>
                    <a:pt x="843208" y="895605"/>
                  </a:cubicBezTo>
                  <a:cubicBezTo>
                    <a:pt x="923545" y="831153"/>
                    <a:pt x="970291" y="733725"/>
                    <a:pt x="970298" y="630730"/>
                  </a:cubicBezTo>
                  <a:cubicBezTo>
                    <a:pt x="970310" y="443167"/>
                    <a:pt x="818271" y="291108"/>
                    <a:pt x="630708" y="291096"/>
                  </a:cubicBezTo>
                  <a:close/>
                  <a:moveTo>
                    <a:pt x="655004" y="194343"/>
                  </a:moveTo>
                  <a:cubicBezTo>
                    <a:pt x="766577" y="200560"/>
                    <a:pt x="875779" y="249342"/>
                    <a:pt x="956163" y="339214"/>
                  </a:cubicBezTo>
                  <a:cubicBezTo>
                    <a:pt x="1116931" y="518958"/>
                    <a:pt x="1101548" y="794997"/>
                    <a:pt x="921804" y="955765"/>
                  </a:cubicBezTo>
                  <a:lnTo>
                    <a:pt x="921804" y="1261415"/>
                  </a:lnTo>
                  <a:cubicBezTo>
                    <a:pt x="921804" y="1288210"/>
                    <a:pt x="900083" y="1309931"/>
                    <a:pt x="873288" y="1309931"/>
                  </a:cubicBezTo>
                  <a:lnTo>
                    <a:pt x="866496" y="1309931"/>
                  </a:lnTo>
                  <a:cubicBezTo>
                    <a:pt x="844432" y="1395387"/>
                    <a:pt x="767482" y="1455193"/>
                    <a:pt x="679224" y="1455479"/>
                  </a:cubicBezTo>
                  <a:lnTo>
                    <a:pt x="582192" y="1455479"/>
                  </a:lnTo>
                  <a:cubicBezTo>
                    <a:pt x="493934" y="1455193"/>
                    <a:pt x="416985" y="1395387"/>
                    <a:pt x="394921" y="1309931"/>
                  </a:cubicBezTo>
                  <a:lnTo>
                    <a:pt x="388128" y="1309931"/>
                  </a:lnTo>
                  <a:cubicBezTo>
                    <a:pt x="361334" y="1309931"/>
                    <a:pt x="339612" y="1288210"/>
                    <a:pt x="339612" y="1261415"/>
                  </a:cubicBezTo>
                  <a:lnTo>
                    <a:pt x="339612" y="955765"/>
                  </a:lnTo>
                  <a:cubicBezTo>
                    <a:pt x="246744" y="873285"/>
                    <a:pt x="193742" y="754914"/>
                    <a:pt x="194064" y="630708"/>
                  </a:cubicBezTo>
                  <a:cubicBezTo>
                    <a:pt x="193951" y="506317"/>
                    <a:pt x="246896" y="387782"/>
                    <a:pt x="339612" y="304855"/>
                  </a:cubicBezTo>
                  <a:cubicBezTo>
                    <a:pt x="429484" y="224471"/>
                    <a:pt x="543430" y="188125"/>
                    <a:pt x="655004" y="194343"/>
                  </a:cubicBezTo>
                  <a:close/>
                  <a:moveTo>
                    <a:pt x="217954" y="173324"/>
                  </a:moveTo>
                  <a:cubicBezTo>
                    <a:pt x="230333" y="172367"/>
                    <a:pt x="243078" y="176131"/>
                    <a:pt x="253253" y="184846"/>
                  </a:cubicBezTo>
                  <a:lnTo>
                    <a:pt x="287700" y="218807"/>
                  </a:lnTo>
                  <a:cubicBezTo>
                    <a:pt x="306724" y="237697"/>
                    <a:pt x="306833" y="268433"/>
                    <a:pt x="287942" y="287457"/>
                  </a:cubicBezTo>
                  <a:cubicBezTo>
                    <a:pt x="269052" y="306481"/>
                    <a:pt x="238316" y="306590"/>
                    <a:pt x="219292" y="287700"/>
                  </a:cubicBezTo>
                  <a:lnTo>
                    <a:pt x="184846" y="253253"/>
                  </a:lnTo>
                  <a:cubicBezTo>
                    <a:pt x="169291" y="235090"/>
                    <a:pt x="169291" y="208302"/>
                    <a:pt x="184846" y="190138"/>
                  </a:cubicBezTo>
                  <a:cubicBezTo>
                    <a:pt x="193560" y="179962"/>
                    <a:pt x="205575" y="174282"/>
                    <a:pt x="217954" y="173324"/>
                  </a:cubicBezTo>
                  <a:close/>
                  <a:moveTo>
                    <a:pt x="1042366" y="170738"/>
                  </a:moveTo>
                  <a:cubicBezTo>
                    <a:pt x="1054737" y="170738"/>
                    <a:pt x="1067109" y="175440"/>
                    <a:pt x="1076570" y="184846"/>
                  </a:cubicBezTo>
                  <a:cubicBezTo>
                    <a:pt x="1095381" y="203769"/>
                    <a:pt x="1095381" y="234331"/>
                    <a:pt x="1076570" y="253254"/>
                  </a:cubicBezTo>
                  <a:lnTo>
                    <a:pt x="1042123" y="287700"/>
                  </a:lnTo>
                  <a:cubicBezTo>
                    <a:pt x="1023960" y="303255"/>
                    <a:pt x="997172" y="303255"/>
                    <a:pt x="979008" y="287700"/>
                  </a:cubicBezTo>
                  <a:cubicBezTo>
                    <a:pt x="958657" y="270271"/>
                    <a:pt x="956287" y="239644"/>
                    <a:pt x="973716" y="219292"/>
                  </a:cubicBezTo>
                  <a:lnTo>
                    <a:pt x="1008162" y="184846"/>
                  </a:lnTo>
                  <a:cubicBezTo>
                    <a:pt x="1017624" y="175440"/>
                    <a:pt x="1029995" y="170738"/>
                    <a:pt x="1042366" y="170738"/>
                  </a:cubicBezTo>
                  <a:close/>
                  <a:moveTo>
                    <a:pt x="630708" y="0"/>
                  </a:moveTo>
                  <a:cubicBezTo>
                    <a:pt x="657503" y="0"/>
                    <a:pt x="679224" y="21721"/>
                    <a:pt x="679224" y="48516"/>
                  </a:cubicBezTo>
                  <a:lnTo>
                    <a:pt x="679224" y="97032"/>
                  </a:lnTo>
                  <a:cubicBezTo>
                    <a:pt x="679224" y="123827"/>
                    <a:pt x="657503" y="145548"/>
                    <a:pt x="630708" y="145548"/>
                  </a:cubicBezTo>
                  <a:cubicBezTo>
                    <a:pt x="603913" y="145548"/>
                    <a:pt x="582192" y="123827"/>
                    <a:pt x="582192" y="97032"/>
                  </a:cubicBezTo>
                  <a:lnTo>
                    <a:pt x="582192" y="48516"/>
                  </a:lnTo>
                  <a:cubicBezTo>
                    <a:pt x="582192" y="21721"/>
                    <a:pt x="603913" y="0"/>
                    <a:pt x="63070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1499" name="Google Shape;1499;p109"/>
          <p:cNvGrpSpPr/>
          <p:nvPr/>
        </p:nvGrpSpPr>
        <p:grpSpPr>
          <a:xfrm>
            <a:off x="3020304" y="3137467"/>
            <a:ext cx="347494" cy="347494"/>
            <a:chOff x="2195103" y="2488571"/>
            <a:chExt cx="713100" cy="713100"/>
          </a:xfrm>
        </p:grpSpPr>
        <p:sp>
          <p:nvSpPr>
            <p:cNvPr id="1500" name="Google Shape;1500;p109"/>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01" name="Google Shape;1501;p109"/>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1502" name="Google Shape;1502;p109"/>
          <p:cNvGrpSpPr/>
          <p:nvPr/>
        </p:nvGrpSpPr>
        <p:grpSpPr>
          <a:xfrm>
            <a:off x="3020304" y="1302605"/>
            <a:ext cx="347494" cy="347494"/>
            <a:chOff x="2195103" y="2488571"/>
            <a:chExt cx="713100" cy="713100"/>
          </a:xfrm>
        </p:grpSpPr>
        <p:sp>
          <p:nvSpPr>
            <p:cNvPr id="1503" name="Google Shape;1503;p109"/>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04" name="Google Shape;1504;p109"/>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505" name="Google Shape;1505;p10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KEY CONCEPTS</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110"/>
          <p:cNvSpPr txBox="1"/>
          <p:nvPr/>
        </p:nvSpPr>
        <p:spPr>
          <a:xfrm>
            <a:off x="250826" y="268288"/>
            <a:ext cx="2730914" cy="652768"/>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rgbClr val="0F0F14"/>
                </a:solidFill>
                <a:latin typeface="Arial"/>
                <a:ea typeface="Arial"/>
                <a:cs typeface="Arial"/>
                <a:sym typeface="Arial"/>
              </a:rPr>
              <a:t>Correctness - examples</a:t>
            </a:r>
            <a:endParaRPr b="0" i="0" sz="2200" u="none" cap="none" strike="noStrike">
              <a:solidFill>
                <a:srgbClr val="000000"/>
              </a:solidFill>
              <a:latin typeface="Arial"/>
              <a:ea typeface="Arial"/>
              <a:cs typeface="Arial"/>
              <a:sym typeface="Arial"/>
            </a:endParaRPr>
          </a:p>
        </p:txBody>
      </p:sp>
      <p:sp>
        <p:nvSpPr>
          <p:cNvPr id="1511" name="Google Shape;1511;p110"/>
          <p:cNvSpPr txBox="1"/>
          <p:nvPr/>
        </p:nvSpPr>
        <p:spPr>
          <a:xfrm>
            <a:off x="250825" y="4479925"/>
            <a:ext cx="2160588" cy="396875"/>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512" name="Google Shape;1512;p110"/>
          <p:cNvSpPr txBox="1"/>
          <p:nvPr/>
        </p:nvSpPr>
        <p:spPr>
          <a:xfrm>
            <a:off x="3492501" y="869912"/>
            <a:ext cx="3701147" cy="367188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00000"/>
              </a:buClr>
              <a:buSzPts val="1100"/>
              <a:buFont typeface="Arial"/>
              <a:buNone/>
            </a:pPr>
            <a:r>
              <a:rPr b="1" i="0" lang="en-US" sz="1400" u="none" cap="none" strike="noStrike">
                <a:solidFill>
                  <a:srgbClr val="000000"/>
                </a:solidFill>
                <a:latin typeface="Arial"/>
                <a:ea typeface="Arial"/>
                <a:cs typeface="Arial"/>
                <a:sym typeface="Arial"/>
              </a:rPr>
              <a:t>Correctness (Accuracy)</a:t>
            </a:r>
            <a:endParaRPr b="0" i="0" sz="1400" u="none" cap="none" strike="noStrike">
              <a:solidFill>
                <a:srgbClr val="000000"/>
              </a:solidFill>
              <a:latin typeface="Arial"/>
              <a:ea typeface="Arial"/>
              <a:cs typeface="Arial"/>
              <a:sym typeface="Arial"/>
            </a:endParaRPr>
          </a:p>
          <a:p>
            <a:pPr indent="-158750" lvl="0" marL="22860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B35F96"/>
                </a:solidFill>
                <a:latin typeface="Arial"/>
                <a:ea typeface="Arial"/>
                <a:cs typeface="Arial"/>
                <a:sym typeface="Arial"/>
              </a:rPr>
              <a:t>How close is the recorded value to </a:t>
            </a:r>
            <a:br>
              <a:rPr b="0" i="0" lang="en-US" sz="1400" u="none" cap="none" strike="noStrike">
                <a:solidFill>
                  <a:srgbClr val="B35F96"/>
                </a:solidFill>
                <a:latin typeface="Arial"/>
                <a:ea typeface="Arial"/>
                <a:cs typeface="Arial"/>
                <a:sym typeface="Arial"/>
              </a:rPr>
            </a:br>
            <a:r>
              <a:rPr b="0" i="0" lang="en-US" sz="1400" u="none" cap="none" strike="noStrike">
                <a:solidFill>
                  <a:srgbClr val="B35F96"/>
                </a:solidFill>
                <a:latin typeface="Arial"/>
                <a:ea typeface="Arial"/>
                <a:cs typeface="Arial"/>
                <a:sym typeface="Arial"/>
              </a:rPr>
              <a:t>the actual value?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35F9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400" u="none" cap="none" strike="noStrike">
                <a:solidFill>
                  <a:srgbClr val="37816E"/>
                </a:solidFill>
                <a:latin typeface="Arial"/>
                <a:ea typeface="Arial"/>
                <a:cs typeface="Arial"/>
                <a:sym typeface="Arial"/>
              </a:rPr>
              <a:t>A dataset contains fossil specimens from </a:t>
            </a:r>
            <a:br>
              <a:rPr b="0" i="0" lang="en-US" sz="1400" u="none" cap="none" strike="noStrike">
                <a:solidFill>
                  <a:srgbClr val="37816E"/>
                </a:solidFill>
                <a:latin typeface="Arial"/>
                <a:ea typeface="Arial"/>
                <a:cs typeface="Arial"/>
                <a:sym typeface="Arial"/>
              </a:rPr>
            </a:br>
            <a:r>
              <a:rPr b="0" i="0" lang="en-US" sz="1400" u="none" cap="none" strike="noStrike">
                <a:solidFill>
                  <a:srgbClr val="37816E"/>
                </a:solidFill>
                <a:latin typeface="Arial"/>
                <a:ea typeface="Arial"/>
                <a:cs typeface="Arial"/>
                <a:sym typeface="Arial"/>
              </a:rPr>
              <a:t>the Triassic period.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37816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400" u="none" cap="none" strike="noStrike">
                <a:solidFill>
                  <a:srgbClr val="37816E"/>
                </a:solidFill>
                <a:latin typeface="Arial"/>
                <a:ea typeface="Arial"/>
                <a:cs typeface="Arial"/>
                <a:sym typeface="Arial"/>
              </a:rPr>
              <a:t>The recorded taxa for a specimen </a:t>
            </a:r>
            <a:br>
              <a:rPr b="0" i="0" lang="en-US" sz="1400" u="none" cap="none" strike="noStrike">
                <a:solidFill>
                  <a:srgbClr val="37816E"/>
                </a:solidFill>
                <a:latin typeface="Arial"/>
                <a:ea typeface="Arial"/>
                <a:cs typeface="Arial"/>
                <a:sym typeface="Arial"/>
              </a:rPr>
            </a:br>
            <a:r>
              <a:rPr b="0" i="0" lang="en-US" sz="1400" u="none" cap="none" strike="noStrike">
                <a:solidFill>
                  <a:srgbClr val="37816E"/>
                </a:solidFill>
                <a:latin typeface="Arial"/>
                <a:ea typeface="Arial"/>
                <a:cs typeface="Arial"/>
                <a:sym typeface="Arial"/>
              </a:rPr>
              <a:t>is Thismia.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37816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400" u="none" cap="none" strike="noStrike">
                <a:solidFill>
                  <a:srgbClr val="B35F96"/>
                </a:solidFill>
                <a:latin typeface="Arial"/>
                <a:ea typeface="Arial"/>
                <a:cs typeface="Arial"/>
                <a:sym typeface="Arial"/>
              </a:rPr>
              <a:t>Is Thismia a fossil bird?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37816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400" u="none" cap="none" strike="noStrike">
                <a:solidFill>
                  <a:srgbClr val="37816E"/>
                </a:solidFill>
                <a:latin typeface="Arial"/>
                <a:ea typeface="Arial"/>
                <a:cs typeface="Arial"/>
                <a:sym typeface="Arial"/>
              </a:rPr>
              <a:t>No! It's a very rare plant from Illinois (US)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35F96"/>
              </a:solidFill>
              <a:latin typeface="Arial"/>
              <a:ea typeface="Arial"/>
              <a:cs typeface="Arial"/>
              <a:sym typeface="Arial"/>
            </a:endParaRPr>
          </a:p>
        </p:txBody>
      </p:sp>
      <p:sp>
        <p:nvSpPr>
          <p:cNvPr id="1513" name="Google Shape;1513;p110"/>
          <p:cNvSpPr txBox="1"/>
          <p:nvPr/>
        </p:nvSpPr>
        <p:spPr>
          <a:xfrm>
            <a:off x="242327" y="1320359"/>
            <a:ext cx="2493616" cy="431797"/>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rgbClr val="0F0F14"/>
              </a:buClr>
              <a:buSzPts val="2000"/>
              <a:buFont typeface="Arial"/>
              <a:buNone/>
            </a:pPr>
            <a:r>
              <a:rPr b="0" i="0" lang="en-US" sz="1100" u="none" cap="none" strike="noStrike">
                <a:solidFill>
                  <a:srgbClr val="7F7F7F"/>
                </a:solidFill>
                <a:latin typeface="Arial"/>
                <a:ea typeface="Arial"/>
                <a:cs typeface="Arial"/>
                <a:sym typeface="Arial"/>
              </a:rPr>
              <a:t>"All data include error – there is no escaping it! It is knowing what the error is that is important, and knowing if the error is within acceptable limits for the purpose to which the data are to be put. (Chapman 2005)”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t/>
            </a:r>
            <a:endParaRPr b="0" i="0" sz="1100" u="none" cap="none" strike="noStrike">
              <a:solidFill>
                <a:srgbClr val="7F7F7F"/>
              </a:solidFill>
              <a:latin typeface="Arial"/>
              <a:ea typeface="Arial"/>
              <a:cs typeface="Arial"/>
              <a:sym typeface="Arial"/>
            </a:endParaRPr>
          </a:p>
        </p:txBody>
      </p:sp>
      <p:pic>
        <p:nvPicPr>
          <p:cNvPr id="1514" name="Google Shape;1514;p110"/>
          <p:cNvPicPr preferRelativeResize="0"/>
          <p:nvPr/>
        </p:nvPicPr>
        <p:blipFill rotWithShape="1">
          <a:blip r:embed="rId3">
            <a:alphaModFix/>
          </a:blip>
          <a:srcRect b="0" l="0" r="0" t="0"/>
          <a:stretch/>
        </p:blipFill>
        <p:spPr>
          <a:xfrm>
            <a:off x="7549240" y="2187380"/>
            <a:ext cx="1343934" cy="895737"/>
          </a:xfrm>
          <a:prstGeom prst="rect">
            <a:avLst/>
          </a:prstGeom>
          <a:noFill/>
          <a:ln>
            <a:noFill/>
          </a:ln>
        </p:spPr>
      </p:pic>
      <p:pic>
        <p:nvPicPr>
          <p:cNvPr id="1515" name="Google Shape;1515;p110"/>
          <p:cNvPicPr preferRelativeResize="0"/>
          <p:nvPr/>
        </p:nvPicPr>
        <p:blipFill rotWithShape="1">
          <a:blip r:embed="rId4">
            <a:alphaModFix/>
          </a:blip>
          <a:srcRect b="9799" l="0" r="0" t="0"/>
          <a:stretch/>
        </p:blipFill>
        <p:spPr>
          <a:xfrm>
            <a:off x="7561594" y="1029833"/>
            <a:ext cx="1340079" cy="893036"/>
          </a:xfrm>
          <a:prstGeom prst="rect">
            <a:avLst/>
          </a:prstGeom>
          <a:noFill/>
          <a:ln>
            <a:noFill/>
          </a:ln>
        </p:spPr>
      </p:pic>
      <p:pic>
        <p:nvPicPr>
          <p:cNvPr id="1516" name="Google Shape;1516;p110"/>
          <p:cNvPicPr preferRelativeResize="0"/>
          <p:nvPr/>
        </p:nvPicPr>
        <p:blipFill rotWithShape="1">
          <a:blip r:embed="rId5">
            <a:alphaModFix/>
          </a:blip>
          <a:srcRect b="0" l="0" r="0" t="0"/>
          <a:stretch/>
        </p:blipFill>
        <p:spPr>
          <a:xfrm>
            <a:off x="7548956" y="3347627"/>
            <a:ext cx="1341596" cy="894830"/>
          </a:xfrm>
          <a:prstGeom prst="rect">
            <a:avLst/>
          </a:prstGeom>
          <a:noFill/>
          <a:ln>
            <a:noFill/>
          </a:ln>
        </p:spPr>
      </p:pic>
      <p:grpSp>
        <p:nvGrpSpPr>
          <p:cNvPr id="1517" name="Google Shape;1517;p110"/>
          <p:cNvGrpSpPr/>
          <p:nvPr/>
        </p:nvGrpSpPr>
        <p:grpSpPr>
          <a:xfrm>
            <a:off x="3020548" y="1923210"/>
            <a:ext cx="347005" cy="346815"/>
            <a:chOff x="2338634" y="1605068"/>
            <a:chExt cx="950700" cy="950700"/>
          </a:xfrm>
        </p:grpSpPr>
        <p:sp>
          <p:nvSpPr>
            <p:cNvPr id="1518" name="Google Shape;1518;p110"/>
            <p:cNvSpPr/>
            <p:nvPr/>
          </p:nvSpPr>
          <p:spPr>
            <a:xfrm>
              <a:off x="2338634" y="1605068"/>
              <a:ext cx="950700" cy="95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19" name="Google Shape;1519;p110"/>
            <p:cNvSpPr/>
            <p:nvPr/>
          </p:nvSpPr>
          <p:spPr>
            <a:xfrm>
              <a:off x="2547073" y="1772451"/>
              <a:ext cx="532948" cy="614940"/>
            </a:xfrm>
            <a:custGeom>
              <a:rect b="b" l="l" r="r" t="t"/>
              <a:pathLst>
                <a:path extrusionOk="0" h="1455479" w="1261416">
                  <a:moveTo>
                    <a:pt x="498260" y="1309931"/>
                  </a:moveTo>
                  <a:cubicBezTo>
                    <a:pt x="515575" y="1339922"/>
                    <a:pt x="547562" y="1358412"/>
                    <a:pt x="582192" y="1358447"/>
                  </a:cubicBezTo>
                  <a:lnTo>
                    <a:pt x="679224" y="1358447"/>
                  </a:lnTo>
                  <a:cubicBezTo>
                    <a:pt x="713855" y="1358412"/>
                    <a:pt x="745841" y="1339922"/>
                    <a:pt x="763157" y="1309931"/>
                  </a:cubicBezTo>
                  <a:close/>
                  <a:moveTo>
                    <a:pt x="436644" y="1067351"/>
                  </a:moveTo>
                  <a:lnTo>
                    <a:pt x="436644" y="1212899"/>
                  </a:lnTo>
                  <a:lnTo>
                    <a:pt x="824772" y="1212899"/>
                  </a:lnTo>
                  <a:lnTo>
                    <a:pt x="824772" y="1067351"/>
                  </a:lnTo>
                  <a:close/>
                  <a:moveTo>
                    <a:pt x="1007309" y="962195"/>
                  </a:moveTo>
                  <a:cubicBezTo>
                    <a:pt x="1019688" y="961237"/>
                    <a:pt x="1032433" y="965002"/>
                    <a:pt x="1042608" y="973716"/>
                  </a:cubicBezTo>
                  <a:lnTo>
                    <a:pt x="1077055" y="1008162"/>
                  </a:lnTo>
                  <a:cubicBezTo>
                    <a:pt x="1092609" y="1026326"/>
                    <a:pt x="1092609" y="1053114"/>
                    <a:pt x="1077055" y="1071277"/>
                  </a:cubicBezTo>
                  <a:cubicBezTo>
                    <a:pt x="1059626" y="1091629"/>
                    <a:pt x="1028999" y="1093999"/>
                    <a:pt x="1008647" y="1076570"/>
                  </a:cubicBezTo>
                  <a:lnTo>
                    <a:pt x="974201" y="1042123"/>
                  </a:lnTo>
                  <a:cubicBezTo>
                    <a:pt x="958646" y="1023960"/>
                    <a:pt x="958646" y="997172"/>
                    <a:pt x="974201" y="979008"/>
                  </a:cubicBezTo>
                  <a:cubicBezTo>
                    <a:pt x="982916" y="968833"/>
                    <a:pt x="994930" y="963152"/>
                    <a:pt x="1007309" y="962195"/>
                  </a:cubicBezTo>
                  <a:close/>
                  <a:moveTo>
                    <a:pt x="250850" y="962050"/>
                  </a:moveTo>
                  <a:cubicBezTo>
                    <a:pt x="262088" y="962050"/>
                    <a:pt x="273326" y="965939"/>
                    <a:pt x="282407" y="973716"/>
                  </a:cubicBezTo>
                  <a:cubicBezTo>
                    <a:pt x="302759" y="991145"/>
                    <a:pt x="305129" y="1021772"/>
                    <a:pt x="287700" y="1042123"/>
                  </a:cubicBezTo>
                  <a:lnTo>
                    <a:pt x="253254" y="1076570"/>
                  </a:lnTo>
                  <a:cubicBezTo>
                    <a:pt x="234331" y="1095381"/>
                    <a:pt x="203769" y="1095381"/>
                    <a:pt x="184846" y="1076570"/>
                  </a:cubicBezTo>
                  <a:cubicBezTo>
                    <a:pt x="166035" y="1057647"/>
                    <a:pt x="166035" y="1027085"/>
                    <a:pt x="184846" y="1008162"/>
                  </a:cubicBezTo>
                  <a:lnTo>
                    <a:pt x="219292" y="973716"/>
                  </a:lnTo>
                  <a:cubicBezTo>
                    <a:pt x="228374" y="965939"/>
                    <a:pt x="239612" y="962050"/>
                    <a:pt x="250850" y="962050"/>
                  </a:cubicBezTo>
                  <a:close/>
                  <a:moveTo>
                    <a:pt x="1164384" y="582192"/>
                  </a:moveTo>
                  <a:lnTo>
                    <a:pt x="1212900" y="582192"/>
                  </a:lnTo>
                  <a:cubicBezTo>
                    <a:pt x="1239695" y="582192"/>
                    <a:pt x="1261416" y="603913"/>
                    <a:pt x="1261416" y="630708"/>
                  </a:cubicBezTo>
                  <a:cubicBezTo>
                    <a:pt x="1261416" y="657503"/>
                    <a:pt x="1239695" y="679224"/>
                    <a:pt x="1212900" y="679224"/>
                  </a:cubicBezTo>
                  <a:lnTo>
                    <a:pt x="1164384" y="679224"/>
                  </a:lnTo>
                  <a:cubicBezTo>
                    <a:pt x="1137589" y="679224"/>
                    <a:pt x="1115868" y="657503"/>
                    <a:pt x="1115868" y="630708"/>
                  </a:cubicBezTo>
                  <a:cubicBezTo>
                    <a:pt x="1115868" y="603913"/>
                    <a:pt x="1137589" y="582192"/>
                    <a:pt x="1164384" y="582192"/>
                  </a:cubicBezTo>
                  <a:close/>
                  <a:moveTo>
                    <a:pt x="48516" y="582192"/>
                  </a:moveTo>
                  <a:lnTo>
                    <a:pt x="97032" y="582192"/>
                  </a:lnTo>
                  <a:cubicBezTo>
                    <a:pt x="123827" y="582192"/>
                    <a:pt x="145548" y="603913"/>
                    <a:pt x="145548" y="630708"/>
                  </a:cubicBezTo>
                  <a:cubicBezTo>
                    <a:pt x="145548" y="657503"/>
                    <a:pt x="123827" y="679224"/>
                    <a:pt x="97032" y="679224"/>
                  </a:cubicBezTo>
                  <a:lnTo>
                    <a:pt x="48516" y="679224"/>
                  </a:lnTo>
                  <a:cubicBezTo>
                    <a:pt x="21721" y="679224"/>
                    <a:pt x="0" y="657503"/>
                    <a:pt x="0" y="630708"/>
                  </a:cubicBezTo>
                  <a:cubicBezTo>
                    <a:pt x="0" y="603913"/>
                    <a:pt x="21721" y="582192"/>
                    <a:pt x="48516" y="582192"/>
                  </a:cubicBezTo>
                  <a:close/>
                  <a:moveTo>
                    <a:pt x="630708" y="291096"/>
                  </a:moveTo>
                  <a:cubicBezTo>
                    <a:pt x="527713" y="291103"/>
                    <a:pt x="430286" y="337849"/>
                    <a:pt x="365833" y="418186"/>
                  </a:cubicBezTo>
                  <a:cubicBezTo>
                    <a:pt x="248460" y="564484"/>
                    <a:pt x="271910" y="778232"/>
                    <a:pt x="418208" y="895605"/>
                  </a:cubicBezTo>
                  <a:cubicBezTo>
                    <a:pt x="429791" y="904757"/>
                    <a:pt x="436576" y="918685"/>
                    <a:pt x="436644" y="933447"/>
                  </a:cubicBezTo>
                  <a:lnTo>
                    <a:pt x="436644" y="970320"/>
                  </a:lnTo>
                  <a:lnTo>
                    <a:pt x="824772" y="970320"/>
                  </a:lnTo>
                  <a:lnTo>
                    <a:pt x="824772" y="933447"/>
                  </a:lnTo>
                  <a:cubicBezTo>
                    <a:pt x="824840" y="918685"/>
                    <a:pt x="831626" y="904757"/>
                    <a:pt x="843208" y="895605"/>
                  </a:cubicBezTo>
                  <a:cubicBezTo>
                    <a:pt x="923545" y="831153"/>
                    <a:pt x="970291" y="733725"/>
                    <a:pt x="970298" y="630730"/>
                  </a:cubicBezTo>
                  <a:cubicBezTo>
                    <a:pt x="970310" y="443167"/>
                    <a:pt x="818271" y="291108"/>
                    <a:pt x="630708" y="291096"/>
                  </a:cubicBezTo>
                  <a:close/>
                  <a:moveTo>
                    <a:pt x="655004" y="194343"/>
                  </a:moveTo>
                  <a:cubicBezTo>
                    <a:pt x="766577" y="200560"/>
                    <a:pt x="875779" y="249342"/>
                    <a:pt x="956163" y="339214"/>
                  </a:cubicBezTo>
                  <a:cubicBezTo>
                    <a:pt x="1116931" y="518958"/>
                    <a:pt x="1101548" y="794997"/>
                    <a:pt x="921804" y="955765"/>
                  </a:cubicBezTo>
                  <a:lnTo>
                    <a:pt x="921804" y="1261415"/>
                  </a:lnTo>
                  <a:cubicBezTo>
                    <a:pt x="921804" y="1288210"/>
                    <a:pt x="900083" y="1309931"/>
                    <a:pt x="873288" y="1309931"/>
                  </a:cubicBezTo>
                  <a:lnTo>
                    <a:pt x="866496" y="1309931"/>
                  </a:lnTo>
                  <a:cubicBezTo>
                    <a:pt x="844432" y="1395387"/>
                    <a:pt x="767482" y="1455193"/>
                    <a:pt x="679224" y="1455479"/>
                  </a:cubicBezTo>
                  <a:lnTo>
                    <a:pt x="582192" y="1455479"/>
                  </a:lnTo>
                  <a:cubicBezTo>
                    <a:pt x="493934" y="1455193"/>
                    <a:pt x="416985" y="1395387"/>
                    <a:pt x="394921" y="1309931"/>
                  </a:cubicBezTo>
                  <a:lnTo>
                    <a:pt x="388128" y="1309931"/>
                  </a:lnTo>
                  <a:cubicBezTo>
                    <a:pt x="361334" y="1309931"/>
                    <a:pt x="339612" y="1288210"/>
                    <a:pt x="339612" y="1261415"/>
                  </a:cubicBezTo>
                  <a:lnTo>
                    <a:pt x="339612" y="955765"/>
                  </a:lnTo>
                  <a:cubicBezTo>
                    <a:pt x="246744" y="873285"/>
                    <a:pt x="193742" y="754914"/>
                    <a:pt x="194064" y="630708"/>
                  </a:cubicBezTo>
                  <a:cubicBezTo>
                    <a:pt x="193951" y="506317"/>
                    <a:pt x="246896" y="387782"/>
                    <a:pt x="339612" y="304855"/>
                  </a:cubicBezTo>
                  <a:cubicBezTo>
                    <a:pt x="429484" y="224471"/>
                    <a:pt x="543430" y="188125"/>
                    <a:pt x="655004" y="194343"/>
                  </a:cubicBezTo>
                  <a:close/>
                  <a:moveTo>
                    <a:pt x="217954" y="173324"/>
                  </a:moveTo>
                  <a:cubicBezTo>
                    <a:pt x="230333" y="172367"/>
                    <a:pt x="243078" y="176131"/>
                    <a:pt x="253253" y="184846"/>
                  </a:cubicBezTo>
                  <a:lnTo>
                    <a:pt x="287700" y="218807"/>
                  </a:lnTo>
                  <a:cubicBezTo>
                    <a:pt x="306724" y="237697"/>
                    <a:pt x="306833" y="268433"/>
                    <a:pt x="287942" y="287457"/>
                  </a:cubicBezTo>
                  <a:cubicBezTo>
                    <a:pt x="269052" y="306481"/>
                    <a:pt x="238316" y="306590"/>
                    <a:pt x="219292" y="287700"/>
                  </a:cubicBezTo>
                  <a:lnTo>
                    <a:pt x="184846" y="253253"/>
                  </a:lnTo>
                  <a:cubicBezTo>
                    <a:pt x="169291" y="235090"/>
                    <a:pt x="169291" y="208302"/>
                    <a:pt x="184846" y="190138"/>
                  </a:cubicBezTo>
                  <a:cubicBezTo>
                    <a:pt x="193560" y="179962"/>
                    <a:pt x="205575" y="174282"/>
                    <a:pt x="217954" y="173324"/>
                  </a:cubicBezTo>
                  <a:close/>
                  <a:moveTo>
                    <a:pt x="1042366" y="170738"/>
                  </a:moveTo>
                  <a:cubicBezTo>
                    <a:pt x="1054737" y="170738"/>
                    <a:pt x="1067109" y="175440"/>
                    <a:pt x="1076570" y="184846"/>
                  </a:cubicBezTo>
                  <a:cubicBezTo>
                    <a:pt x="1095381" y="203769"/>
                    <a:pt x="1095381" y="234331"/>
                    <a:pt x="1076570" y="253254"/>
                  </a:cubicBezTo>
                  <a:lnTo>
                    <a:pt x="1042123" y="287700"/>
                  </a:lnTo>
                  <a:cubicBezTo>
                    <a:pt x="1023960" y="303255"/>
                    <a:pt x="997172" y="303255"/>
                    <a:pt x="979008" y="287700"/>
                  </a:cubicBezTo>
                  <a:cubicBezTo>
                    <a:pt x="958657" y="270271"/>
                    <a:pt x="956287" y="239644"/>
                    <a:pt x="973716" y="219292"/>
                  </a:cubicBezTo>
                  <a:lnTo>
                    <a:pt x="1008162" y="184846"/>
                  </a:lnTo>
                  <a:cubicBezTo>
                    <a:pt x="1017624" y="175440"/>
                    <a:pt x="1029995" y="170738"/>
                    <a:pt x="1042366" y="170738"/>
                  </a:cubicBezTo>
                  <a:close/>
                  <a:moveTo>
                    <a:pt x="630708" y="0"/>
                  </a:moveTo>
                  <a:cubicBezTo>
                    <a:pt x="657503" y="0"/>
                    <a:pt x="679224" y="21721"/>
                    <a:pt x="679224" y="48516"/>
                  </a:cubicBezTo>
                  <a:lnTo>
                    <a:pt x="679224" y="97032"/>
                  </a:lnTo>
                  <a:cubicBezTo>
                    <a:pt x="679224" y="123827"/>
                    <a:pt x="657503" y="145548"/>
                    <a:pt x="630708" y="145548"/>
                  </a:cubicBezTo>
                  <a:cubicBezTo>
                    <a:pt x="603913" y="145548"/>
                    <a:pt x="582192" y="123827"/>
                    <a:pt x="582192" y="97032"/>
                  </a:cubicBezTo>
                  <a:lnTo>
                    <a:pt x="582192" y="48516"/>
                  </a:lnTo>
                  <a:cubicBezTo>
                    <a:pt x="582192" y="21721"/>
                    <a:pt x="603913" y="0"/>
                    <a:pt x="63070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1520" name="Google Shape;1520;p110"/>
          <p:cNvGrpSpPr/>
          <p:nvPr/>
        </p:nvGrpSpPr>
        <p:grpSpPr>
          <a:xfrm>
            <a:off x="3020548" y="3584460"/>
            <a:ext cx="347005" cy="346815"/>
            <a:chOff x="2338634" y="1605068"/>
            <a:chExt cx="950700" cy="950700"/>
          </a:xfrm>
        </p:grpSpPr>
        <p:sp>
          <p:nvSpPr>
            <p:cNvPr id="1521" name="Google Shape;1521;p110"/>
            <p:cNvSpPr/>
            <p:nvPr/>
          </p:nvSpPr>
          <p:spPr>
            <a:xfrm>
              <a:off x="2338634" y="1605068"/>
              <a:ext cx="950700" cy="95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2" name="Google Shape;1522;p110"/>
            <p:cNvSpPr/>
            <p:nvPr/>
          </p:nvSpPr>
          <p:spPr>
            <a:xfrm>
              <a:off x="2547073" y="1772451"/>
              <a:ext cx="532948" cy="614940"/>
            </a:xfrm>
            <a:custGeom>
              <a:rect b="b" l="l" r="r" t="t"/>
              <a:pathLst>
                <a:path extrusionOk="0" h="1455479" w="1261416">
                  <a:moveTo>
                    <a:pt x="498260" y="1309931"/>
                  </a:moveTo>
                  <a:cubicBezTo>
                    <a:pt x="515575" y="1339922"/>
                    <a:pt x="547562" y="1358412"/>
                    <a:pt x="582192" y="1358447"/>
                  </a:cubicBezTo>
                  <a:lnTo>
                    <a:pt x="679224" y="1358447"/>
                  </a:lnTo>
                  <a:cubicBezTo>
                    <a:pt x="713855" y="1358412"/>
                    <a:pt x="745841" y="1339922"/>
                    <a:pt x="763157" y="1309931"/>
                  </a:cubicBezTo>
                  <a:close/>
                  <a:moveTo>
                    <a:pt x="436644" y="1067351"/>
                  </a:moveTo>
                  <a:lnTo>
                    <a:pt x="436644" y="1212899"/>
                  </a:lnTo>
                  <a:lnTo>
                    <a:pt x="824772" y="1212899"/>
                  </a:lnTo>
                  <a:lnTo>
                    <a:pt x="824772" y="1067351"/>
                  </a:lnTo>
                  <a:close/>
                  <a:moveTo>
                    <a:pt x="1007309" y="962195"/>
                  </a:moveTo>
                  <a:cubicBezTo>
                    <a:pt x="1019688" y="961237"/>
                    <a:pt x="1032433" y="965002"/>
                    <a:pt x="1042608" y="973716"/>
                  </a:cubicBezTo>
                  <a:lnTo>
                    <a:pt x="1077055" y="1008162"/>
                  </a:lnTo>
                  <a:cubicBezTo>
                    <a:pt x="1092609" y="1026326"/>
                    <a:pt x="1092609" y="1053114"/>
                    <a:pt x="1077055" y="1071277"/>
                  </a:cubicBezTo>
                  <a:cubicBezTo>
                    <a:pt x="1059626" y="1091629"/>
                    <a:pt x="1028999" y="1093999"/>
                    <a:pt x="1008647" y="1076570"/>
                  </a:cubicBezTo>
                  <a:lnTo>
                    <a:pt x="974201" y="1042123"/>
                  </a:lnTo>
                  <a:cubicBezTo>
                    <a:pt x="958646" y="1023960"/>
                    <a:pt x="958646" y="997172"/>
                    <a:pt x="974201" y="979008"/>
                  </a:cubicBezTo>
                  <a:cubicBezTo>
                    <a:pt x="982916" y="968833"/>
                    <a:pt x="994930" y="963152"/>
                    <a:pt x="1007309" y="962195"/>
                  </a:cubicBezTo>
                  <a:close/>
                  <a:moveTo>
                    <a:pt x="250850" y="962050"/>
                  </a:moveTo>
                  <a:cubicBezTo>
                    <a:pt x="262088" y="962050"/>
                    <a:pt x="273326" y="965939"/>
                    <a:pt x="282407" y="973716"/>
                  </a:cubicBezTo>
                  <a:cubicBezTo>
                    <a:pt x="302759" y="991145"/>
                    <a:pt x="305129" y="1021772"/>
                    <a:pt x="287700" y="1042123"/>
                  </a:cubicBezTo>
                  <a:lnTo>
                    <a:pt x="253254" y="1076570"/>
                  </a:lnTo>
                  <a:cubicBezTo>
                    <a:pt x="234331" y="1095381"/>
                    <a:pt x="203769" y="1095381"/>
                    <a:pt x="184846" y="1076570"/>
                  </a:cubicBezTo>
                  <a:cubicBezTo>
                    <a:pt x="166035" y="1057647"/>
                    <a:pt x="166035" y="1027085"/>
                    <a:pt x="184846" y="1008162"/>
                  </a:cubicBezTo>
                  <a:lnTo>
                    <a:pt x="219292" y="973716"/>
                  </a:lnTo>
                  <a:cubicBezTo>
                    <a:pt x="228374" y="965939"/>
                    <a:pt x="239612" y="962050"/>
                    <a:pt x="250850" y="962050"/>
                  </a:cubicBezTo>
                  <a:close/>
                  <a:moveTo>
                    <a:pt x="1164384" y="582192"/>
                  </a:moveTo>
                  <a:lnTo>
                    <a:pt x="1212900" y="582192"/>
                  </a:lnTo>
                  <a:cubicBezTo>
                    <a:pt x="1239695" y="582192"/>
                    <a:pt x="1261416" y="603913"/>
                    <a:pt x="1261416" y="630708"/>
                  </a:cubicBezTo>
                  <a:cubicBezTo>
                    <a:pt x="1261416" y="657503"/>
                    <a:pt x="1239695" y="679224"/>
                    <a:pt x="1212900" y="679224"/>
                  </a:cubicBezTo>
                  <a:lnTo>
                    <a:pt x="1164384" y="679224"/>
                  </a:lnTo>
                  <a:cubicBezTo>
                    <a:pt x="1137589" y="679224"/>
                    <a:pt x="1115868" y="657503"/>
                    <a:pt x="1115868" y="630708"/>
                  </a:cubicBezTo>
                  <a:cubicBezTo>
                    <a:pt x="1115868" y="603913"/>
                    <a:pt x="1137589" y="582192"/>
                    <a:pt x="1164384" y="582192"/>
                  </a:cubicBezTo>
                  <a:close/>
                  <a:moveTo>
                    <a:pt x="48516" y="582192"/>
                  </a:moveTo>
                  <a:lnTo>
                    <a:pt x="97032" y="582192"/>
                  </a:lnTo>
                  <a:cubicBezTo>
                    <a:pt x="123827" y="582192"/>
                    <a:pt x="145548" y="603913"/>
                    <a:pt x="145548" y="630708"/>
                  </a:cubicBezTo>
                  <a:cubicBezTo>
                    <a:pt x="145548" y="657503"/>
                    <a:pt x="123827" y="679224"/>
                    <a:pt x="97032" y="679224"/>
                  </a:cubicBezTo>
                  <a:lnTo>
                    <a:pt x="48516" y="679224"/>
                  </a:lnTo>
                  <a:cubicBezTo>
                    <a:pt x="21721" y="679224"/>
                    <a:pt x="0" y="657503"/>
                    <a:pt x="0" y="630708"/>
                  </a:cubicBezTo>
                  <a:cubicBezTo>
                    <a:pt x="0" y="603913"/>
                    <a:pt x="21721" y="582192"/>
                    <a:pt x="48516" y="582192"/>
                  </a:cubicBezTo>
                  <a:close/>
                  <a:moveTo>
                    <a:pt x="630708" y="291096"/>
                  </a:moveTo>
                  <a:cubicBezTo>
                    <a:pt x="527713" y="291103"/>
                    <a:pt x="430286" y="337849"/>
                    <a:pt x="365833" y="418186"/>
                  </a:cubicBezTo>
                  <a:cubicBezTo>
                    <a:pt x="248460" y="564484"/>
                    <a:pt x="271910" y="778232"/>
                    <a:pt x="418208" y="895605"/>
                  </a:cubicBezTo>
                  <a:cubicBezTo>
                    <a:pt x="429791" y="904757"/>
                    <a:pt x="436576" y="918685"/>
                    <a:pt x="436644" y="933447"/>
                  </a:cubicBezTo>
                  <a:lnTo>
                    <a:pt x="436644" y="970320"/>
                  </a:lnTo>
                  <a:lnTo>
                    <a:pt x="824772" y="970320"/>
                  </a:lnTo>
                  <a:lnTo>
                    <a:pt x="824772" y="933447"/>
                  </a:lnTo>
                  <a:cubicBezTo>
                    <a:pt x="824840" y="918685"/>
                    <a:pt x="831626" y="904757"/>
                    <a:pt x="843208" y="895605"/>
                  </a:cubicBezTo>
                  <a:cubicBezTo>
                    <a:pt x="923545" y="831153"/>
                    <a:pt x="970291" y="733725"/>
                    <a:pt x="970298" y="630730"/>
                  </a:cubicBezTo>
                  <a:cubicBezTo>
                    <a:pt x="970310" y="443167"/>
                    <a:pt x="818271" y="291108"/>
                    <a:pt x="630708" y="291096"/>
                  </a:cubicBezTo>
                  <a:close/>
                  <a:moveTo>
                    <a:pt x="655004" y="194343"/>
                  </a:moveTo>
                  <a:cubicBezTo>
                    <a:pt x="766577" y="200560"/>
                    <a:pt x="875779" y="249342"/>
                    <a:pt x="956163" y="339214"/>
                  </a:cubicBezTo>
                  <a:cubicBezTo>
                    <a:pt x="1116931" y="518958"/>
                    <a:pt x="1101548" y="794997"/>
                    <a:pt x="921804" y="955765"/>
                  </a:cubicBezTo>
                  <a:lnTo>
                    <a:pt x="921804" y="1261415"/>
                  </a:lnTo>
                  <a:cubicBezTo>
                    <a:pt x="921804" y="1288210"/>
                    <a:pt x="900083" y="1309931"/>
                    <a:pt x="873288" y="1309931"/>
                  </a:cubicBezTo>
                  <a:lnTo>
                    <a:pt x="866496" y="1309931"/>
                  </a:lnTo>
                  <a:cubicBezTo>
                    <a:pt x="844432" y="1395387"/>
                    <a:pt x="767482" y="1455193"/>
                    <a:pt x="679224" y="1455479"/>
                  </a:cubicBezTo>
                  <a:lnTo>
                    <a:pt x="582192" y="1455479"/>
                  </a:lnTo>
                  <a:cubicBezTo>
                    <a:pt x="493934" y="1455193"/>
                    <a:pt x="416985" y="1395387"/>
                    <a:pt x="394921" y="1309931"/>
                  </a:cubicBezTo>
                  <a:lnTo>
                    <a:pt x="388128" y="1309931"/>
                  </a:lnTo>
                  <a:cubicBezTo>
                    <a:pt x="361334" y="1309931"/>
                    <a:pt x="339612" y="1288210"/>
                    <a:pt x="339612" y="1261415"/>
                  </a:cubicBezTo>
                  <a:lnTo>
                    <a:pt x="339612" y="955765"/>
                  </a:lnTo>
                  <a:cubicBezTo>
                    <a:pt x="246744" y="873285"/>
                    <a:pt x="193742" y="754914"/>
                    <a:pt x="194064" y="630708"/>
                  </a:cubicBezTo>
                  <a:cubicBezTo>
                    <a:pt x="193951" y="506317"/>
                    <a:pt x="246896" y="387782"/>
                    <a:pt x="339612" y="304855"/>
                  </a:cubicBezTo>
                  <a:cubicBezTo>
                    <a:pt x="429484" y="224471"/>
                    <a:pt x="543430" y="188125"/>
                    <a:pt x="655004" y="194343"/>
                  </a:cubicBezTo>
                  <a:close/>
                  <a:moveTo>
                    <a:pt x="217954" y="173324"/>
                  </a:moveTo>
                  <a:cubicBezTo>
                    <a:pt x="230333" y="172367"/>
                    <a:pt x="243078" y="176131"/>
                    <a:pt x="253253" y="184846"/>
                  </a:cubicBezTo>
                  <a:lnTo>
                    <a:pt x="287700" y="218807"/>
                  </a:lnTo>
                  <a:cubicBezTo>
                    <a:pt x="306724" y="237697"/>
                    <a:pt x="306833" y="268433"/>
                    <a:pt x="287942" y="287457"/>
                  </a:cubicBezTo>
                  <a:cubicBezTo>
                    <a:pt x="269052" y="306481"/>
                    <a:pt x="238316" y="306590"/>
                    <a:pt x="219292" y="287700"/>
                  </a:cubicBezTo>
                  <a:lnTo>
                    <a:pt x="184846" y="253253"/>
                  </a:lnTo>
                  <a:cubicBezTo>
                    <a:pt x="169291" y="235090"/>
                    <a:pt x="169291" y="208302"/>
                    <a:pt x="184846" y="190138"/>
                  </a:cubicBezTo>
                  <a:cubicBezTo>
                    <a:pt x="193560" y="179962"/>
                    <a:pt x="205575" y="174282"/>
                    <a:pt x="217954" y="173324"/>
                  </a:cubicBezTo>
                  <a:close/>
                  <a:moveTo>
                    <a:pt x="1042366" y="170738"/>
                  </a:moveTo>
                  <a:cubicBezTo>
                    <a:pt x="1054737" y="170738"/>
                    <a:pt x="1067109" y="175440"/>
                    <a:pt x="1076570" y="184846"/>
                  </a:cubicBezTo>
                  <a:cubicBezTo>
                    <a:pt x="1095381" y="203769"/>
                    <a:pt x="1095381" y="234331"/>
                    <a:pt x="1076570" y="253254"/>
                  </a:cubicBezTo>
                  <a:lnTo>
                    <a:pt x="1042123" y="287700"/>
                  </a:lnTo>
                  <a:cubicBezTo>
                    <a:pt x="1023960" y="303255"/>
                    <a:pt x="997172" y="303255"/>
                    <a:pt x="979008" y="287700"/>
                  </a:cubicBezTo>
                  <a:cubicBezTo>
                    <a:pt x="958657" y="270271"/>
                    <a:pt x="956287" y="239644"/>
                    <a:pt x="973716" y="219292"/>
                  </a:cubicBezTo>
                  <a:lnTo>
                    <a:pt x="1008162" y="184846"/>
                  </a:lnTo>
                  <a:cubicBezTo>
                    <a:pt x="1017624" y="175440"/>
                    <a:pt x="1029995" y="170738"/>
                    <a:pt x="1042366" y="170738"/>
                  </a:cubicBezTo>
                  <a:close/>
                  <a:moveTo>
                    <a:pt x="630708" y="0"/>
                  </a:moveTo>
                  <a:cubicBezTo>
                    <a:pt x="657503" y="0"/>
                    <a:pt x="679224" y="21721"/>
                    <a:pt x="679224" y="48516"/>
                  </a:cubicBezTo>
                  <a:lnTo>
                    <a:pt x="679224" y="97032"/>
                  </a:lnTo>
                  <a:cubicBezTo>
                    <a:pt x="679224" y="123827"/>
                    <a:pt x="657503" y="145548"/>
                    <a:pt x="630708" y="145548"/>
                  </a:cubicBezTo>
                  <a:cubicBezTo>
                    <a:pt x="603913" y="145548"/>
                    <a:pt x="582192" y="123827"/>
                    <a:pt x="582192" y="97032"/>
                  </a:cubicBezTo>
                  <a:lnTo>
                    <a:pt x="582192" y="48516"/>
                  </a:lnTo>
                  <a:cubicBezTo>
                    <a:pt x="582192" y="21721"/>
                    <a:pt x="603913" y="0"/>
                    <a:pt x="63070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1523" name="Google Shape;1523;p110"/>
          <p:cNvGrpSpPr/>
          <p:nvPr/>
        </p:nvGrpSpPr>
        <p:grpSpPr>
          <a:xfrm>
            <a:off x="3020304" y="3137467"/>
            <a:ext cx="347494" cy="347494"/>
            <a:chOff x="2195103" y="2488571"/>
            <a:chExt cx="713100" cy="713100"/>
          </a:xfrm>
        </p:grpSpPr>
        <p:sp>
          <p:nvSpPr>
            <p:cNvPr id="1524" name="Google Shape;1524;p110"/>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5" name="Google Shape;1525;p110"/>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1526" name="Google Shape;1526;p110"/>
          <p:cNvGrpSpPr/>
          <p:nvPr/>
        </p:nvGrpSpPr>
        <p:grpSpPr>
          <a:xfrm>
            <a:off x="3020304" y="1302605"/>
            <a:ext cx="347494" cy="347494"/>
            <a:chOff x="2195103" y="2488571"/>
            <a:chExt cx="713100" cy="713100"/>
          </a:xfrm>
        </p:grpSpPr>
        <p:sp>
          <p:nvSpPr>
            <p:cNvPr id="1527" name="Google Shape;1527;p110"/>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8" name="Google Shape;1528;p110"/>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529" name="Google Shape;1529;p11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KEY CONCEPTS</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33" name="Shape 1533"/>
        <p:cNvGrpSpPr/>
        <p:nvPr/>
      </p:nvGrpSpPr>
      <p:grpSpPr>
        <a:xfrm>
          <a:off x="0" y="0"/>
          <a:ext cx="0" cy="0"/>
          <a:chOff x="0" y="0"/>
          <a:chExt cx="0" cy="0"/>
        </a:xfrm>
      </p:grpSpPr>
      <p:sp>
        <p:nvSpPr>
          <p:cNvPr id="1534" name="Google Shape;1534;g117bd95c426_0_84"/>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Exercise layouts</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8" name="Shape 1538"/>
        <p:cNvGrpSpPr/>
        <p:nvPr/>
      </p:nvGrpSpPr>
      <p:grpSpPr>
        <a:xfrm>
          <a:off x="0" y="0"/>
          <a:ext cx="0" cy="0"/>
          <a:chOff x="0" y="0"/>
          <a:chExt cx="0" cy="0"/>
        </a:xfrm>
      </p:grpSpPr>
      <p:sp>
        <p:nvSpPr>
          <p:cNvPr id="1539" name="Google Shape;1539;p118"/>
          <p:cNvSpPr/>
          <p:nvPr/>
        </p:nvSpPr>
        <p:spPr>
          <a:xfrm>
            <a:off x="3399451" y="2162629"/>
            <a:ext cx="2345100" cy="1764284"/>
          </a:xfrm>
          <a:prstGeom prst="roundRect">
            <a:avLst>
              <a:gd fmla="val 3742" name="adj"/>
            </a:avLst>
          </a:prstGeom>
          <a:solidFill>
            <a:schemeClr val="accent2"/>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F0F14"/>
                </a:solidFill>
                <a:latin typeface="Arial"/>
                <a:ea typeface="Arial"/>
                <a:cs typeface="Arial"/>
                <a:sym typeface="Arial"/>
              </a:rPr>
              <a:t>Now search for the last record you inserted (or your supervisor inserted)</a:t>
            </a:r>
            <a:endParaRPr b="0" i="0" sz="1400" u="none" cap="none" strike="noStrike">
              <a:solidFill>
                <a:srgbClr val="000000"/>
              </a:solidFill>
              <a:latin typeface="Arial"/>
              <a:ea typeface="Arial"/>
              <a:cs typeface="Arial"/>
              <a:sym typeface="Arial"/>
            </a:endParaRPr>
          </a:p>
        </p:txBody>
      </p:sp>
      <p:sp>
        <p:nvSpPr>
          <p:cNvPr id="1540" name="Google Shape;1540;p118"/>
          <p:cNvSpPr/>
          <p:nvPr/>
        </p:nvSpPr>
        <p:spPr>
          <a:xfrm>
            <a:off x="5956163" y="2162629"/>
            <a:ext cx="2345100" cy="1764284"/>
          </a:xfrm>
          <a:prstGeom prst="roundRect">
            <a:avLst>
              <a:gd fmla="val 3742" name="adj"/>
            </a:avLst>
          </a:prstGeom>
          <a:solidFill>
            <a:schemeClr val="accent2"/>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F0F14"/>
                </a:solidFill>
                <a:latin typeface="Arial"/>
                <a:ea typeface="Arial"/>
                <a:cs typeface="Arial"/>
                <a:sym typeface="Arial"/>
              </a:rPr>
              <a:t>Now search the Import identifier for “New Spider Authors May 2013”</a:t>
            </a:r>
            <a:endParaRPr b="0" i="0" sz="1400" u="none" cap="none" strike="noStrike">
              <a:solidFill>
                <a:srgbClr val="000000"/>
              </a:solidFill>
              <a:latin typeface="Arial"/>
              <a:ea typeface="Arial"/>
              <a:cs typeface="Arial"/>
              <a:sym typeface="Arial"/>
            </a:endParaRPr>
          </a:p>
        </p:txBody>
      </p:sp>
      <p:sp>
        <p:nvSpPr>
          <p:cNvPr id="1541" name="Google Shape;1541;p118"/>
          <p:cNvSpPr/>
          <p:nvPr/>
        </p:nvSpPr>
        <p:spPr>
          <a:xfrm>
            <a:off x="842738" y="2162629"/>
            <a:ext cx="2345100" cy="1764284"/>
          </a:xfrm>
          <a:prstGeom prst="roundRect">
            <a:avLst>
              <a:gd fmla="val 3742" name="adj"/>
            </a:avLst>
          </a:prstGeom>
          <a:solidFill>
            <a:schemeClr val="accent2"/>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F0F14"/>
                </a:solidFill>
                <a:latin typeface="Arial"/>
                <a:ea typeface="Arial"/>
                <a:cs typeface="Arial"/>
                <a:sym typeface="Arial"/>
              </a:rPr>
              <a:t>In parties module search for the irn of your party record.</a:t>
            </a:r>
            <a:endParaRPr b="0" i="0" sz="1600" u="none" cap="none" strike="noStrike">
              <a:solidFill>
                <a:srgbClr val="0F0F14"/>
              </a:solidFill>
              <a:latin typeface="Arial"/>
              <a:ea typeface="Arial"/>
              <a:cs typeface="Arial"/>
              <a:sym typeface="Arial"/>
            </a:endParaRPr>
          </a:p>
        </p:txBody>
      </p:sp>
      <p:sp>
        <p:nvSpPr>
          <p:cNvPr id="1542" name="Google Shape;1542;p118"/>
          <p:cNvSpPr txBox="1"/>
          <p:nvPr/>
        </p:nvSpPr>
        <p:spPr>
          <a:xfrm>
            <a:off x="1761288" y="1785787"/>
            <a:ext cx="508000"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a:ea typeface="Arial"/>
                <a:cs typeface="Arial"/>
                <a:sym typeface="Arial"/>
              </a:rPr>
              <a:t>1</a:t>
            </a:r>
            <a:endParaRPr b="1" i="0" sz="1200" u="none" cap="none" strike="noStrike">
              <a:solidFill>
                <a:schemeClr val="accent1"/>
              </a:solidFill>
              <a:latin typeface="Arial"/>
              <a:ea typeface="Arial"/>
              <a:cs typeface="Arial"/>
              <a:sym typeface="Arial"/>
            </a:endParaRPr>
          </a:p>
        </p:txBody>
      </p:sp>
      <p:sp>
        <p:nvSpPr>
          <p:cNvPr id="1543" name="Google Shape;1543;p118"/>
          <p:cNvSpPr txBox="1"/>
          <p:nvPr/>
        </p:nvSpPr>
        <p:spPr>
          <a:xfrm>
            <a:off x="4318000" y="1785787"/>
            <a:ext cx="508000"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a:ea typeface="Arial"/>
                <a:cs typeface="Arial"/>
                <a:sym typeface="Arial"/>
              </a:rPr>
              <a:t>2</a:t>
            </a:r>
            <a:endParaRPr b="1" i="0" sz="1200" u="none" cap="none" strike="noStrike">
              <a:solidFill>
                <a:schemeClr val="accent1"/>
              </a:solidFill>
              <a:latin typeface="Arial"/>
              <a:ea typeface="Arial"/>
              <a:cs typeface="Arial"/>
              <a:sym typeface="Arial"/>
            </a:endParaRPr>
          </a:p>
        </p:txBody>
      </p:sp>
      <p:sp>
        <p:nvSpPr>
          <p:cNvPr id="1544" name="Google Shape;1544;p118"/>
          <p:cNvSpPr txBox="1"/>
          <p:nvPr/>
        </p:nvSpPr>
        <p:spPr>
          <a:xfrm>
            <a:off x="6874712" y="1785787"/>
            <a:ext cx="508000"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a:ea typeface="Arial"/>
                <a:cs typeface="Arial"/>
                <a:sym typeface="Arial"/>
              </a:rPr>
              <a:t>3</a:t>
            </a:r>
            <a:endParaRPr b="1" i="0" sz="1200" u="none" cap="none" strike="noStrike">
              <a:solidFill>
                <a:schemeClr val="accent1"/>
              </a:solidFill>
              <a:latin typeface="Arial"/>
              <a:ea typeface="Arial"/>
              <a:cs typeface="Arial"/>
              <a:sym typeface="Arial"/>
            </a:endParaRPr>
          </a:p>
        </p:txBody>
      </p:sp>
      <p:sp>
        <p:nvSpPr>
          <p:cNvPr id="1545" name="Google Shape;1545;p11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2"/>
                </a:solidFill>
                <a:latin typeface="Arial"/>
                <a:ea typeface="Arial"/>
                <a:cs typeface="Arial"/>
                <a:sym typeface="Arial"/>
              </a:rPr>
              <a:t>Add title here</a:t>
            </a:r>
            <a:endParaRPr b="1" i="0" sz="2200" u="none" cap="none" strike="noStrike">
              <a:solidFill>
                <a:schemeClr val="dk2"/>
              </a:solidFill>
              <a:latin typeface="Arial"/>
              <a:ea typeface="Arial"/>
              <a:cs typeface="Arial"/>
              <a:sym typeface="Arial"/>
            </a:endParaRPr>
          </a:p>
        </p:txBody>
      </p:sp>
      <p:sp>
        <p:nvSpPr>
          <p:cNvPr id="1546" name="Google Shape;1546;p118"/>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Add subtitle if needed</a:t>
            </a:r>
            <a:endParaRPr b="0" i="0" sz="1050" u="none" cap="none" strike="noStrike">
              <a:solidFill>
                <a:srgbClr val="7F7F7F"/>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50" name="Shape 1550"/>
        <p:cNvGrpSpPr/>
        <p:nvPr/>
      </p:nvGrpSpPr>
      <p:grpSpPr>
        <a:xfrm>
          <a:off x="0" y="0"/>
          <a:ext cx="0" cy="0"/>
          <a:chOff x="0" y="0"/>
          <a:chExt cx="0" cy="0"/>
        </a:xfrm>
      </p:grpSpPr>
      <p:sp>
        <p:nvSpPr>
          <p:cNvPr id="1551" name="Google Shape;1551;g117bd95c426_0_88"/>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Thank you layouts</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p167"/>
          <p:cNvSpPr/>
          <p:nvPr/>
        </p:nvSpPr>
        <p:spPr>
          <a:xfrm>
            <a:off x="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57" name="Google Shape;1557;p167"/>
          <p:cNvSpPr txBox="1"/>
          <p:nvPr/>
        </p:nvSpPr>
        <p:spPr>
          <a:xfrm>
            <a:off x="125413" y="1779587"/>
            <a:ext cx="4321175" cy="1584326"/>
          </a:xfrm>
          <a:prstGeom prst="rect">
            <a:avLst/>
          </a:prstGeom>
          <a:noFill/>
          <a:ln>
            <a:noFill/>
          </a:ln>
        </p:spPr>
        <p:txBody>
          <a:bodyPr anchorCtr="0" anchor="ctr" bIns="0" lIns="0" spcFirstLastPara="1" rIns="91425" wrap="square" tIns="91425">
            <a:normAutofit/>
          </a:bodyPr>
          <a:lstStyle/>
          <a:p>
            <a:pPr indent="0" lvl="0" marL="0" marR="0" rtl="0" algn="ctr">
              <a:lnSpc>
                <a:spcPct val="90000"/>
              </a:lnSpc>
              <a:spcBef>
                <a:spcPts val="0"/>
              </a:spcBef>
              <a:spcAft>
                <a:spcPts val="0"/>
              </a:spcAft>
              <a:buClr>
                <a:schemeClr val="dk1"/>
              </a:buClr>
              <a:buSzPts val="4400"/>
              <a:buFont typeface="Arial"/>
              <a:buNone/>
            </a:pPr>
            <a:r>
              <a:rPr b="1" i="0" lang="en-US" sz="4400" u="none" cap="none" strike="noStrike">
                <a:solidFill>
                  <a:schemeClr val="accent1"/>
                </a:solidFill>
                <a:latin typeface="Arial"/>
                <a:ea typeface="Arial"/>
                <a:cs typeface="Arial"/>
                <a:sym typeface="Arial"/>
              </a:rPr>
              <a:t>Thank you!</a:t>
            </a:r>
            <a:endParaRPr b="0" i="0" sz="1400" u="none" cap="none" strike="noStrike">
              <a:solidFill>
                <a:schemeClr val="accent1"/>
              </a:solidFill>
              <a:latin typeface="Arial"/>
              <a:ea typeface="Arial"/>
              <a:cs typeface="Arial"/>
              <a:sym typeface="Arial"/>
            </a:endParaRPr>
          </a:p>
        </p:txBody>
      </p:sp>
      <p:sp>
        <p:nvSpPr>
          <p:cNvPr id="1558" name="Google Shape;1558;p167"/>
          <p:cNvSpPr txBox="1"/>
          <p:nvPr/>
        </p:nvSpPr>
        <p:spPr>
          <a:xfrm>
            <a:off x="5487194" y="1452322"/>
            <a:ext cx="3241675" cy="915194"/>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rPr b="1" i="0" lang="en-US" sz="1200" u="none" cap="none" strike="noStrike">
                <a:solidFill>
                  <a:schemeClr val="accent1"/>
                </a:solidFill>
                <a:latin typeface="Arial"/>
                <a:ea typeface="Arial"/>
                <a:cs typeface="Arial"/>
                <a:sym typeface="Arial"/>
              </a:rPr>
              <a:t>First Name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1200" u="none" cap="none" strike="noStrike">
                <a:solidFill>
                  <a:schemeClr val="dk2"/>
                </a:solidFill>
                <a:latin typeface="Arial"/>
                <a:ea typeface="Arial"/>
                <a:cs typeface="Arial"/>
                <a:sym typeface="Arial"/>
              </a:rPr>
              <a:t>email@company.com</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www.company.com</a:t>
            </a:r>
            <a:endParaRPr b="0" i="0" sz="1200" u="none" cap="none" strike="noStrike">
              <a:solidFill>
                <a:schemeClr val="dk2"/>
              </a:solidFill>
              <a:latin typeface="Arial"/>
              <a:ea typeface="Arial"/>
              <a:cs typeface="Arial"/>
              <a:sym typeface="Arial"/>
            </a:endParaRPr>
          </a:p>
        </p:txBody>
      </p:sp>
      <p:sp>
        <p:nvSpPr>
          <p:cNvPr id="1559" name="Google Shape;1559;p167"/>
          <p:cNvSpPr txBox="1"/>
          <p:nvPr/>
        </p:nvSpPr>
        <p:spPr>
          <a:xfrm>
            <a:off x="5487194" y="2367516"/>
            <a:ext cx="3241675" cy="915194"/>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rPr b="1" i="0" lang="en-US" sz="1200" u="none" cap="none" strike="noStrike">
                <a:solidFill>
                  <a:schemeClr val="accent1"/>
                </a:solidFill>
                <a:latin typeface="Arial"/>
                <a:ea typeface="Arial"/>
                <a:cs typeface="Arial"/>
                <a:sym typeface="Arial"/>
              </a:rPr>
              <a:t>First Name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1200" u="none" cap="none" strike="noStrike">
                <a:solidFill>
                  <a:schemeClr val="dk2"/>
                </a:solidFill>
                <a:latin typeface="Arial"/>
                <a:ea typeface="Arial"/>
                <a:cs typeface="Arial"/>
                <a:sym typeface="Arial"/>
              </a:rPr>
              <a:t>email@company.com</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www.company.com</a:t>
            </a:r>
            <a:endParaRPr b="0" i="0" sz="1200" u="none" cap="none" strike="noStrike">
              <a:solidFill>
                <a:schemeClr val="dk2"/>
              </a:solidFill>
              <a:latin typeface="Arial"/>
              <a:ea typeface="Arial"/>
              <a:cs typeface="Arial"/>
              <a:sym typeface="Arial"/>
            </a:endParaRPr>
          </a:p>
        </p:txBody>
      </p:sp>
      <p:sp>
        <p:nvSpPr>
          <p:cNvPr id="1560" name="Google Shape;1560;p167"/>
          <p:cNvSpPr txBox="1"/>
          <p:nvPr/>
        </p:nvSpPr>
        <p:spPr>
          <a:xfrm>
            <a:off x="5486400" y="3282710"/>
            <a:ext cx="3241675" cy="915194"/>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rPr b="1" i="0" lang="en-US" sz="1200" u="none" cap="none" strike="noStrike">
                <a:solidFill>
                  <a:schemeClr val="accent1"/>
                </a:solidFill>
                <a:latin typeface="Arial"/>
                <a:ea typeface="Arial"/>
                <a:cs typeface="Arial"/>
                <a:sym typeface="Arial"/>
              </a:rPr>
              <a:t>First Name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1200" u="none" cap="none" strike="noStrike">
                <a:solidFill>
                  <a:schemeClr val="dk2"/>
                </a:solidFill>
                <a:latin typeface="Arial"/>
                <a:ea typeface="Arial"/>
                <a:cs typeface="Arial"/>
                <a:sym typeface="Arial"/>
              </a:rPr>
              <a:t>email@company.com</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www.company.com</a:t>
            </a:r>
            <a:endParaRPr b="0" i="0" sz="1200" u="none" cap="none" strike="noStrike">
              <a:solidFill>
                <a:schemeClr val="dk2"/>
              </a:solidFill>
              <a:latin typeface="Arial"/>
              <a:ea typeface="Arial"/>
              <a:cs typeface="Arial"/>
              <a:sym typeface="Arial"/>
            </a:endParaRPr>
          </a:p>
        </p:txBody>
      </p:sp>
      <p:pic>
        <p:nvPicPr>
          <p:cNvPr id="1561" name="Google Shape;1561;p167">
            <a:hlinkClick r:id="rId4"/>
          </p:cNvPr>
          <p:cNvPicPr preferRelativeResize="0"/>
          <p:nvPr/>
        </p:nvPicPr>
        <p:blipFill rotWithShape="1">
          <a:blip r:embed="rId5">
            <a:alphaModFix/>
          </a:blip>
          <a:srcRect b="0" l="0" r="0" t="0"/>
          <a:stretch/>
        </p:blipFill>
        <p:spPr>
          <a:xfrm>
            <a:off x="1213932" y="4236675"/>
            <a:ext cx="906531" cy="602325"/>
          </a:xfrm>
          <a:prstGeom prst="rect">
            <a:avLst/>
          </a:prstGeom>
          <a:noFill/>
          <a:ln>
            <a:noFill/>
          </a:ln>
        </p:spPr>
      </p:pic>
      <p:pic>
        <p:nvPicPr>
          <p:cNvPr id="1562" name="Google Shape;1562;p167">
            <a:hlinkClick r:id="rId6"/>
          </p:cNvPr>
          <p:cNvPicPr preferRelativeResize="0"/>
          <p:nvPr/>
        </p:nvPicPr>
        <p:blipFill rotWithShape="1">
          <a:blip r:embed="rId7">
            <a:alphaModFix/>
          </a:blip>
          <a:srcRect b="0" l="0" r="0" t="0"/>
          <a:stretch/>
        </p:blipFill>
        <p:spPr>
          <a:xfrm>
            <a:off x="250824" y="4317347"/>
            <a:ext cx="440984" cy="440981"/>
          </a:xfrm>
          <a:prstGeom prst="rect">
            <a:avLst/>
          </a:prstGeom>
          <a:noFill/>
          <a:ln>
            <a:noFill/>
          </a:ln>
        </p:spPr>
      </p:pic>
      <p:pic>
        <p:nvPicPr>
          <p:cNvPr id="1563" name="Google Shape;1563;p167">
            <a:hlinkClick r:id="rId8"/>
          </p:cNvPr>
          <p:cNvPicPr preferRelativeResize="0"/>
          <p:nvPr/>
        </p:nvPicPr>
        <p:blipFill rotWithShape="1">
          <a:blip r:embed="rId9">
            <a:alphaModFix/>
          </a:blip>
          <a:srcRect b="0" l="0" r="0" t="0"/>
          <a:stretch/>
        </p:blipFill>
        <p:spPr>
          <a:xfrm>
            <a:off x="2642587" y="4415443"/>
            <a:ext cx="649015" cy="244789"/>
          </a:xfrm>
          <a:prstGeom prst="rect">
            <a:avLst/>
          </a:prstGeom>
          <a:noFill/>
          <a:ln>
            <a:noFill/>
          </a:ln>
        </p:spPr>
      </p:pic>
      <p:pic>
        <p:nvPicPr>
          <p:cNvPr id="1564" name="Google Shape;1564;p167">
            <a:hlinkClick r:id="rId10"/>
          </p:cNvPr>
          <p:cNvPicPr preferRelativeResize="0"/>
          <p:nvPr/>
        </p:nvPicPr>
        <p:blipFill rotWithShape="1">
          <a:blip r:embed="rId11">
            <a:alphaModFix/>
          </a:blip>
          <a:srcRect b="4140" l="5584" r="5495" t="3438"/>
          <a:stretch/>
        </p:blipFill>
        <p:spPr>
          <a:xfrm flipH="1">
            <a:off x="3813726" y="4300837"/>
            <a:ext cx="471000" cy="474000"/>
          </a:xfrm>
          <a:prstGeom prst="ellipse">
            <a:avLst/>
          </a:prstGeom>
          <a:noFill/>
          <a:ln>
            <a:noFill/>
          </a:ln>
        </p:spPr>
      </p:pic>
      <p:pic>
        <p:nvPicPr>
          <p:cNvPr id="1565" name="Google Shape;1565;p167"/>
          <p:cNvPicPr preferRelativeResize="0"/>
          <p:nvPr/>
        </p:nvPicPr>
        <p:blipFill rotWithShape="1">
          <a:blip r:embed="rId12">
            <a:alphaModFix/>
          </a:blip>
          <a:srcRect b="0" l="0" r="0" t="0"/>
          <a:stretch/>
        </p:blipFill>
        <p:spPr>
          <a:xfrm>
            <a:off x="250825" y="268308"/>
            <a:ext cx="602326" cy="602326"/>
          </a:xfrm>
          <a:prstGeom prst="rect">
            <a:avLst/>
          </a:prstGeom>
          <a:noFill/>
          <a:ln>
            <a:noFill/>
          </a:ln>
        </p:spPr>
      </p:pic>
      <p:sp>
        <p:nvSpPr>
          <p:cNvPr id="1566" name="Google Shape;1566;p167"/>
          <p:cNvSpPr txBox="1"/>
          <p:nvPr/>
        </p:nvSpPr>
        <p:spPr>
          <a:xfrm>
            <a:off x="812700" y="4839000"/>
            <a:ext cx="2946600" cy="29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1" lang="en-US" sz="700" u="none" cap="none" strike="noStrike">
                <a:solidFill>
                  <a:srgbClr val="37816E"/>
                </a:solidFill>
                <a:latin typeface="Arial"/>
                <a:ea typeface="Arial"/>
                <a:cs typeface="Arial"/>
                <a:sym typeface="Arial"/>
              </a:rPr>
              <a:t>Click on the logos to go to respective website</a:t>
            </a:r>
            <a:endParaRPr b="0" i="1" sz="700" u="none" cap="none" strike="noStrike">
              <a:solidFill>
                <a:srgbClr val="37816E"/>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sp>
        <p:nvSpPr>
          <p:cNvPr id="1571" name="Google Shape;1571;p126"/>
          <p:cNvSpPr/>
          <p:nvPr/>
        </p:nvSpPr>
        <p:spPr>
          <a:xfrm>
            <a:off x="0" y="3976688"/>
            <a:ext cx="9144000" cy="116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72" name="Google Shape;1572;p126"/>
          <p:cNvSpPr txBox="1"/>
          <p:nvPr/>
        </p:nvSpPr>
        <p:spPr>
          <a:xfrm>
            <a:off x="250825" y="0"/>
            <a:ext cx="4195763" cy="3976688"/>
          </a:xfrm>
          <a:prstGeom prst="rect">
            <a:avLst/>
          </a:prstGeom>
          <a:noFill/>
          <a:ln>
            <a:noFill/>
          </a:ln>
        </p:spPr>
        <p:txBody>
          <a:bodyPr anchorCtr="0" anchor="ctr" bIns="0" lIns="0" spcFirstLastPara="1" rIns="91425" wrap="square" tIns="91425">
            <a:normAutofit/>
          </a:bodyPr>
          <a:lstStyle/>
          <a:p>
            <a:pPr indent="0" lvl="0" marL="0" marR="0" rtl="0" algn="l">
              <a:lnSpc>
                <a:spcPct val="90000"/>
              </a:lnSpc>
              <a:spcBef>
                <a:spcPts val="0"/>
              </a:spcBef>
              <a:spcAft>
                <a:spcPts val="0"/>
              </a:spcAft>
              <a:buClr>
                <a:srgbClr val="0F0F14"/>
              </a:buClr>
              <a:buSzPts val="4400"/>
              <a:buFont typeface="Arial"/>
              <a:buNone/>
            </a:pPr>
            <a:r>
              <a:rPr b="1" i="0" lang="en-US" sz="4400" u="none" cap="none" strike="noStrike">
                <a:solidFill>
                  <a:srgbClr val="37816E"/>
                </a:solidFill>
                <a:latin typeface="Arial"/>
                <a:ea typeface="Arial"/>
                <a:cs typeface="Arial"/>
                <a:sym typeface="Arial"/>
              </a:rPr>
              <a:t>Thank you!</a:t>
            </a:r>
            <a:endParaRPr b="0" i="0" sz="1400" u="none" cap="none" strike="noStrike">
              <a:solidFill>
                <a:srgbClr val="37816E"/>
              </a:solidFill>
              <a:latin typeface="Arial"/>
              <a:ea typeface="Arial"/>
              <a:cs typeface="Arial"/>
              <a:sym typeface="Arial"/>
            </a:endParaRPr>
          </a:p>
        </p:txBody>
      </p:sp>
      <p:sp>
        <p:nvSpPr>
          <p:cNvPr id="1573" name="Google Shape;1573;p126"/>
          <p:cNvSpPr txBox="1"/>
          <p:nvPr/>
        </p:nvSpPr>
        <p:spPr>
          <a:xfrm>
            <a:off x="5651499" y="884117"/>
            <a:ext cx="3241675" cy="915194"/>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i="0" lang="en-US" sz="1400" u="none" cap="none" strike="noStrike">
                <a:solidFill>
                  <a:srgbClr val="37816E"/>
                </a:solidFill>
                <a:latin typeface="Arial"/>
                <a:ea typeface="Arial"/>
                <a:cs typeface="Arial"/>
                <a:sym typeface="Arial"/>
              </a:rPr>
              <a:t>First 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b="0" i="0" lang="en-US" sz="1400" u="none" cap="none" strike="noStrike">
                <a:solidFill>
                  <a:srgbClr val="0F0F14"/>
                </a:solidFill>
                <a:latin typeface="Arial"/>
                <a:ea typeface="Arial"/>
                <a:cs typeface="Arial"/>
                <a:sym typeface="Arial"/>
              </a:rPr>
              <a:t>email@company.com</a:t>
            </a:r>
            <a:br>
              <a:rPr b="0" i="0" lang="en-US" sz="1400" u="none" cap="none" strike="noStrike">
                <a:solidFill>
                  <a:srgbClr val="0F0F14"/>
                </a:solidFill>
                <a:latin typeface="Arial"/>
                <a:ea typeface="Arial"/>
                <a:cs typeface="Arial"/>
                <a:sym typeface="Arial"/>
              </a:rPr>
            </a:br>
            <a:r>
              <a:rPr b="0" i="0" lang="en-US" sz="1400" u="none" cap="none" strike="noStrike">
                <a:solidFill>
                  <a:srgbClr val="0F0F14"/>
                </a:solidFill>
                <a:latin typeface="Arial"/>
                <a:ea typeface="Arial"/>
                <a:cs typeface="Arial"/>
                <a:sym typeface="Arial"/>
              </a:rPr>
              <a:t>www.company.com</a:t>
            </a:r>
            <a:endParaRPr b="0" i="0" sz="1400" u="none" cap="none" strike="noStrike">
              <a:solidFill>
                <a:srgbClr val="0F0F14"/>
              </a:solidFill>
              <a:latin typeface="Arial"/>
              <a:ea typeface="Arial"/>
              <a:cs typeface="Arial"/>
              <a:sym typeface="Arial"/>
            </a:endParaRPr>
          </a:p>
        </p:txBody>
      </p:sp>
      <p:sp>
        <p:nvSpPr>
          <p:cNvPr id="1574" name="Google Shape;1574;p126"/>
          <p:cNvSpPr txBox="1"/>
          <p:nvPr/>
        </p:nvSpPr>
        <p:spPr>
          <a:xfrm>
            <a:off x="5651499" y="1799311"/>
            <a:ext cx="3241675" cy="915194"/>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i="0" lang="en-US" sz="1400" u="none" cap="none" strike="noStrike">
                <a:solidFill>
                  <a:srgbClr val="37816E"/>
                </a:solidFill>
                <a:latin typeface="Arial"/>
                <a:ea typeface="Arial"/>
                <a:cs typeface="Arial"/>
                <a:sym typeface="Arial"/>
              </a:rPr>
              <a:t>First 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b="0" i="0" lang="en-US" sz="1400" u="none" cap="none" strike="noStrike">
                <a:solidFill>
                  <a:srgbClr val="0F0F14"/>
                </a:solidFill>
                <a:latin typeface="Arial"/>
                <a:ea typeface="Arial"/>
                <a:cs typeface="Arial"/>
                <a:sym typeface="Arial"/>
              </a:rPr>
              <a:t>email@company.com</a:t>
            </a:r>
            <a:br>
              <a:rPr b="0" i="0" lang="en-US" sz="1400" u="none" cap="none" strike="noStrike">
                <a:solidFill>
                  <a:srgbClr val="0F0F14"/>
                </a:solidFill>
                <a:latin typeface="Arial"/>
                <a:ea typeface="Arial"/>
                <a:cs typeface="Arial"/>
                <a:sym typeface="Arial"/>
              </a:rPr>
            </a:br>
            <a:r>
              <a:rPr b="0" i="0" lang="en-US" sz="1400" u="none" cap="none" strike="noStrike">
                <a:solidFill>
                  <a:srgbClr val="0F0F14"/>
                </a:solidFill>
                <a:latin typeface="Arial"/>
                <a:ea typeface="Arial"/>
                <a:cs typeface="Arial"/>
                <a:sym typeface="Arial"/>
              </a:rPr>
              <a:t>www.company.com</a:t>
            </a:r>
            <a:endParaRPr b="0" i="0" sz="1400" u="none" cap="none" strike="noStrike">
              <a:solidFill>
                <a:srgbClr val="0F0F14"/>
              </a:solidFill>
              <a:latin typeface="Arial"/>
              <a:ea typeface="Arial"/>
              <a:cs typeface="Arial"/>
              <a:sym typeface="Arial"/>
            </a:endParaRPr>
          </a:p>
        </p:txBody>
      </p:sp>
      <p:sp>
        <p:nvSpPr>
          <p:cNvPr id="1575" name="Google Shape;1575;p126"/>
          <p:cNvSpPr txBox="1"/>
          <p:nvPr/>
        </p:nvSpPr>
        <p:spPr>
          <a:xfrm>
            <a:off x="5650705" y="2714505"/>
            <a:ext cx="3241675" cy="915194"/>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i="0" lang="en-US" sz="1400" u="none" cap="none" strike="noStrike">
                <a:solidFill>
                  <a:srgbClr val="37816E"/>
                </a:solidFill>
                <a:latin typeface="Arial"/>
                <a:ea typeface="Arial"/>
                <a:cs typeface="Arial"/>
                <a:sym typeface="Arial"/>
              </a:rPr>
              <a:t>First 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b="0" i="0" lang="en-US" sz="1400" u="none" cap="none" strike="noStrike">
                <a:solidFill>
                  <a:srgbClr val="0F0F14"/>
                </a:solidFill>
                <a:latin typeface="Arial"/>
                <a:ea typeface="Arial"/>
                <a:cs typeface="Arial"/>
                <a:sym typeface="Arial"/>
              </a:rPr>
              <a:t>email@company.com</a:t>
            </a:r>
            <a:br>
              <a:rPr b="0" i="0" lang="en-US" sz="1400" u="none" cap="none" strike="noStrike">
                <a:solidFill>
                  <a:srgbClr val="0F0F14"/>
                </a:solidFill>
                <a:latin typeface="Arial"/>
                <a:ea typeface="Arial"/>
                <a:cs typeface="Arial"/>
                <a:sym typeface="Arial"/>
              </a:rPr>
            </a:br>
            <a:r>
              <a:rPr b="0" i="0" lang="en-US" sz="1400" u="none" cap="none" strike="noStrike">
                <a:solidFill>
                  <a:srgbClr val="0F0F14"/>
                </a:solidFill>
                <a:latin typeface="Arial"/>
                <a:ea typeface="Arial"/>
                <a:cs typeface="Arial"/>
                <a:sym typeface="Arial"/>
              </a:rPr>
              <a:t>www.company.com</a:t>
            </a:r>
            <a:endParaRPr b="0" i="0" sz="1400" u="none" cap="none" strike="noStrike">
              <a:solidFill>
                <a:srgbClr val="0F0F14"/>
              </a:solidFill>
              <a:latin typeface="Arial"/>
              <a:ea typeface="Arial"/>
              <a:cs typeface="Arial"/>
              <a:sym typeface="Arial"/>
            </a:endParaRPr>
          </a:p>
        </p:txBody>
      </p:sp>
      <p:pic>
        <p:nvPicPr>
          <p:cNvPr id="1576" name="Google Shape;1576;p126"/>
          <p:cNvPicPr preferRelativeResize="0"/>
          <p:nvPr/>
        </p:nvPicPr>
        <p:blipFill rotWithShape="1">
          <a:blip r:embed="rId3">
            <a:alphaModFix/>
          </a:blip>
          <a:srcRect b="0" l="0" r="0" t="0"/>
          <a:stretch/>
        </p:blipFill>
        <p:spPr>
          <a:xfrm>
            <a:off x="1230503" y="4297531"/>
            <a:ext cx="772850" cy="525125"/>
          </a:xfrm>
          <a:prstGeom prst="rect">
            <a:avLst/>
          </a:prstGeom>
          <a:noFill/>
          <a:ln>
            <a:noFill/>
          </a:ln>
        </p:spPr>
      </p:pic>
      <p:pic>
        <p:nvPicPr>
          <p:cNvPr id="1577" name="Google Shape;1577;p126"/>
          <p:cNvPicPr preferRelativeResize="0"/>
          <p:nvPr/>
        </p:nvPicPr>
        <p:blipFill rotWithShape="1">
          <a:blip r:embed="rId4">
            <a:alphaModFix/>
          </a:blip>
          <a:srcRect b="0" l="0" r="0" t="0"/>
          <a:stretch/>
        </p:blipFill>
        <p:spPr>
          <a:xfrm>
            <a:off x="2463647" y="4297531"/>
            <a:ext cx="525125" cy="525125"/>
          </a:xfrm>
          <a:prstGeom prst="rect">
            <a:avLst/>
          </a:prstGeom>
          <a:noFill/>
          <a:ln>
            <a:noFill/>
          </a:ln>
        </p:spPr>
      </p:pic>
      <p:pic>
        <p:nvPicPr>
          <p:cNvPr id="1578" name="Google Shape;1578;p126"/>
          <p:cNvPicPr preferRelativeResize="0"/>
          <p:nvPr/>
        </p:nvPicPr>
        <p:blipFill rotWithShape="1">
          <a:blip r:embed="rId5">
            <a:alphaModFix/>
          </a:blip>
          <a:srcRect b="0" l="0" r="0" t="0"/>
          <a:stretch/>
        </p:blipFill>
        <p:spPr>
          <a:xfrm>
            <a:off x="7187110" y="4414345"/>
            <a:ext cx="772849" cy="291498"/>
          </a:xfrm>
          <a:prstGeom prst="rect">
            <a:avLst/>
          </a:prstGeom>
          <a:noFill/>
          <a:ln>
            <a:noFill/>
          </a:ln>
        </p:spPr>
      </p:pic>
      <p:pic>
        <p:nvPicPr>
          <p:cNvPr id="1579" name="Google Shape;1579;p126"/>
          <p:cNvPicPr preferRelativeResize="0"/>
          <p:nvPr/>
        </p:nvPicPr>
        <p:blipFill rotWithShape="1">
          <a:blip r:embed="rId6">
            <a:alphaModFix/>
          </a:blip>
          <a:srcRect b="0" l="0" r="0" t="0"/>
          <a:stretch/>
        </p:blipFill>
        <p:spPr>
          <a:xfrm>
            <a:off x="250825" y="4297531"/>
            <a:ext cx="525125" cy="525125"/>
          </a:xfrm>
          <a:prstGeom prst="rect">
            <a:avLst/>
          </a:prstGeom>
          <a:noFill/>
          <a:ln>
            <a:noFill/>
          </a:ln>
        </p:spPr>
      </p:pic>
      <p:pic>
        <p:nvPicPr>
          <p:cNvPr id="1580" name="Google Shape;1580;p126"/>
          <p:cNvPicPr preferRelativeResize="0"/>
          <p:nvPr/>
        </p:nvPicPr>
        <p:blipFill rotWithShape="1">
          <a:blip r:embed="rId7">
            <a:alphaModFix/>
          </a:blip>
          <a:srcRect b="0" l="0" r="0" t="0"/>
          <a:stretch/>
        </p:blipFill>
        <p:spPr>
          <a:xfrm>
            <a:off x="8262112" y="4255019"/>
            <a:ext cx="630257" cy="610150"/>
          </a:xfrm>
          <a:prstGeom prst="rect">
            <a:avLst/>
          </a:prstGeom>
          <a:noFill/>
          <a:ln>
            <a:noFill/>
          </a:ln>
        </p:spPr>
      </p:pic>
      <p:pic>
        <p:nvPicPr>
          <p:cNvPr id="1581" name="Google Shape;1581;p126"/>
          <p:cNvPicPr preferRelativeResize="0"/>
          <p:nvPr/>
        </p:nvPicPr>
        <p:blipFill rotWithShape="1">
          <a:blip r:embed="rId8">
            <a:alphaModFix/>
          </a:blip>
          <a:srcRect b="0" l="0" r="0" t="0"/>
          <a:stretch/>
        </p:blipFill>
        <p:spPr>
          <a:xfrm>
            <a:off x="250825" y="268308"/>
            <a:ext cx="602326" cy="602326"/>
          </a:xfrm>
          <a:prstGeom prst="rect">
            <a:avLst/>
          </a:prstGeom>
          <a:noFill/>
          <a:ln>
            <a:noFill/>
          </a:ln>
        </p:spPr>
      </p:pic>
      <p:pic>
        <p:nvPicPr>
          <p:cNvPr id="1582" name="Google Shape;1582;p126"/>
          <p:cNvPicPr preferRelativeResize="0"/>
          <p:nvPr/>
        </p:nvPicPr>
        <p:blipFill rotWithShape="1">
          <a:blip r:embed="rId9">
            <a:alphaModFix/>
          </a:blip>
          <a:srcRect b="0" l="0" r="0" t="0"/>
          <a:stretch/>
        </p:blipFill>
        <p:spPr>
          <a:xfrm>
            <a:off x="4418416" y="4215084"/>
            <a:ext cx="1576748" cy="717250"/>
          </a:xfrm>
          <a:prstGeom prst="rect">
            <a:avLst/>
          </a:prstGeom>
          <a:noFill/>
          <a:ln>
            <a:noFill/>
          </a:ln>
        </p:spPr>
      </p:pic>
      <p:pic>
        <p:nvPicPr>
          <p:cNvPr id="1583" name="Google Shape;1583;p126"/>
          <p:cNvPicPr preferRelativeResize="0"/>
          <p:nvPr/>
        </p:nvPicPr>
        <p:blipFill rotWithShape="1">
          <a:blip r:embed="rId10">
            <a:alphaModFix/>
          </a:blip>
          <a:srcRect b="0" l="0" r="0" t="0"/>
          <a:stretch/>
        </p:blipFill>
        <p:spPr>
          <a:xfrm>
            <a:off x="3214726" y="4201467"/>
            <a:ext cx="1079500" cy="717255"/>
          </a:xfrm>
          <a:prstGeom prst="rect">
            <a:avLst/>
          </a:prstGeom>
          <a:noFill/>
          <a:ln>
            <a:noFill/>
          </a:ln>
        </p:spPr>
      </p:pic>
      <p:pic>
        <p:nvPicPr>
          <p:cNvPr id="1584" name="Google Shape;1584;p126"/>
          <p:cNvPicPr preferRelativeResize="0"/>
          <p:nvPr/>
        </p:nvPicPr>
        <p:blipFill rotWithShape="1">
          <a:blip r:embed="rId11">
            <a:alphaModFix/>
          </a:blip>
          <a:srcRect b="0" l="0" r="0" t="0"/>
          <a:stretch/>
        </p:blipFill>
        <p:spPr>
          <a:xfrm>
            <a:off x="6200939" y="4201470"/>
            <a:ext cx="713506" cy="7172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ield Museum">
  <a:themeElements>
    <a:clrScheme name="Field Museum">
      <a:dk1>
        <a:srgbClr val="0F0F14"/>
      </a:dk1>
      <a:lt1>
        <a:srgbClr val="FFFFFF"/>
      </a:lt1>
      <a:dk2>
        <a:srgbClr val="0F0F14"/>
      </a:dk2>
      <a:lt2>
        <a:srgbClr val="FFFFFF"/>
      </a:lt2>
      <a:accent1>
        <a:srgbClr val="37816E"/>
      </a:accent1>
      <a:accent2>
        <a:srgbClr val="F0F3F3"/>
      </a:accent2>
      <a:accent3>
        <a:srgbClr val="B35F96"/>
      </a:accent3>
      <a:accent4>
        <a:srgbClr val="F4A562"/>
      </a:accent4>
      <a:accent5>
        <a:srgbClr val="446DCD"/>
      </a:accent5>
      <a:accent6>
        <a:srgbClr val="37816E"/>
      </a:accent6>
      <a:hlink>
        <a:srgbClr val="446DCD"/>
      </a:hlink>
      <a:folHlink>
        <a:srgbClr val="446D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ield Museum">
  <a:themeElements>
    <a:clrScheme name="Field Museum">
      <a:dk1>
        <a:srgbClr val="0F0F14"/>
      </a:dk1>
      <a:lt1>
        <a:srgbClr val="FFFFFF"/>
      </a:lt1>
      <a:dk2>
        <a:srgbClr val="0F0F14"/>
      </a:dk2>
      <a:lt2>
        <a:srgbClr val="FFFFFF"/>
      </a:lt2>
      <a:accent1>
        <a:srgbClr val="37816E"/>
      </a:accent1>
      <a:accent2>
        <a:srgbClr val="F0F3F3"/>
      </a:accent2>
      <a:accent3>
        <a:srgbClr val="B35F96"/>
      </a:accent3>
      <a:accent4>
        <a:srgbClr val="F4A562"/>
      </a:accent4>
      <a:accent5>
        <a:srgbClr val="446DCD"/>
      </a:accent5>
      <a:accent6>
        <a:srgbClr val="37816E"/>
      </a:accent6>
      <a:hlink>
        <a:srgbClr val="446DCD"/>
      </a:hlink>
      <a:folHlink>
        <a:srgbClr val="446D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2022-02-02T09:59:38Z</dcterms:created>
  <dc:creator>Damon Nofar</dc:creator>
</cp:coreProperties>
</file>