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3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43.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40.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37.xml"/>
  <Override ContentType="application/vnd.openxmlformats-officedocument.presentationml.slideLayout+xml" PartName="/ppt/slideLayouts/slideLayout62.xml"/>
  <Override ContentType="application/vnd.openxmlformats-officedocument.presentationml.slideLayout+xml" PartName="/ppt/slideLayouts/slideLayout54.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46.xml"/>
  <Override ContentType="application/vnd.openxmlformats-officedocument.presentationml.slideLayout+xml" PartName="/ppt/slideLayouts/slideLayout70.xml"/>
  <Override ContentType="application/vnd.openxmlformats-officedocument.presentationml.slideLayout+xml" PartName="/ppt/slideLayouts/slideLayout20.xml"/>
  <Override ContentType="application/vnd.openxmlformats-officedocument.presentationml.slideLayout+xml" PartName="/ppt/slideLayouts/slideLayout55.xml"/>
  <Override ContentType="application/vnd.openxmlformats-officedocument.presentationml.slideLayout+xml" PartName="/ppt/slideLayouts/slideLayout61.xml"/>
  <Override ContentType="application/vnd.openxmlformats-officedocument.presentationml.slideLayout+xml" PartName="/ppt/slideLayouts/slideLayout38.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52.xml"/>
  <Override ContentType="application/vnd.openxmlformats-officedocument.presentationml.slideLayout+xml" PartName="/ppt/slideLayouts/slideLayout64.xml"/>
  <Override ContentType="application/vnd.openxmlformats-officedocument.presentationml.slideLayout+xml" PartName="/ppt/slideLayouts/slideLayout21.xml"/>
  <Override ContentType="application/vnd.openxmlformats-officedocument.presentationml.slideLayout+xml" PartName="/ppt/slideLayouts/slideLayout60.xml"/>
  <Override ContentType="application/vnd.openxmlformats-officedocument.presentationml.slideLayout+xml" PartName="/ppt/slideLayouts/slideLayout47.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65.xml"/>
  <Override ContentType="application/vnd.openxmlformats-officedocument.presentationml.slideLayout+xml" PartName="/ppt/slideLayouts/slideLayout22.xml"/>
  <Override ContentType="application/vnd.openxmlformats-officedocument.presentationml.slideLayout+xml" PartName="/ppt/slideLayouts/slideLayout35.xml"/>
  <Override ContentType="application/vnd.openxmlformats-officedocument.presentationml.slideLayout+xml" PartName="/ppt/slideLayouts/slideLayout48.xml"/>
  <Override ContentType="application/vnd.openxmlformats-officedocument.presentationml.slideLayout+xml" PartName="/ppt/slideLayouts/slideLayout72.xml"/>
  <Override ContentType="application/vnd.openxmlformats-officedocument.presentationml.slideLayout+xml" PartName="/ppt/slideLayouts/slideLayout49.xml"/>
  <Override ContentType="application/vnd.openxmlformats-officedocument.presentationml.slideLayout+xml" PartName="/ppt/slideLayouts/slideLayout19.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66.xml"/>
  <Override ContentType="application/vnd.openxmlformats-officedocument.presentationml.slideLayout+xml" PartName="/ppt/slideLayouts/slideLayout53.xml"/>
  <Override ContentType="application/vnd.openxmlformats-officedocument.presentationml.slideLayout+xml" PartName="/ppt/slideLayouts/slideLayout10.xml"/>
  <Override ContentType="application/vnd.openxmlformats-officedocument.presentationml.slideLayout+xml" PartName="/ppt/slideLayouts/slideLayout71.xml"/>
  <Override ContentType="application/vnd.openxmlformats-officedocument.presentationml.slideLayout+xml" PartName="/ppt/slideLayouts/slideLayout41.xml"/>
  <Override ContentType="application/vnd.openxmlformats-officedocument.presentationml.slideLayout+xml" PartName="/ppt/slideLayouts/slideLayout23.xml"/>
  <Override ContentType="application/vnd.openxmlformats-officedocument.presentationml.slideLayout+xml" PartName="/ppt/slideLayouts/slideLayout24.xml"/>
  <Override ContentType="application/vnd.openxmlformats-officedocument.presentationml.slideLayout+xml" PartName="/ppt/slideLayouts/slideLayout67.xml"/>
  <Override ContentType="application/vnd.openxmlformats-officedocument.presentationml.slideLayout+xml" PartName="/ppt/slideLayouts/slideLayout7.xml"/>
  <Override ContentType="application/vnd.openxmlformats-officedocument.presentationml.slideLayout+xml" PartName="/ppt/slideLayouts/slideLayout40.xml"/>
  <Override ContentType="application/vnd.openxmlformats-officedocument.presentationml.slideLayout+xml" PartName="/ppt/slideLayouts/slideLayout16.xml"/>
  <Override ContentType="application/vnd.openxmlformats-officedocument.presentationml.slideLayout+xml" PartName="/ppt/slideLayouts/slideLayout59.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74.xml"/>
  <Override ContentType="application/vnd.openxmlformats-officedocument.presentationml.slideLayout+xml" PartName="/ppt/slideLayouts/slideLayout17.xml"/>
  <Override ContentType="application/vnd.openxmlformats-officedocument.presentationml.slideLayout+xml" PartName="/ppt/slideLayouts/slideLayout42.xml"/>
  <Override ContentType="application/vnd.openxmlformats-officedocument.presentationml.slideLayout+xml" PartName="/ppt/slideLayouts/slideLayout68.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30.xml"/>
  <Override ContentType="application/vnd.openxmlformats-officedocument.presentationml.slideLayout+xml" PartName="/ppt/slideLayouts/slideLayout73.xml"/>
  <Override ContentType="application/vnd.openxmlformats-officedocument.presentationml.slideLayout+xml" PartName="/ppt/slideLayouts/slideLayout56.xml"/>
  <Override ContentType="application/vnd.openxmlformats-officedocument.presentationml.slideLayout+xml" PartName="/ppt/slideLayouts/slideLayout43.xml"/>
  <Override ContentType="application/vnd.openxmlformats-officedocument.presentationml.slideLayout+xml" PartName="/ppt/slideLayouts/slideLayout26.xml"/>
  <Override ContentType="application/vnd.openxmlformats-officedocument.presentationml.slideLayout+xml" PartName="/ppt/slideLayouts/slideLayout51.xml"/>
  <Override ContentType="application/vnd.openxmlformats-officedocument.presentationml.slideLayout+xml" PartName="/ppt/slideLayouts/slideLayout69.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39.xml"/>
  <Override ContentType="application/vnd.openxmlformats-officedocument.presentationml.slideLayout+xml" PartName="/ppt/slideLayouts/slideLayout57.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50.xml"/>
  <Override ContentType="application/vnd.openxmlformats-officedocument.presentationml.slideLayout+xml" PartName="/ppt/slideLayouts/slideLayout44.xml"/>
  <Override ContentType="application/vnd.openxmlformats-officedocument.presentationml.slideLayout+xml" PartName="/ppt/slideLayouts/slideLayout14.xml"/>
  <Override ContentType="application/vnd.openxmlformats-officedocument.presentationml.slideLayout+xml" PartName="/ppt/slideLayouts/slideLayout63.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58.xml"/>
  <Override ContentType="application/vnd.openxmlformats-officedocument.presentationml.slideLayout+xml" PartName="/ppt/slideLayouts/slideLayout15.xml"/>
  <Override ContentType="application/vnd.openxmlformats-officedocument.presentationml.slideLayout+xml" PartName="/ppt/slideLayouts/slideLayout8.xml"/>
  <Override ContentType="application/vnd.openxmlformats-officedocument.presentationml.slideLayout+xml" PartName="/ppt/slideLayouts/slideLayout75.xml"/>
  <Override ContentType="application/vnd.openxmlformats-officedocument.presentationml.slideLayout+xml" PartName="/ppt/slideLayouts/slideLayout45.xml"/>
  <Override ContentType="application/vnd.openxmlformats-officedocument.presentationml.slideLayout+xml" PartName="/ppt/slideLayouts/slideLayout32.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38.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37.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slide+xml" PartName="/ppt/slides/slide40.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4"/>
    <p:sldMasterId id="2147483674" r:id="rId5"/>
    <p:sldMasterId id="2147483700" r:id="rId6"/>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 id="293" r:id="rId45"/>
    <p:sldId id="294" r:id="rId46"/>
    <p:sldId id="295" r:id="rId47"/>
    <p:sldId id="296" r:id="rId48"/>
    <p:sldId id="297" r:id="rId49"/>
    <p:sldId id="298" r:id="rId50"/>
  </p:sldIdLst>
  <p:sldSz cy="5143500" cx="9144000"/>
  <p:notesSz cx="6858000" cy="9144000"/>
  <p:embeddedFontLst>
    <p:embeddedFont>
      <p:font typeface="Roboto"/>
      <p:regular r:id="rId51"/>
      <p:bold r:id="rId52"/>
      <p:italic r:id="rId53"/>
      <p:boldItalic r:id="rId54"/>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936">
          <p15:clr>
            <a:srgbClr val="747775"/>
          </p15:clr>
        </p15:guide>
      </p15:sldGuideLst>
    </p:ext>
    <p:ext uri="GoogleSlidesCustomDataVersion2">
      <go:slidesCustomData xmlns:go="http://customooxmlschemas.google.com/" r:id="rId55" roundtripDataSignature="AMtx7mhmWcB36JLc/KuNe0RNoNo7WwbQBA=="/>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936" orient="horz"/>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3.xml"/><Relationship Id="rId42" Type="http://schemas.openxmlformats.org/officeDocument/2006/relationships/slide" Target="slides/slide35.xml"/><Relationship Id="rId41" Type="http://schemas.openxmlformats.org/officeDocument/2006/relationships/slide" Target="slides/slide34.xml"/><Relationship Id="rId44" Type="http://schemas.openxmlformats.org/officeDocument/2006/relationships/slide" Target="slides/slide37.xml"/><Relationship Id="rId43" Type="http://schemas.openxmlformats.org/officeDocument/2006/relationships/slide" Target="slides/slide36.xml"/><Relationship Id="rId46" Type="http://schemas.openxmlformats.org/officeDocument/2006/relationships/slide" Target="slides/slide39.xml"/><Relationship Id="rId45" Type="http://schemas.openxmlformats.org/officeDocument/2006/relationships/slide" Target="slides/slide38.xml"/><Relationship Id="rId1" Type="http://schemas.openxmlformats.org/officeDocument/2006/relationships/theme" Target="theme/theme4.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2.xml"/><Relationship Id="rId48" Type="http://schemas.openxmlformats.org/officeDocument/2006/relationships/slide" Target="slides/slide41.xml"/><Relationship Id="rId47" Type="http://schemas.openxmlformats.org/officeDocument/2006/relationships/slide" Target="slides/slide40.xml"/><Relationship Id="rId49" Type="http://schemas.openxmlformats.org/officeDocument/2006/relationships/slide" Target="slides/slide42.xml"/><Relationship Id="rId5" Type="http://schemas.openxmlformats.org/officeDocument/2006/relationships/slideMaster" Target="slideMasters/slideMaster2.xml"/><Relationship Id="rId6" Type="http://schemas.openxmlformats.org/officeDocument/2006/relationships/slideMaster" Target="slideMasters/slideMaster3.xml"/><Relationship Id="rId7" Type="http://schemas.openxmlformats.org/officeDocument/2006/relationships/notesMaster" Target="notesMasters/notesMaster1.xml"/><Relationship Id="rId8" Type="http://schemas.openxmlformats.org/officeDocument/2006/relationships/slide" Target="slides/slide1.xml"/><Relationship Id="rId31" Type="http://schemas.openxmlformats.org/officeDocument/2006/relationships/slide" Target="slides/slide24.xml"/><Relationship Id="rId30" Type="http://schemas.openxmlformats.org/officeDocument/2006/relationships/slide" Target="slides/slide23.xml"/><Relationship Id="rId33" Type="http://schemas.openxmlformats.org/officeDocument/2006/relationships/slide" Target="slides/slide26.xml"/><Relationship Id="rId32" Type="http://schemas.openxmlformats.org/officeDocument/2006/relationships/slide" Target="slides/slide25.xml"/><Relationship Id="rId35" Type="http://schemas.openxmlformats.org/officeDocument/2006/relationships/slide" Target="slides/slide28.xml"/><Relationship Id="rId34" Type="http://schemas.openxmlformats.org/officeDocument/2006/relationships/slide" Target="slides/slide27.xml"/><Relationship Id="rId37" Type="http://schemas.openxmlformats.org/officeDocument/2006/relationships/slide" Target="slides/slide30.xml"/><Relationship Id="rId36" Type="http://schemas.openxmlformats.org/officeDocument/2006/relationships/slide" Target="slides/slide29.xml"/><Relationship Id="rId39" Type="http://schemas.openxmlformats.org/officeDocument/2006/relationships/slide" Target="slides/slide32.xml"/><Relationship Id="rId38" Type="http://schemas.openxmlformats.org/officeDocument/2006/relationships/slide" Target="slides/slide31.xml"/><Relationship Id="rId20" Type="http://schemas.openxmlformats.org/officeDocument/2006/relationships/slide" Target="slides/slide13.xml"/><Relationship Id="rId22" Type="http://schemas.openxmlformats.org/officeDocument/2006/relationships/slide" Target="slides/slide15.xml"/><Relationship Id="rId21" Type="http://schemas.openxmlformats.org/officeDocument/2006/relationships/slide" Target="slides/slide14.xml"/><Relationship Id="rId24" Type="http://schemas.openxmlformats.org/officeDocument/2006/relationships/slide" Target="slides/slide17.xml"/><Relationship Id="rId23" Type="http://schemas.openxmlformats.org/officeDocument/2006/relationships/slide" Target="slides/slide16.xml"/><Relationship Id="rId26" Type="http://schemas.openxmlformats.org/officeDocument/2006/relationships/slide" Target="slides/slide19.xml"/><Relationship Id="rId25" Type="http://schemas.openxmlformats.org/officeDocument/2006/relationships/slide" Target="slides/slide18.xml"/><Relationship Id="rId28" Type="http://schemas.openxmlformats.org/officeDocument/2006/relationships/slide" Target="slides/slide21.xml"/><Relationship Id="rId27" Type="http://schemas.openxmlformats.org/officeDocument/2006/relationships/slide" Target="slides/slide20.xml"/><Relationship Id="rId29" Type="http://schemas.openxmlformats.org/officeDocument/2006/relationships/slide" Target="slides/slide22.xml"/><Relationship Id="rId51" Type="http://schemas.openxmlformats.org/officeDocument/2006/relationships/font" Target="fonts/Roboto-regular.fntdata"/><Relationship Id="rId50" Type="http://schemas.openxmlformats.org/officeDocument/2006/relationships/slide" Target="slides/slide43.xml"/><Relationship Id="rId53" Type="http://schemas.openxmlformats.org/officeDocument/2006/relationships/font" Target="fonts/Roboto-italic.fntdata"/><Relationship Id="rId52" Type="http://schemas.openxmlformats.org/officeDocument/2006/relationships/font" Target="fonts/Roboto-bold.fntdata"/><Relationship Id="rId11" Type="http://schemas.openxmlformats.org/officeDocument/2006/relationships/slide" Target="slides/slide4.xml"/><Relationship Id="rId55" Type="http://customschemas.google.com/relationships/presentationmetadata" Target="metadata"/><Relationship Id="rId10" Type="http://schemas.openxmlformats.org/officeDocument/2006/relationships/slide" Target="slides/slide3.xml"/><Relationship Id="rId54" Type="http://schemas.openxmlformats.org/officeDocument/2006/relationships/font" Target="fonts/Roboto-boldItalic.fntdata"/><Relationship Id="rId13" Type="http://schemas.openxmlformats.org/officeDocument/2006/relationships/slide" Target="slides/slide6.xml"/><Relationship Id="rId12" Type="http://schemas.openxmlformats.org/officeDocument/2006/relationships/slide" Target="slides/slide5.xml"/><Relationship Id="rId15" Type="http://schemas.openxmlformats.org/officeDocument/2006/relationships/slide" Target="slides/slide8.xml"/><Relationship Id="rId14" Type="http://schemas.openxmlformats.org/officeDocument/2006/relationships/slide" Target="slides/slide7.xml"/><Relationship Id="rId17" Type="http://schemas.openxmlformats.org/officeDocument/2006/relationships/slide" Target="slides/slide10.xml"/><Relationship Id="rId16" Type="http://schemas.openxmlformats.org/officeDocument/2006/relationships/slide" Target="slides/slide9.xml"/><Relationship Id="rId19" Type="http://schemas.openxmlformats.org/officeDocument/2006/relationships/slide" Target="slides/slide12.xml"/><Relationship Id="rId18"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35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35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35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35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35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35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35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35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35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35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35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35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35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35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35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35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indent="-228600" lvl="1" marL="914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2pPr>
            <a:lvl3pPr indent="-228600" lvl="2" marL="1371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3pPr>
            <a:lvl4pPr indent="-228600" lvl="3" marL="1828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4pPr>
            <a:lvl5pPr indent="-228600" lvl="4" marL="22860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5pPr>
            <a:lvl6pPr indent="-228600" lvl="5" marL="2743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6pPr>
            <a:lvl7pPr indent="-228600" lvl="6" marL="3200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7pPr>
            <a:lvl8pPr indent="-228600" lvl="7" marL="3657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8pPr>
            <a:lvl9pPr indent="-228600" lvl="8" marL="4114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35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35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35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35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35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35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35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35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flickr.com/photos/rondls_pics/50296766246/in/album-72157715795802266/" TargetMode="Externa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mythopedia.com/topics/vulcan" TargetMode="Externa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historic-uk.com/HistoryMagazine/DestinationsUK/HistoricSitesinManchester/" TargetMode="External"/><Relationship Id="rId3" Type="http://schemas.openxmlformats.org/officeDocument/2006/relationships/hyperlink" Target="https://www.historic-uk.com/HistoryUK/HistoryofBritain/Timeline-of-Roman-Britain/" TargetMode="Externa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passivetactics.com/what-is-a-disclaimer-8-types-you-need-to-know" TargetMode="Externa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sites.lsa.umich.edu/inclusive-teaching/wp-content/uploads/sites/853/2022/04/An-Introduction-to-Content-Warnings-and-Trigger-Warnings.pdf" TargetMode="Externa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fieldmuseum.org/science/research/use-collections-data-and-images" TargetMode="Externa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3" name="Shape 353"/>
        <p:cNvGrpSpPr/>
        <p:nvPr/>
      </p:nvGrpSpPr>
      <p:grpSpPr>
        <a:xfrm>
          <a:off x="0" y="0"/>
          <a:ext cx="0" cy="0"/>
          <a:chOff x="0" y="0"/>
          <a:chExt cx="0" cy="0"/>
        </a:xfrm>
      </p:grpSpPr>
      <p:sp>
        <p:nvSpPr>
          <p:cNvPr id="354" name="Google Shape;354;g22ed108ab30_0_58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400"/>
              <a:buFont typeface="Arial"/>
              <a:buNone/>
            </a:pPr>
            <a:r>
              <a:rPr lang="en-US"/>
              <a:t>https://jamboard.google.com/d/1xB0HQNO2JHDfPmtz-VaIgB9VI7SiCWpZo_nm-fcEzws/edit?usp=sharing</a:t>
            </a:r>
            <a:endParaRPr/>
          </a:p>
          <a:p>
            <a:pPr indent="0" lvl="0" marL="0" rtl="0" algn="l">
              <a:lnSpc>
                <a:spcPct val="100000"/>
              </a:lnSpc>
              <a:spcBef>
                <a:spcPts val="0"/>
              </a:spcBef>
              <a:spcAft>
                <a:spcPts val="0"/>
              </a:spcAft>
              <a:buClr>
                <a:schemeClr val="dk1"/>
              </a:buClr>
              <a:buSzPts val="1400"/>
              <a:buFont typeface="Arial"/>
              <a:buNone/>
            </a:pPr>
            <a:r>
              <a:t/>
            </a:r>
            <a:endParaRPr/>
          </a:p>
        </p:txBody>
      </p:sp>
      <p:sp>
        <p:nvSpPr>
          <p:cNvPr id="355" name="Google Shape;355;g22ed108ab30_0_58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7" name="Shape 467"/>
        <p:cNvGrpSpPr/>
        <p:nvPr/>
      </p:nvGrpSpPr>
      <p:grpSpPr>
        <a:xfrm>
          <a:off x="0" y="0"/>
          <a:ext cx="0" cy="0"/>
          <a:chOff x="0" y="0"/>
          <a:chExt cx="0" cy="0"/>
        </a:xfrm>
      </p:grpSpPr>
      <p:sp>
        <p:nvSpPr>
          <p:cNvPr id="468" name="Google Shape;468;g271482249b4_0_5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SzPts val="1400"/>
              <a:buNone/>
            </a:pPr>
            <a:r>
              <a:rPr lang="en-US">
                <a:latin typeface="Arial"/>
                <a:ea typeface="Arial"/>
                <a:cs typeface="Arial"/>
                <a:sym typeface="Arial"/>
              </a:rPr>
              <a:t>If there is time invite participants to give their thoughts on the word evolution.</a:t>
            </a:r>
            <a:endParaRPr>
              <a:latin typeface="Arial"/>
              <a:ea typeface="Arial"/>
              <a:cs typeface="Arial"/>
              <a:sym typeface="Arial"/>
            </a:endParaRPr>
          </a:p>
          <a:p>
            <a:pPr indent="0" lvl="0" marL="0" rtl="0" algn="l">
              <a:spcBef>
                <a:spcPts val="0"/>
              </a:spcBef>
              <a:spcAft>
                <a:spcPts val="0"/>
              </a:spcAft>
              <a:buSzPts val="1400"/>
              <a:buNone/>
            </a:pPr>
            <a:r>
              <a:t/>
            </a:r>
            <a:endParaRPr>
              <a:latin typeface="Arial"/>
              <a:ea typeface="Arial"/>
              <a:cs typeface="Arial"/>
              <a:sym typeface="Arial"/>
            </a:endParaRPr>
          </a:p>
          <a:p>
            <a:pPr indent="0" lvl="0" marL="0" rtl="0" algn="l">
              <a:spcBef>
                <a:spcPts val="0"/>
              </a:spcBef>
              <a:spcAft>
                <a:spcPts val="0"/>
              </a:spcAft>
              <a:buClr>
                <a:schemeClr val="dk1"/>
              </a:buClr>
              <a:buSzPts val="1400"/>
              <a:buFont typeface="Arial"/>
              <a:buNone/>
            </a:pPr>
            <a:r>
              <a:rPr lang="en-US">
                <a:latin typeface="Arial"/>
                <a:ea typeface="Arial"/>
                <a:cs typeface="Arial"/>
                <a:sym typeface="Arial"/>
              </a:rPr>
              <a:t>“Evolution” as an example of a word that has a specific scientific meaning in the English language. Ask participants to share what the word means to them. Remember that there are no completely correct or incorrect responses.</a:t>
            </a:r>
            <a:endParaRPr>
              <a:latin typeface="Arial"/>
              <a:ea typeface="Arial"/>
              <a:cs typeface="Arial"/>
              <a:sym typeface="Arial"/>
            </a:endParaRPr>
          </a:p>
          <a:p>
            <a:pPr indent="0" lvl="0" marL="0" rtl="0" algn="l">
              <a:spcBef>
                <a:spcPts val="0"/>
              </a:spcBef>
              <a:spcAft>
                <a:spcPts val="0"/>
              </a:spcAft>
              <a:buClr>
                <a:schemeClr val="dk1"/>
              </a:buClr>
              <a:buSzPts val="1400"/>
              <a:buFont typeface="Arial"/>
              <a:buNone/>
            </a:pPr>
            <a:r>
              <a:t/>
            </a:r>
            <a:endParaRPr>
              <a:latin typeface="Arial"/>
              <a:ea typeface="Arial"/>
              <a:cs typeface="Arial"/>
              <a:sym typeface="Arial"/>
            </a:endParaRPr>
          </a:p>
          <a:p>
            <a:pPr indent="0" lvl="0" marL="0" rtl="0" algn="l">
              <a:spcBef>
                <a:spcPts val="0"/>
              </a:spcBef>
              <a:spcAft>
                <a:spcPts val="0"/>
              </a:spcAft>
              <a:buClr>
                <a:schemeClr val="dk1"/>
              </a:buClr>
              <a:buSzPts val="1400"/>
              <a:buFont typeface="Arial"/>
              <a:buNone/>
            </a:pPr>
            <a:r>
              <a:rPr lang="en-US">
                <a:latin typeface="Arial"/>
                <a:ea typeface="Arial"/>
                <a:cs typeface="Arial"/>
                <a:sym typeface="Arial"/>
              </a:rPr>
              <a:t>Ask if participants are happy for their interpretations to be included in the glossary.</a:t>
            </a:r>
            <a:endParaRPr b="1">
              <a:latin typeface="Arial"/>
              <a:ea typeface="Arial"/>
              <a:cs typeface="Arial"/>
              <a:sym typeface="Arial"/>
            </a:endParaRPr>
          </a:p>
          <a:p>
            <a:pPr indent="0" lvl="0" marL="0" rtl="0" algn="l">
              <a:lnSpc>
                <a:spcPct val="100000"/>
              </a:lnSpc>
              <a:spcBef>
                <a:spcPts val="0"/>
              </a:spcBef>
              <a:spcAft>
                <a:spcPts val="0"/>
              </a:spcAft>
              <a:buSzPts val="1400"/>
              <a:buNone/>
            </a:pPr>
            <a:r>
              <a:t/>
            </a:r>
            <a:endParaRPr>
              <a:latin typeface="Arial"/>
              <a:ea typeface="Arial"/>
              <a:cs typeface="Arial"/>
              <a:sym typeface="Arial"/>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t/>
            </a:r>
            <a:endParaRPr/>
          </a:p>
        </p:txBody>
      </p:sp>
      <p:sp>
        <p:nvSpPr>
          <p:cNvPr id="469" name="Google Shape;469;g271482249b4_0_5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6" name="Shape 476"/>
        <p:cNvGrpSpPr/>
        <p:nvPr/>
      </p:nvGrpSpPr>
      <p:grpSpPr>
        <a:xfrm>
          <a:off x="0" y="0"/>
          <a:ext cx="0" cy="0"/>
          <a:chOff x="0" y="0"/>
          <a:chExt cx="0" cy="0"/>
        </a:xfrm>
      </p:grpSpPr>
      <p:sp>
        <p:nvSpPr>
          <p:cNvPr id="477" name="Google Shape;477;g22ed108ab30_0_36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1200"/>
              </a:spcBef>
              <a:spcAft>
                <a:spcPts val="0"/>
              </a:spcAft>
              <a:buClr>
                <a:schemeClr val="dk1"/>
              </a:buClr>
              <a:buSzPts val="1100"/>
              <a:buFont typeface="Arial"/>
              <a:buNone/>
            </a:pPr>
            <a:r>
              <a:rPr b="1" lang="en-US"/>
              <a:t>Notes:</a:t>
            </a:r>
            <a:r>
              <a:rPr lang="en-US"/>
              <a:t> Depending on the length of the course, this may be an exercise that is done as pre-work or as homework after the session. Ask participants to pick a word from the work/museum discipline with which they are most familiar and investigate the history and definitions associated with it. Participants may pick a word in any language. Use the format in the example slides.</a:t>
            </a:r>
            <a:endParaRPr/>
          </a:p>
          <a:p>
            <a:pPr indent="0" lvl="0" marL="0" rtl="0" algn="l">
              <a:spcBef>
                <a:spcPts val="0"/>
              </a:spcBef>
              <a:spcAft>
                <a:spcPts val="0"/>
              </a:spcAft>
              <a:buClr>
                <a:schemeClr val="dk1"/>
              </a:buClr>
              <a:buSzPts val="1400"/>
              <a:buFont typeface="Arial"/>
              <a:buNone/>
            </a:pPr>
            <a:r>
              <a:t/>
            </a:r>
            <a:endParaRPr/>
          </a:p>
          <a:p>
            <a:pPr indent="0" lvl="0" marL="0" rtl="0" algn="l">
              <a:spcBef>
                <a:spcPts val="0"/>
              </a:spcBef>
              <a:spcAft>
                <a:spcPts val="0"/>
              </a:spcAft>
              <a:buClr>
                <a:schemeClr val="dk1"/>
              </a:buClr>
              <a:buSzPts val="1400"/>
              <a:buFont typeface="Arial"/>
              <a:buNone/>
            </a:pPr>
            <a:r>
              <a:t/>
            </a:r>
            <a:endParaRPr/>
          </a:p>
          <a:p>
            <a:pPr indent="0" lvl="0" marL="0" rtl="0" algn="l">
              <a:spcBef>
                <a:spcPts val="0"/>
              </a:spcBef>
              <a:spcAft>
                <a:spcPts val="0"/>
              </a:spcAft>
              <a:buClr>
                <a:schemeClr val="dk1"/>
              </a:buClr>
              <a:buSzPts val="1400"/>
              <a:buFont typeface="Arial"/>
              <a:buNone/>
            </a:pPr>
            <a:r>
              <a:rPr lang="en-US"/>
              <a:t>-- For future versions of the course. Ask if participants are happy for their interpretations to be included in the glossary.</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t/>
            </a:r>
            <a:endParaRPr>
              <a:latin typeface="Arial"/>
              <a:ea typeface="Arial"/>
              <a:cs typeface="Arial"/>
              <a:sym typeface="Arial"/>
            </a:endParaRPr>
          </a:p>
          <a:p>
            <a:pPr indent="0" lvl="0" marL="0" rtl="0" algn="l">
              <a:lnSpc>
                <a:spcPct val="100000"/>
              </a:lnSpc>
              <a:spcBef>
                <a:spcPts val="0"/>
              </a:spcBef>
              <a:spcAft>
                <a:spcPts val="0"/>
              </a:spcAft>
              <a:buSzPts val="1400"/>
              <a:buNone/>
            </a:pPr>
            <a:r>
              <a:t/>
            </a:r>
            <a:endParaRPr>
              <a:latin typeface="Arial"/>
              <a:ea typeface="Arial"/>
              <a:cs typeface="Arial"/>
              <a:sym typeface="Arial"/>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t/>
            </a:r>
            <a:endParaRPr/>
          </a:p>
        </p:txBody>
      </p:sp>
      <p:sp>
        <p:nvSpPr>
          <p:cNvPr id="478" name="Google Shape;478;g22ed108ab30_0_36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7" name="Shape 487"/>
        <p:cNvGrpSpPr/>
        <p:nvPr/>
      </p:nvGrpSpPr>
      <p:grpSpPr>
        <a:xfrm>
          <a:off x="0" y="0"/>
          <a:ext cx="0" cy="0"/>
          <a:chOff x="0" y="0"/>
          <a:chExt cx="0" cy="0"/>
        </a:xfrm>
      </p:grpSpPr>
      <p:sp>
        <p:nvSpPr>
          <p:cNvPr id="488" name="Google Shape;488;g22ee2d48f39_0_2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400"/>
              <a:buFont typeface="Arial"/>
              <a:buNone/>
            </a:pPr>
            <a:r>
              <a:rPr lang="en-US" sz="900">
                <a:latin typeface="Arial"/>
                <a:ea typeface="Arial"/>
                <a:cs typeface="Arial"/>
                <a:sym typeface="Arial"/>
              </a:rPr>
              <a:t>Image: </a:t>
            </a:r>
            <a:r>
              <a:rPr lang="en-US" sz="900" u="sng">
                <a:solidFill>
                  <a:schemeClr val="hlink"/>
                </a:solidFill>
                <a:latin typeface="Arial"/>
                <a:ea typeface="Arial"/>
                <a:cs typeface="Arial"/>
                <a:sym typeface="Arial"/>
                <a:hlinkClick r:id="rId2"/>
              </a:rPr>
              <a:t>https://www.flickr.com/photos/rondls_pics/50296766246/in/album-72157715795802266/</a:t>
            </a:r>
            <a:r>
              <a:rPr lang="en-US" sz="900">
                <a:latin typeface="Arial"/>
                <a:ea typeface="Arial"/>
                <a:cs typeface="Arial"/>
                <a:sym typeface="Arial"/>
              </a:rPr>
              <a:t> “juvenile female elephant seal. South Georgia”</a:t>
            </a:r>
            <a:endParaRPr sz="900">
              <a:latin typeface="Arial"/>
              <a:ea typeface="Arial"/>
              <a:cs typeface="Arial"/>
              <a:sym typeface="Arial"/>
            </a:endParaRPr>
          </a:p>
          <a:p>
            <a:pPr indent="0" lvl="0" marL="0" rtl="0" algn="l">
              <a:lnSpc>
                <a:spcPct val="100000"/>
              </a:lnSpc>
              <a:spcBef>
                <a:spcPts val="0"/>
              </a:spcBef>
              <a:spcAft>
                <a:spcPts val="0"/>
              </a:spcAft>
              <a:buClr>
                <a:schemeClr val="dk1"/>
              </a:buClr>
              <a:buSzPts val="1400"/>
              <a:buFont typeface="Arial"/>
              <a:buNone/>
            </a:pPr>
            <a:r>
              <a:rPr lang="en-US" sz="900">
                <a:latin typeface="Arial"/>
                <a:ea typeface="Arial"/>
                <a:cs typeface="Arial"/>
                <a:sym typeface="Arial"/>
              </a:rPr>
              <a:t>Reference: </a:t>
            </a:r>
            <a:r>
              <a:rPr lang="en-US" sz="900">
                <a:latin typeface="Arial"/>
                <a:ea typeface="Arial"/>
                <a:cs typeface="Arial"/>
                <a:sym typeface="Arial"/>
              </a:rPr>
              <a:t>https://picklebums.com/use-your-words-wisely/</a:t>
            </a:r>
            <a:endParaRPr sz="900">
              <a:latin typeface="Arial"/>
              <a:ea typeface="Arial"/>
              <a:cs typeface="Arial"/>
              <a:sym typeface="Arial"/>
            </a:endParaRPr>
          </a:p>
          <a:p>
            <a:pPr indent="0" lvl="0" marL="0" rtl="0" algn="l">
              <a:lnSpc>
                <a:spcPct val="100000"/>
              </a:lnSpc>
              <a:spcBef>
                <a:spcPts val="0"/>
              </a:spcBef>
              <a:spcAft>
                <a:spcPts val="0"/>
              </a:spcAft>
              <a:buClr>
                <a:schemeClr val="dk1"/>
              </a:buClr>
              <a:buSzPts val="1400"/>
              <a:buFont typeface="Arial"/>
              <a:buNone/>
            </a:pPr>
            <a:r>
              <a:t/>
            </a:r>
            <a:endParaRPr>
              <a:latin typeface="Arial"/>
              <a:ea typeface="Arial"/>
              <a:cs typeface="Arial"/>
              <a:sym typeface="Arial"/>
            </a:endParaRPr>
          </a:p>
          <a:p>
            <a:pPr indent="0" lvl="0" marL="0" rtl="0" algn="l">
              <a:lnSpc>
                <a:spcPct val="100000"/>
              </a:lnSpc>
              <a:spcBef>
                <a:spcPts val="0"/>
              </a:spcBef>
              <a:spcAft>
                <a:spcPts val="0"/>
              </a:spcAft>
              <a:buClr>
                <a:schemeClr val="dk1"/>
              </a:buClr>
              <a:buSzPts val="1400"/>
              <a:buFont typeface="Arial"/>
              <a:buNone/>
            </a:pPr>
            <a:r>
              <a:rPr lang="en-US">
                <a:latin typeface="Arial"/>
                <a:ea typeface="Arial"/>
                <a:cs typeface="Arial"/>
                <a:sym typeface="Arial"/>
              </a:rPr>
              <a:t>Speaking is one of the actions we do the most every day and most people are very good at it: healthy fluent speakers can easily say 2–3 words per second, selected from tens of thousands of words in our mental dictionary. The process of speaking and by analogy communicating ideas and concepts, however, is not as simple in our brains as it seems when we are talking. Take, for example, naming a picture of an apple. Although the word apple comes easily to mind, several processes and brain regions are needed to allow us to fetch the word apple among all the words we have in our memory. </a:t>
            </a:r>
            <a:endParaRPr>
              <a:latin typeface="Arial"/>
              <a:ea typeface="Arial"/>
              <a:cs typeface="Arial"/>
              <a:sym typeface="Arial"/>
            </a:endParaRPr>
          </a:p>
          <a:p>
            <a:pPr indent="0" lvl="0" marL="0" rtl="0" algn="l">
              <a:lnSpc>
                <a:spcPct val="100000"/>
              </a:lnSpc>
              <a:spcBef>
                <a:spcPts val="0"/>
              </a:spcBef>
              <a:spcAft>
                <a:spcPts val="0"/>
              </a:spcAft>
              <a:buClr>
                <a:schemeClr val="dk1"/>
              </a:buClr>
              <a:buSzPts val="1400"/>
              <a:buFont typeface="Arial"/>
              <a:buNone/>
            </a:pPr>
            <a:r>
              <a:t/>
            </a:r>
            <a:endParaRPr>
              <a:latin typeface="Arial"/>
              <a:ea typeface="Arial"/>
              <a:cs typeface="Arial"/>
              <a:sym typeface="Arial"/>
            </a:endParaRPr>
          </a:p>
          <a:p>
            <a:pPr indent="0" lvl="0" marL="0" rtl="0" algn="l">
              <a:lnSpc>
                <a:spcPct val="100000"/>
              </a:lnSpc>
              <a:spcBef>
                <a:spcPts val="0"/>
              </a:spcBef>
              <a:spcAft>
                <a:spcPts val="0"/>
              </a:spcAft>
              <a:buClr>
                <a:schemeClr val="dk1"/>
              </a:buClr>
              <a:buSzPts val="1400"/>
              <a:buFont typeface="Arial"/>
              <a:buNone/>
            </a:pPr>
            <a:r>
              <a:rPr lang="en-US">
                <a:latin typeface="Arial"/>
                <a:ea typeface="Arial"/>
                <a:cs typeface="Arial"/>
                <a:sym typeface="Arial"/>
              </a:rPr>
              <a:t>A study of what happens to our ability to choose words when parts of the brain regions are damaged has proposed that there are a series of steps that we go through in order to pick the words that we use, and this process happens so fast that you never even realize you do all these steps every time you name an object!</a:t>
            </a:r>
            <a:endParaRPr>
              <a:latin typeface="Arial"/>
              <a:ea typeface="Arial"/>
              <a:cs typeface="Arial"/>
              <a:sym typeface="Arial"/>
            </a:endParaRPr>
          </a:p>
          <a:p>
            <a:pPr indent="0" lvl="0" marL="0" rtl="0" algn="l">
              <a:lnSpc>
                <a:spcPct val="100000"/>
              </a:lnSpc>
              <a:spcBef>
                <a:spcPts val="0"/>
              </a:spcBef>
              <a:spcAft>
                <a:spcPts val="0"/>
              </a:spcAft>
              <a:buClr>
                <a:schemeClr val="dk1"/>
              </a:buClr>
              <a:buSzPts val="1400"/>
              <a:buFont typeface="Arial"/>
              <a:buNone/>
            </a:pPr>
            <a:r>
              <a:t/>
            </a:r>
            <a:endParaRPr>
              <a:latin typeface="Arial"/>
              <a:ea typeface="Arial"/>
              <a:cs typeface="Arial"/>
              <a:sym typeface="Arial"/>
            </a:endParaRPr>
          </a:p>
          <a:p>
            <a:pPr indent="0" lvl="0" marL="0" rtl="0" algn="l">
              <a:lnSpc>
                <a:spcPct val="150000"/>
              </a:lnSpc>
              <a:spcBef>
                <a:spcPts val="200"/>
              </a:spcBef>
              <a:spcAft>
                <a:spcPts val="0"/>
              </a:spcAft>
              <a:buClr>
                <a:schemeClr val="dk1"/>
              </a:buClr>
              <a:buSzPts val="1100"/>
              <a:buFont typeface="Arial"/>
              <a:buNone/>
            </a:pPr>
            <a:r>
              <a:rPr lang="en-US">
                <a:solidFill>
                  <a:srgbClr val="0F0F14"/>
                </a:solidFill>
                <a:latin typeface="Arial"/>
                <a:ea typeface="Arial"/>
                <a:cs typeface="Arial"/>
                <a:sym typeface="Arial"/>
              </a:rPr>
              <a:t>A simplification involves 3 steps: </a:t>
            </a:r>
            <a:endParaRPr>
              <a:solidFill>
                <a:srgbClr val="0F0F14"/>
              </a:solidFill>
              <a:latin typeface="Arial"/>
              <a:ea typeface="Arial"/>
              <a:cs typeface="Arial"/>
              <a:sym typeface="Arial"/>
            </a:endParaRPr>
          </a:p>
          <a:p>
            <a:pPr indent="-304800" lvl="0" marL="457200" rtl="0" algn="l">
              <a:lnSpc>
                <a:spcPct val="150000"/>
              </a:lnSpc>
              <a:spcBef>
                <a:spcPts val="200"/>
              </a:spcBef>
              <a:spcAft>
                <a:spcPts val="0"/>
              </a:spcAft>
              <a:buClr>
                <a:srgbClr val="0F0F14"/>
              </a:buClr>
              <a:buSzPts val="1200"/>
              <a:buAutoNum type="arabicPeriod"/>
            </a:pPr>
            <a:r>
              <a:rPr lang="en-US">
                <a:solidFill>
                  <a:srgbClr val="0F0F14"/>
                </a:solidFill>
                <a:latin typeface="Arial"/>
                <a:ea typeface="Arial"/>
                <a:cs typeface="Arial"/>
                <a:sym typeface="Arial"/>
              </a:rPr>
              <a:t>Selecting words that described the qualities of the object that we are referring to:</a:t>
            </a:r>
            <a:endParaRPr>
              <a:latin typeface="Arial"/>
              <a:ea typeface="Arial"/>
              <a:cs typeface="Arial"/>
              <a:sym typeface="Arial"/>
            </a:endParaRPr>
          </a:p>
          <a:p>
            <a:pPr indent="-304800" lvl="0" marL="457200" rtl="0" algn="l">
              <a:lnSpc>
                <a:spcPct val="150000"/>
              </a:lnSpc>
              <a:spcBef>
                <a:spcPts val="0"/>
              </a:spcBef>
              <a:spcAft>
                <a:spcPts val="0"/>
              </a:spcAft>
              <a:buClr>
                <a:srgbClr val="0F0F14"/>
              </a:buClr>
              <a:buSzPts val="1200"/>
              <a:buAutoNum type="arabicPeriod"/>
            </a:pPr>
            <a:r>
              <a:rPr lang="en-US">
                <a:solidFill>
                  <a:srgbClr val="0F0F14"/>
                </a:solidFill>
                <a:latin typeface="Arial"/>
                <a:ea typeface="Arial"/>
                <a:cs typeface="Arial"/>
                <a:sym typeface="Arial"/>
              </a:rPr>
              <a:t>Then collating a set of objects that have similar qualities or characteristics</a:t>
            </a:r>
            <a:endParaRPr>
              <a:solidFill>
                <a:srgbClr val="0F0F14"/>
              </a:solidFill>
              <a:latin typeface="Arial"/>
              <a:ea typeface="Arial"/>
              <a:cs typeface="Arial"/>
              <a:sym typeface="Arial"/>
            </a:endParaRPr>
          </a:p>
          <a:p>
            <a:pPr indent="-304800" lvl="0" marL="457200" rtl="0" algn="l">
              <a:lnSpc>
                <a:spcPct val="150000"/>
              </a:lnSpc>
              <a:spcBef>
                <a:spcPts val="0"/>
              </a:spcBef>
              <a:spcAft>
                <a:spcPts val="0"/>
              </a:spcAft>
              <a:buClr>
                <a:srgbClr val="0F0F14"/>
              </a:buClr>
              <a:buSzPts val="1200"/>
              <a:buAutoNum type="arabicPeriod"/>
            </a:pPr>
            <a:r>
              <a:rPr lang="en-US">
                <a:solidFill>
                  <a:srgbClr val="0F0F14"/>
                </a:solidFill>
                <a:latin typeface="Arial"/>
                <a:ea typeface="Arial"/>
                <a:cs typeface="Arial"/>
                <a:sym typeface="Arial"/>
              </a:rPr>
              <a:t>Lastly we select the object that we think matches.</a:t>
            </a:r>
            <a:endParaRPr>
              <a:solidFill>
                <a:srgbClr val="0F0F14"/>
              </a:solidFill>
              <a:latin typeface="Arial"/>
              <a:ea typeface="Arial"/>
              <a:cs typeface="Arial"/>
              <a:sym typeface="Arial"/>
            </a:endParaRPr>
          </a:p>
          <a:p>
            <a:pPr indent="0" lvl="0" marL="0" rtl="0" algn="l">
              <a:lnSpc>
                <a:spcPct val="100000"/>
              </a:lnSpc>
              <a:spcBef>
                <a:spcPts val="200"/>
              </a:spcBef>
              <a:spcAft>
                <a:spcPts val="0"/>
              </a:spcAft>
              <a:buClr>
                <a:schemeClr val="dk1"/>
              </a:buClr>
              <a:buSzPts val="1400"/>
              <a:buFont typeface="Arial"/>
              <a:buNone/>
            </a:pPr>
            <a:r>
              <a:t/>
            </a:r>
            <a:endParaRPr>
              <a:latin typeface="Arial"/>
              <a:ea typeface="Arial"/>
              <a:cs typeface="Arial"/>
              <a:sym typeface="Arial"/>
            </a:endParaRPr>
          </a:p>
        </p:txBody>
      </p:sp>
      <p:sp>
        <p:nvSpPr>
          <p:cNvPr id="489" name="Google Shape;489;g22ee2d48f39_0_2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7" name="Shape 497"/>
        <p:cNvGrpSpPr/>
        <p:nvPr/>
      </p:nvGrpSpPr>
      <p:grpSpPr>
        <a:xfrm>
          <a:off x="0" y="0"/>
          <a:ext cx="0" cy="0"/>
          <a:chOff x="0" y="0"/>
          <a:chExt cx="0" cy="0"/>
        </a:xfrm>
      </p:grpSpPr>
      <p:sp>
        <p:nvSpPr>
          <p:cNvPr id="498" name="Google Shape;498;g270f14f3c42_0_187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298450" lvl="0" marL="457200" rtl="0" algn="l">
              <a:lnSpc>
                <a:spcPct val="115000"/>
              </a:lnSpc>
              <a:spcBef>
                <a:spcPts val="0"/>
              </a:spcBef>
              <a:spcAft>
                <a:spcPts val="0"/>
              </a:spcAft>
              <a:buClr>
                <a:schemeClr val="dk1"/>
              </a:buClr>
              <a:buSzPts val="1100"/>
              <a:buChar char="-"/>
            </a:pPr>
            <a:r>
              <a:rPr b="1" lang="en-US" sz="1100">
                <a:latin typeface="Arial"/>
                <a:ea typeface="Arial"/>
                <a:cs typeface="Arial"/>
                <a:sym typeface="Arial"/>
              </a:rPr>
              <a:t>Exercise 2 (10 mins) - INSTRUCTIONS: </a:t>
            </a:r>
            <a:endParaRPr b="1" sz="1100">
              <a:latin typeface="Arial"/>
              <a:ea typeface="Arial"/>
              <a:cs typeface="Arial"/>
              <a:sym typeface="Arial"/>
            </a:endParaRPr>
          </a:p>
          <a:p>
            <a:pPr indent="-298450" lvl="0" marL="457200" rtl="0" algn="l">
              <a:lnSpc>
                <a:spcPct val="115000"/>
              </a:lnSpc>
              <a:spcBef>
                <a:spcPts val="0"/>
              </a:spcBef>
              <a:spcAft>
                <a:spcPts val="0"/>
              </a:spcAft>
              <a:buClr>
                <a:schemeClr val="dk1"/>
              </a:buClr>
              <a:buSzPts val="1100"/>
              <a:buChar char="-"/>
            </a:pPr>
            <a:r>
              <a:rPr lang="en-US" sz="1100">
                <a:latin typeface="Arial"/>
                <a:ea typeface="Arial"/>
                <a:cs typeface="Arial"/>
                <a:sym typeface="Arial"/>
              </a:rPr>
              <a:t>Randomly divide the group into 2 halves </a:t>
            </a:r>
            <a:endParaRPr sz="1100">
              <a:latin typeface="Arial"/>
              <a:ea typeface="Arial"/>
              <a:cs typeface="Arial"/>
              <a:sym typeface="Arial"/>
            </a:endParaRPr>
          </a:p>
          <a:p>
            <a:pPr indent="-298450" lvl="1" marL="914400" rtl="0" algn="l">
              <a:lnSpc>
                <a:spcPct val="115000"/>
              </a:lnSpc>
              <a:spcBef>
                <a:spcPts val="0"/>
              </a:spcBef>
              <a:spcAft>
                <a:spcPts val="0"/>
              </a:spcAft>
              <a:buClr>
                <a:schemeClr val="dk1"/>
              </a:buClr>
              <a:buSzPts val="1100"/>
              <a:buChar char="-"/>
            </a:pPr>
            <a:r>
              <a:rPr lang="en-US" sz="1100">
                <a:latin typeface="Arial"/>
                <a:ea typeface="Arial"/>
                <a:cs typeface="Arial"/>
                <a:sym typeface="Arial"/>
              </a:rPr>
              <a:t>Group ONE stays in the main room. </a:t>
            </a:r>
            <a:endParaRPr sz="1100">
              <a:latin typeface="Arial"/>
              <a:ea typeface="Arial"/>
              <a:cs typeface="Arial"/>
              <a:sym typeface="Arial"/>
            </a:endParaRPr>
          </a:p>
          <a:p>
            <a:pPr indent="-298450" lvl="2" marL="1371600" rtl="0" algn="l">
              <a:lnSpc>
                <a:spcPct val="115000"/>
              </a:lnSpc>
              <a:spcBef>
                <a:spcPts val="0"/>
              </a:spcBef>
              <a:spcAft>
                <a:spcPts val="0"/>
              </a:spcAft>
              <a:buClr>
                <a:schemeClr val="dk1"/>
              </a:buClr>
              <a:buSzPts val="1100"/>
              <a:buChar char="-"/>
            </a:pPr>
            <a:r>
              <a:rPr lang="en-US" sz="1100">
                <a:latin typeface="Arial"/>
                <a:ea typeface="Arial"/>
                <a:cs typeface="Arial"/>
                <a:sym typeface="Arial"/>
              </a:rPr>
              <a:t>Open the jamboard and watch. Discuss amongst yourselves what you think the object is that group 1 is describing.</a:t>
            </a:r>
            <a:endParaRPr sz="1100">
              <a:latin typeface="Arial"/>
              <a:ea typeface="Arial"/>
              <a:cs typeface="Arial"/>
              <a:sym typeface="Arial"/>
            </a:endParaRPr>
          </a:p>
          <a:p>
            <a:pPr indent="-298450" lvl="1" marL="914400" rtl="0" algn="l">
              <a:lnSpc>
                <a:spcPct val="115000"/>
              </a:lnSpc>
              <a:spcBef>
                <a:spcPts val="0"/>
              </a:spcBef>
              <a:spcAft>
                <a:spcPts val="0"/>
              </a:spcAft>
              <a:buClr>
                <a:schemeClr val="dk1"/>
              </a:buClr>
              <a:buSzPts val="1100"/>
              <a:buChar char="-"/>
            </a:pPr>
            <a:r>
              <a:rPr lang="en-US" sz="1100">
                <a:latin typeface="Arial"/>
                <a:ea typeface="Arial"/>
                <a:cs typeface="Arial"/>
                <a:sym typeface="Arial"/>
              </a:rPr>
              <a:t>Group TWO goes to a breakout room</a:t>
            </a:r>
            <a:endParaRPr sz="1100">
              <a:latin typeface="Arial"/>
              <a:ea typeface="Arial"/>
              <a:cs typeface="Arial"/>
              <a:sym typeface="Arial"/>
            </a:endParaRPr>
          </a:p>
          <a:p>
            <a:pPr indent="-298450" lvl="2" marL="1371600" rtl="0" algn="l">
              <a:lnSpc>
                <a:spcPct val="115000"/>
              </a:lnSpc>
              <a:spcBef>
                <a:spcPts val="0"/>
              </a:spcBef>
              <a:spcAft>
                <a:spcPts val="0"/>
              </a:spcAft>
              <a:buClr>
                <a:schemeClr val="dk1"/>
              </a:buClr>
              <a:buSzPts val="1100"/>
              <a:buChar char="-"/>
            </a:pPr>
            <a:r>
              <a:rPr lang="en-US" sz="1100">
                <a:latin typeface="Arial"/>
                <a:ea typeface="Arial"/>
                <a:cs typeface="Arial"/>
                <a:sym typeface="Arial"/>
              </a:rPr>
              <a:t>Open the jamboard</a:t>
            </a:r>
            <a:endParaRPr sz="1100">
              <a:latin typeface="Arial"/>
              <a:ea typeface="Arial"/>
              <a:cs typeface="Arial"/>
              <a:sym typeface="Arial"/>
            </a:endParaRPr>
          </a:p>
          <a:p>
            <a:pPr indent="-298450" lvl="2" marL="1371600" rtl="0" algn="l">
              <a:lnSpc>
                <a:spcPct val="115000"/>
              </a:lnSpc>
              <a:spcBef>
                <a:spcPts val="0"/>
              </a:spcBef>
              <a:spcAft>
                <a:spcPts val="0"/>
              </a:spcAft>
              <a:buClr>
                <a:schemeClr val="dk1"/>
              </a:buClr>
              <a:buSzPts val="1100"/>
              <a:buChar char="-"/>
            </a:pPr>
            <a:r>
              <a:rPr lang="en-US" sz="1100">
                <a:latin typeface="Arial"/>
                <a:ea typeface="Arial"/>
                <a:cs typeface="Arial"/>
                <a:sym typeface="Arial"/>
              </a:rPr>
              <a:t>You will be </a:t>
            </a:r>
            <a:r>
              <a:rPr lang="en-US" sz="1100">
                <a:latin typeface="Arial"/>
                <a:ea typeface="Arial"/>
                <a:cs typeface="Arial"/>
                <a:sym typeface="Arial"/>
              </a:rPr>
              <a:t>provided</a:t>
            </a:r>
            <a:r>
              <a:rPr lang="en-US" sz="1100">
                <a:latin typeface="Arial"/>
                <a:ea typeface="Arial"/>
                <a:cs typeface="Arial"/>
                <a:sym typeface="Arial"/>
              </a:rPr>
              <a:t> with a link to a picture</a:t>
            </a:r>
            <a:endParaRPr sz="1100">
              <a:latin typeface="Arial"/>
              <a:ea typeface="Arial"/>
              <a:cs typeface="Arial"/>
              <a:sym typeface="Arial"/>
            </a:endParaRPr>
          </a:p>
          <a:p>
            <a:pPr indent="-298450" lvl="2" marL="1371600" rtl="0" algn="l">
              <a:lnSpc>
                <a:spcPct val="115000"/>
              </a:lnSpc>
              <a:spcBef>
                <a:spcPts val="0"/>
              </a:spcBef>
              <a:spcAft>
                <a:spcPts val="0"/>
              </a:spcAft>
              <a:buClr>
                <a:schemeClr val="dk1"/>
              </a:buClr>
              <a:buSzPts val="1100"/>
              <a:buChar char="-"/>
            </a:pPr>
            <a:r>
              <a:rPr lang="en-US" sz="1100">
                <a:latin typeface="Arial"/>
                <a:ea typeface="Arial"/>
                <a:cs typeface="Arial"/>
                <a:sym typeface="Arial"/>
              </a:rPr>
              <a:t>Spend 3 minutes on slide Ex 1.1 and 3 minutes on slide Ex 1.2</a:t>
            </a:r>
            <a:endParaRPr sz="1100">
              <a:latin typeface="Arial"/>
              <a:ea typeface="Arial"/>
              <a:cs typeface="Arial"/>
              <a:sym typeface="Arial"/>
            </a:endParaRPr>
          </a:p>
          <a:p>
            <a:pPr indent="-298450" lvl="0" marL="457200" rtl="0" algn="l">
              <a:lnSpc>
                <a:spcPct val="115000"/>
              </a:lnSpc>
              <a:spcBef>
                <a:spcPts val="0"/>
              </a:spcBef>
              <a:spcAft>
                <a:spcPts val="0"/>
              </a:spcAft>
              <a:buSzPts val="1100"/>
              <a:buFont typeface="Arial"/>
              <a:buChar char="-"/>
            </a:pPr>
            <a:r>
              <a:rPr lang="en-US" sz="1100">
                <a:latin typeface="Arial"/>
                <a:ea typeface="Arial"/>
                <a:cs typeface="Arial"/>
                <a:sym typeface="Arial"/>
              </a:rPr>
              <a:t>JAMBOARD: https://jamboard.google.com/d/1xB0HQNO2JHDfPmtz-VaIgB9VI7SiCWpZo_nm-fcEzws/viewer?f=0</a:t>
            </a:r>
            <a:endParaRPr sz="1100">
              <a:latin typeface="Arial"/>
              <a:ea typeface="Arial"/>
              <a:cs typeface="Arial"/>
              <a:sym typeface="Arial"/>
            </a:endParaRPr>
          </a:p>
          <a:p>
            <a:pPr indent="0" lvl="0" marL="0" rtl="0" algn="l">
              <a:lnSpc>
                <a:spcPct val="100000"/>
              </a:lnSpc>
              <a:spcBef>
                <a:spcPts val="0"/>
              </a:spcBef>
              <a:spcAft>
                <a:spcPts val="0"/>
              </a:spcAft>
              <a:buSzPts val="1400"/>
              <a:buNone/>
            </a:pPr>
            <a:r>
              <a:t/>
            </a:r>
            <a:endParaRPr>
              <a:latin typeface="Arial"/>
              <a:ea typeface="Arial"/>
              <a:cs typeface="Arial"/>
              <a:sym typeface="Arial"/>
            </a:endParaRPr>
          </a:p>
          <a:p>
            <a:pPr indent="0" lvl="0" marL="0" rtl="0" algn="l">
              <a:lnSpc>
                <a:spcPct val="100000"/>
              </a:lnSpc>
              <a:spcBef>
                <a:spcPts val="0"/>
              </a:spcBef>
              <a:spcAft>
                <a:spcPts val="0"/>
              </a:spcAft>
              <a:buSzPts val="1400"/>
              <a:buNone/>
            </a:pPr>
            <a:r>
              <a:t/>
            </a:r>
            <a:endParaRPr>
              <a:latin typeface="Arial"/>
              <a:ea typeface="Arial"/>
              <a:cs typeface="Arial"/>
              <a:sym typeface="Arial"/>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t/>
            </a:r>
            <a:endParaRPr/>
          </a:p>
        </p:txBody>
      </p:sp>
      <p:sp>
        <p:nvSpPr>
          <p:cNvPr id="499" name="Google Shape;499;g270f14f3c42_0_187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6" name="Shape 506"/>
        <p:cNvGrpSpPr/>
        <p:nvPr/>
      </p:nvGrpSpPr>
      <p:grpSpPr>
        <a:xfrm>
          <a:off x="0" y="0"/>
          <a:ext cx="0" cy="0"/>
          <a:chOff x="0" y="0"/>
          <a:chExt cx="0" cy="0"/>
        </a:xfrm>
      </p:grpSpPr>
      <p:sp>
        <p:nvSpPr>
          <p:cNvPr id="507" name="Google Shape;507;g271482249b4_0_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latin typeface="Arial"/>
                <a:ea typeface="Arial"/>
                <a:cs typeface="Arial"/>
                <a:sym typeface="Arial"/>
              </a:rPr>
              <a:t>Did group one land on the correct object?</a:t>
            </a:r>
            <a:endParaRPr sz="1300">
              <a:latin typeface="Arial"/>
              <a:ea typeface="Arial"/>
              <a:cs typeface="Arial"/>
              <a:sym typeface="Arial"/>
            </a:endParaRPr>
          </a:p>
          <a:p>
            <a:pPr indent="0" lvl="0" marL="0" rtl="0" algn="l">
              <a:lnSpc>
                <a:spcPct val="100000"/>
              </a:lnSpc>
              <a:spcBef>
                <a:spcPts val="0"/>
              </a:spcBef>
              <a:spcAft>
                <a:spcPts val="0"/>
              </a:spcAft>
              <a:buSzPts val="1400"/>
              <a:buNone/>
            </a:pPr>
            <a:r>
              <a:t/>
            </a:r>
            <a:endParaRPr>
              <a:latin typeface="Arial"/>
              <a:ea typeface="Arial"/>
              <a:cs typeface="Arial"/>
              <a:sym typeface="Arial"/>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t/>
            </a:r>
            <a:endParaRPr/>
          </a:p>
        </p:txBody>
      </p:sp>
      <p:sp>
        <p:nvSpPr>
          <p:cNvPr id="508" name="Google Shape;508;g271482249b4_0_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5" name="Shape 515"/>
        <p:cNvGrpSpPr/>
        <p:nvPr/>
      </p:nvGrpSpPr>
      <p:grpSpPr>
        <a:xfrm>
          <a:off x="0" y="0"/>
          <a:ext cx="0" cy="0"/>
          <a:chOff x="0" y="0"/>
          <a:chExt cx="0" cy="0"/>
        </a:xfrm>
      </p:grpSpPr>
      <p:sp>
        <p:nvSpPr>
          <p:cNvPr id="516" name="Google Shape;516;g22ee2d48f39_0_3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50000"/>
              </a:lnSpc>
              <a:spcBef>
                <a:spcPts val="200"/>
              </a:spcBef>
              <a:spcAft>
                <a:spcPts val="0"/>
              </a:spcAft>
              <a:buNone/>
            </a:pPr>
            <a:r>
              <a:rPr lang="en-US" sz="1000">
                <a:solidFill>
                  <a:srgbClr val="0F0F14"/>
                </a:solidFill>
                <a:latin typeface="Arial"/>
                <a:ea typeface="Arial"/>
                <a:cs typeface="Arial"/>
                <a:sym typeface="Arial"/>
              </a:rPr>
              <a:t>Did group </a:t>
            </a:r>
            <a:endParaRPr sz="1000">
              <a:solidFill>
                <a:srgbClr val="0F0F14"/>
              </a:solidFill>
              <a:latin typeface="Arial"/>
              <a:ea typeface="Arial"/>
              <a:cs typeface="Arial"/>
              <a:sym typeface="Arial"/>
            </a:endParaRPr>
          </a:p>
          <a:p>
            <a:pPr indent="-292100" lvl="0" marL="457200" rtl="0" algn="l">
              <a:lnSpc>
                <a:spcPct val="150000"/>
              </a:lnSpc>
              <a:spcBef>
                <a:spcPts val="200"/>
              </a:spcBef>
              <a:spcAft>
                <a:spcPts val="0"/>
              </a:spcAft>
              <a:buClr>
                <a:srgbClr val="0F0F14"/>
              </a:buClr>
              <a:buSzPts val="1000"/>
              <a:buFont typeface="Arial"/>
              <a:buAutoNum type="arabicPeriod"/>
            </a:pPr>
            <a:r>
              <a:rPr lang="en-US" sz="1000">
                <a:solidFill>
                  <a:srgbClr val="0F0F14"/>
                </a:solidFill>
                <a:latin typeface="Arial"/>
                <a:ea typeface="Arial"/>
                <a:cs typeface="Arial"/>
                <a:sym typeface="Arial"/>
              </a:rPr>
              <a:t>First we selected words that described the qualities of the object that we are referring to:</a:t>
            </a:r>
            <a:endParaRPr sz="1000">
              <a:solidFill>
                <a:srgbClr val="0F0F14"/>
              </a:solidFill>
              <a:latin typeface="Arial"/>
              <a:ea typeface="Arial"/>
              <a:cs typeface="Arial"/>
              <a:sym typeface="Arial"/>
            </a:endParaRPr>
          </a:p>
          <a:p>
            <a:pPr indent="-292100" lvl="1" marL="914400" rtl="0" algn="l">
              <a:lnSpc>
                <a:spcPct val="150000"/>
              </a:lnSpc>
              <a:spcBef>
                <a:spcPts val="0"/>
              </a:spcBef>
              <a:spcAft>
                <a:spcPts val="0"/>
              </a:spcAft>
              <a:buClr>
                <a:srgbClr val="0F0F14"/>
              </a:buClr>
              <a:buSzPts val="1000"/>
              <a:buFont typeface="Arial"/>
              <a:buChar char="○"/>
            </a:pPr>
            <a:r>
              <a:rPr lang="en-US" sz="1000">
                <a:solidFill>
                  <a:srgbClr val="0F0F14"/>
                </a:solidFill>
                <a:latin typeface="Arial"/>
                <a:ea typeface="Arial"/>
                <a:cs typeface="Arial"/>
                <a:sym typeface="Arial"/>
              </a:rPr>
              <a:t>For example : sweet, crunchy, juicy, round, red</a:t>
            </a:r>
            <a:endParaRPr sz="1400">
              <a:latin typeface="Arial"/>
              <a:ea typeface="Arial"/>
              <a:cs typeface="Arial"/>
              <a:sym typeface="Arial"/>
            </a:endParaRPr>
          </a:p>
          <a:p>
            <a:pPr indent="-292100" lvl="0" marL="457200" rtl="0" algn="l">
              <a:lnSpc>
                <a:spcPct val="150000"/>
              </a:lnSpc>
              <a:spcBef>
                <a:spcPts val="0"/>
              </a:spcBef>
              <a:spcAft>
                <a:spcPts val="0"/>
              </a:spcAft>
              <a:buClr>
                <a:srgbClr val="0F0F14"/>
              </a:buClr>
              <a:buSzPts val="1000"/>
              <a:buFont typeface="Arial"/>
              <a:buAutoNum type="arabicPeriod"/>
            </a:pPr>
            <a:r>
              <a:rPr lang="en-US" sz="1000">
                <a:solidFill>
                  <a:srgbClr val="0F0F14"/>
                </a:solidFill>
                <a:latin typeface="Arial"/>
                <a:ea typeface="Arial"/>
                <a:cs typeface="Arial"/>
                <a:sym typeface="Arial"/>
              </a:rPr>
              <a:t>Then we collated a set of objects that have similar qualities or characteristics</a:t>
            </a:r>
            <a:endParaRPr sz="1000">
              <a:solidFill>
                <a:srgbClr val="0F0F14"/>
              </a:solidFill>
              <a:latin typeface="Arial"/>
              <a:ea typeface="Arial"/>
              <a:cs typeface="Arial"/>
              <a:sym typeface="Arial"/>
            </a:endParaRPr>
          </a:p>
          <a:p>
            <a:pPr indent="-292100" lvl="1" marL="914400" rtl="0" algn="l">
              <a:lnSpc>
                <a:spcPct val="150000"/>
              </a:lnSpc>
              <a:spcBef>
                <a:spcPts val="0"/>
              </a:spcBef>
              <a:spcAft>
                <a:spcPts val="0"/>
              </a:spcAft>
              <a:buClr>
                <a:srgbClr val="0F0F14"/>
              </a:buClr>
              <a:buSzPts val="1000"/>
              <a:buFont typeface="Arial"/>
              <a:buChar char="○"/>
            </a:pPr>
            <a:r>
              <a:rPr lang="en-US" sz="1000">
                <a:solidFill>
                  <a:srgbClr val="0F0F14"/>
                </a:solidFill>
                <a:latin typeface="Arial"/>
                <a:ea typeface="Arial"/>
                <a:cs typeface="Arial"/>
                <a:sym typeface="Arial"/>
              </a:rPr>
              <a:t>for example: grape, apple, cherry, plum, cranberry</a:t>
            </a:r>
            <a:endParaRPr sz="1000">
              <a:solidFill>
                <a:srgbClr val="0F0F14"/>
              </a:solidFill>
              <a:latin typeface="Arial"/>
              <a:ea typeface="Arial"/>
              <a:cs typeface="Arial"/>
              <a:sym typeface="Arial"/>
            </a:endParaRPr>
          </a:p>
          <a:p>
            <a:pPr indent="-292100" lvl="0" marL="457200" rtl="0" algn="l">
              <a:lnSpc>
                <a:spcPct val="150000"/>
              </a:lnSpc>
              <a:spcBef>
                <a:spcPts val="0"/>
              </a:spcBef>
              <a:spcAft>
                <a:spcPts val="0"/>
              </a:spcAft>
              <a:buClr>
                <a:srgbClr val="0F0F14"/>
              </a:buClr>
              <a:buSzPts val="1000"/>
              <a:buFont typeface="Arial"/>
              <a:buAutoNum type="arabicPeriod"/>
            </a:pPr>
            <a:r>
              <a:rPr lang="en-US" sz="1000">
                <a:solidFill>
                  <a:srgbClr val="0F0F14"/>
                </a:solidFill>
                <a:latin typeface="Arial"/>
                <a:ea typeface="Arial"/>
                <a:cs typeface="Arial"/>
                <a:sym typeface="Arial"/>
              </a:rPr>
              <a:t>Lastly we select the one that has the most in common characteristics.</a:t>
            </a:r>
            <a:endParaRPr sz="1000">
              <a:solidFill>
                <a:srgbClr val="0F0F14"/>
              </a:solidFill>
              <a:latin typeface="Arial"/>
              <a:ea typeface="Arial"/>
              <a:cs typeface="Arial"/>
              <a:sym typeface="Arial"/>
            </a:endParaRPr>
          </a:p>
          <a:p>
            <a:pPr indent="0" lvl="0" marL="0" rtl="0" algn="l">
              <a:lnSpc>
                <a:spcPct val="150000"/>
              </a:lnSpc>
              <a:spcBef>
                <a:spcPts val="200"/>
              </a:spcBef>
              <a:spcAft>
                <a:spcPts val="0"/>
              </a:spcAft>
              <a:buNone/>
            </a:pPr>
            <a:r>
              <a:t/>
            </a:r>
            <a:endParaRPr sz="1000">
              <a:solidFill>
                <a:srgbClr val="0F0F14"/>
              </a:solidFill>
              <a:latin typeface="Arial"/>
              <a:ea typeface="Arial"/>
              <a:cs typeface="Arial"/>
              <a:sym typeface="Arial"/>
            </a:endParaRPr>
          </a:p>
          <a:p>
            <a:pPr indent="0" lvl="0" marL="0" rtl="0" algn="l">
              <a:lnSpc>
                <a:spcPct val="100000"/>
              </a:lnSpc>
              <a:spcBef>
                <a:spcPts val="200"/>
              </a:spcBef>
              <a:spcAft>
                <a:spcPts val="0"/>
              </a:spcAft>
              <a:buSzPts val="1400"/>
              <a:buNone/>
            </a:pPr>
            <a:r>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t/>
            </a:r>
            <a:endParaRPr>
              <a:latin typeface="Arial"/>
              <a:ea typeface="Arial"/>
              <a:cs typeface="Arial"/>
              <a:sym typeface="Arial"/>
            </a:endParaRPr>
          </a:p>
          <a:p>
            <a:pPr indent="0" lvl="0" marL="0" rtl="0" algn="l">
              <a:lnSpc>
                <a:spcPct val="100000"/>
              </a:lnSpc>
              <a:spcBef>
                <a:spcPts val="0"/>
              </a:spcBef>
              <a:spcAft>
                <a:spcPts val="0"/>
              </a:spcAft>
              <a:buSzPts val="1400"/>
              <a:buNone/>
            </a:pPr>
            <a:r>
              <a:t/>
            </a:r>
            <a:endParaRPr>
              <a:latin typeface="Arial"/>
              <a:ea typeface="Arial"/>
              <a:cs typeface="Arial"/>
              <a:sym typeface="Arial"/>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t/>
            </a:r>
            <a:endParaRPr/>
          </a:p>
        </p:txBody>
      </p:sp>
      <p:sp>
        <p:nvSpPr>
          <p:cNvPr id="517" name="Google Shape;517;g22ee2d48f39_0_3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4" name="Shape 524"/>
        <p:cNvGrpSpPr/>
        <p:nvPr/>
      </p:nvGrpSpPr>
      <p:grpSpPr>
        <a:xfrm>
          <a:off x="0" y="0"/>
          <a:ext cx="0" cy="0"/>
          <a:chOff x="0" y="0"/>
          <a:chExt cx="0" cy="0"/>
        </a:xfrm>
      </p:grpSpPr>
      <p:sp>
        <p:nvSpPr>
          <p:cNvPr id="525" name="Google Shape;525;g271878f09bc_0_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50000"/>
              </a:lnSpc>
              <a:spcBef>
                <a:spcPts val="200"/>
              </a:spcBef>
              <a:spcAft>
                <a:spcPts val="0"/>
              </a:spcAft>
              <a:buNone/>
            </a:pPr>
            <a:r>
              <a:rPr lang="en-US" sz="1000">
                <a:solidFill>
                  <a:srgbClr val="0F0F14"/>
                </a:solidFill>
                <a:latin typeface="Arial"/>
                <a:ea typeface="Arial"/>
                <a:cs typeface="Arial"/>
                <a:sym typeface="Arial"/>
              </a:rPr>
              <a:t>image: </a:t>
            </a:r>
            <a:r>
              <a:rPr lang="en-US" sz="900">
                <a:latin typeface="Arial"/>
                <a:ea typeface="Arial"/>
                <a:cs typeface="Arial"/>
                <a:sym typeface="Arial"/>
              </a:rPr>
              <a:t>https://www.flickr.com/photos/rondls_pics/3576464341/in/album-72157618977799328/ - “Flower shaped hot air balloon” </a:t>
            </a:r>
            <a:endParaRPr sz="1000">
              <a:solidFill>
                <a:srgbClr val="0F0F14"/>
              </a:solidFill>
              <a:latin typeface="Arial"/>
              <a:ea typeface="Arial"/>
              <a:cs typeface="Arial"/>
              <a:sym typeface="Arial"/>
            </a:endParaRPr>
          </a:p>
          <a:p>
            <a:pPr indent="0" lvl="0" marL="0" rtl="0" algn="l">
              <a:lnSpc>
                <a:spcPct val="150000"/>
              </a:lnSpc>
              <a:spcBef>
                <a:spcPts val="200"/>
              </a:spcBef>
              <a:spcAft>
                <a:spcPts val="0"/>
              </a:spcAft>
              <a:buNone/>
            </a:pPr>
            <a:r>
              <a:rPr lang="en-US" sz="1000">
                <a:solidFill>
                  <a:srgbClr val="0F0F14"/>
                </a:solidFill>
                <a:latin typeface="Arial"/>
                <a:ea typeface="Arial"/>
                <a:cs typeface="Arial"/>
                <a:sym typeface="Arial"/>
              </a:rPr>
              <a:t>Did group </a:t>
            </a:r>
            <a:endParaRPr sz="1000">
              <a:solidFill>
                <a:srgbClr val="0F0F14"/>
              </a:solidFill>
              <a:latin typeface="Arial"/>
              <a:ea typeface="Arial"/>
              <a:cs typeface="Arial"/>
              <a:sym typeface="Arial"/>
            </a:endParaRPr>
          </a:p>
          <a:p>
            <a:pPr indent="-292100" lvl="0" marL="457200" rtl="0" algn="l">
              <a:lnSpc>
                <a:spcPct val="150000"/>
              </a:lnSpc>
              <a:spcBef>
                <a:spcPts val="200"/>
              </a:spcBef>
              <a:spcAft>
                <a:spcPts val="0"/>
              </a:spcAft>
              <a:buClr>
                <a:srgbClr val="0F0F14"/>
              </a:buClr>
              <a:buSzPts val="1000"/>
              <a:buFont typeface="Arial"/>
              <a:buAutoNum type="arabicPeriod"/>
            </a:pPr>
            <a:r>
              <a:rPr lang="en-US" sz="1000">
                <a:solidFill>
                  <a:srgbClr val="0F0F14"/>
                </a:solidFill>
                <a:latin typeface="Arial"/>
                <a:ea typeface="Arial"/>
                <a:cs typeface="Arial"/>
                <a:sym typeface="Arial"/>
              </a:rPr>
              <a:t>First we selected words that described the qualities of the object that we are referring to:</a:t>
            </a:r>
            <a:endParaRPr sz="1000">
              <a:solidFill>
                <a:srgbClr val="0F0F14"/>
              </a:solidFill>
              <a:latin typeface="Arial"/>
              <a:ea typeface="Arial"/>
              <a:cs typeface="Arial"/>
              <a:sym typeface="Arial"/>
            </a:endParaRPr>
          </a:p>
          <a:p>
            <a:pPr indent="-292100" lvl="1" marL="914400" rtl="0" algn="l">
              <a:lnSpc>
                <a:spcPct val="150000"/>
              </a:lnSpc>
              <a:spcBef>
                <a:spcPts val="0"/>
              </a:spcBef>
              <a:spcAft>
                <a:spcPts val="0"/>
              </a:spcAft>
              <a:buClr>
                <a:srgbClr val="0F0F14"/>
              </a:buClr>
              <a:buSzPts val="1000"/>
              <a:buFont typeface="Arial"/>
              <a:buChar char="○"/>
            </a:pPr>
            <a:r>
              <a:rPr lang="en-US" sz="1000">
                <a:solidFill>
                  <a:srgbClr val="0F0F14"/>
                </a:solidFill>
                <a:latin typeface="Arial"/>
                <a:ea typeface="Arial"/>
                <a:cs typeface="Arial"/>
                <a:sym typeface="Arial"/>
              </a:rPr>
              <a:t>For example : sweet, crunchy, juicy, round, red</a:t>
            </a:r>
            <a:endParaRPr sz="1400">
              <a:latin typeface="Arial"/>
              <a:ea typeface="Arial"/>
              <a:cs typeface="Arial"/>
              <a:sym typeface="Arial"/>
            </a:endParaRPr>
          </a:p>
          <a:p>
            <a:pPr indent="-292100" lvl="0" marL="457200" rtl="0" algn="l">
              <a:lnSpc>
                <a:spcPct val="150000"/>
              </a:lnSpc>
              <a:spcBef>
                <a:spcPts val="0"/>
              </a:spcBef>
              <a:spcAft>
                <a:spcPts val="0"/>
              </a:spcAft>
              <a:buClr>
                <a:srgbClr val="0F0F14"/>
              </a:buClr>
              <a:buSzPts val="1000"/>
              <a:buFont typeface="Arial"/>
              <a:buAutoNum type="arabicPeriod"/>
            </a:pPr>
            <a:r>
              <a:rPr lang="en-US" sz="1000">
                <a:solidFill>
                  <a:srgbClr val="0F0F14"/>
                </a:solidFill>
                <a:latin typeface="Arial"/>
                <a:ea typeface="Arial"/>
                <a:cs typeface="Arial"/>
                <a:sym typeface="Arial"/>
              </a:rPr>
              <a:t>Then we collated a set of objects that have similar qualities or characteristics</a:t>
            </a:r>
            <a:endParaRPr sz="1000">
              <a:solidFill>
                <a:srgbClr val="0F0F14"/>
              </a:solidFill>
              <a:latin typeface="Arial"/>
              <a:ea typeface="Arial"/>
              <a:cs typeface="Arial"/>
              <a:sym typeface="Arial"/>
            </a:endParaRPr>
          </a:p>
          <a:p>
            <a:pPr indent="-292100" lvl="1" marL="914400" rtl="0" algn="l">
              <a:lnSpc>
                <a:spcPct val="150000"/>
              </a:lnSpc>
              <a:spcBef>
                <a:spcPts val="0"/>
              </a:spcBef>
              <a:spcAft>
                <a:spcPts val="0"/>
              </a:spcAft>
              <a:buClr>
                <a:srgbClr val="0F0F14"/>
              </a:buClr>
              <a:buSzPts val="1000"/>
              <a:buFont typeface="Arial"/>
              <a:buChar char="○"/>
            </a:pPr>
            <a:r>
              <a:rPr lang="en-US" sz="1000">
                <a:solidFill>
                  <a:srgbClr val="0F0F14"/>
                </a:solidFill>
                <a:latin typeface="Arial"/>
                <a:ea typeface="Arial"/>
                <a:cs typeface="Arial"/>
                <a:sym typeface="Arial"/>
              </a:rPr>
              <a:t>for example: grape, apple, cherry, plum, cranberry</a:t>
            </a:r>
            <a:endParaRPr sz="1000">
              <a:solidFill>
                <a:srgbClr val="0F0F14"/>
              </a:solidFill>
              <a:latin typeface="Arial"/>
              <a:ea typeface="Arial"/>
              <a:cs typeface="Arial"/>
              <a:sym typeface="Arial"/>
            </a:endParaRPr>
          </a:p>
          <a:p>
            <a:pPr indent="-292100" lvl="0" marL="457200" rtl="0" algn="l">
              <a:lnSpc>
                <a:spcPct val="150000"/>
              </a:lnSpc>
              <a:spcBef>
                <a:spcPts val="0"/>
              </a:spcBef>
              <a:spcAft>
                <a:spcPts val="0"/>
              </a:spcAft>
              <a:buClr>
                <a:srgbClr val="0F0F14"/>
              </a:buClr>
              <a:buSzPts val="1000"/>
              <a:buFont typeface="Arial"/>
              <a:buAutoNum type="arabicPeriod"/>
            </a:pPr>
            <a:r>
              <a:rPr lang="en-US" sz="1000">
                <a:solidFill>
                  <a:srgbClr val="0F0F14"/>
                </a:solidFill>
                <a:latin typeface="Arial"/>
                <a:ea typeface="Arial"/>
                <a:cs typeface="Arial"/>
                <a:sym typeface="Arial"/>
              </a:rPr>
              <a:t>Lastly we select the one that has the most in common characteristics.</a:t>
            </a:r>
            <a:endParaRPr sz="1000">
              <a:solidFill>
                <a:srgbClr val="0F0F14"/>
              </a:solidFill>
              <a:latin typeface="Arial"/>
              <a:ea typeface="Arial"/>
              <a:cs typeface="Arial"/>
              <a:sym typeface="Arial"/>
            </a:endParaRPr>
          </a:p>
          <a:p>
            <a:pPr indent="0" lvl="0" marL="0" rtl="0" algn="l">
              <a:lnSpc>
                <a:spcPct val="150000"/>
              </a:lnSpc>
              <a:spcBef>
                <a:spcPts val="200"/>
              </a:spcBef>
              <a:spcAft>
                <a:spcPts val="0"/>
              </a:spcAft>
              <a:buNone/>
            </a:pPr>
            <a:r>
              <a:t/>
            </a:r>
            <a:endParaRPr sz="1000">
              <a:solidFill>
                <a:srgbClr val="0F0F14"/>
              </a:solidFill>
              <a:latin typeface="Arial"/>
              <a:ea typeface="Arial"/>
              <a:cs typeface="Arial"/>
              <a:sym typeface="Arial"/>
            </a:endParaRPr>
          </a:p>
          <a:p>
            <a:pPr indent="0" lvl="0" marL="0" rtl="0" algn="l">
              <a:lnSpc>
                <a:spcPct val="100000"/>
              </a:lnSpc>
              <a:spcBef>
                <a:spcPts val="200"/>
              </a:spcBef>
              <a:spcAft>
                <a:spcPts val="0"/>
              </a:spcAft>
              <a:buSzPts val="1400"/>
              <a:buNone/>
            </a:pPr>
            <a:r>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t/>
            </a:r>
            <a:endParaRPr>
              <a:latin typeface="Arial"/>
              <a:ea typeface="Arial"/>
              <a:cs typeface="Arial"/>
              <a:sym typeface="Arial"/>
            </a:endParaRPr>
          </a:p>
          <a:p>
            <a:pPr indent="0" lvl="0" marL="0" rtl="0" algn="l">
              <a:lnSpc>
                <a:spcPct val="100000"/>
              </a:lnSpc>
              <a:spcBef>
                <a:spcPts val="0"/>
              </a:spcBef>
              <a:spcAft>
                <a:spcPts val="0"/>
              </a:spcAft>
              <a:buSzPts val="1400"/>
              <a:buNone/>
            </a:pPr>
            <a:r>
              <a:t/>
            </a:r>
            <a:endParaRPr>
              <a:latin typeface="Arial"/>
              <a:ea typeface="Arial"/>
              <a:cs typeface="Arial"/>
              <a:sym typeface="Arial"/>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t/>
            </a:r>
            <a:endParaRPr/>
          </a:p>
        </p:txBody>
      </p:sp>
      <p:sp>
        <p:nvSpPr>
          <p:cNvPr id="526" name="Google Shape;526;g271878f09bc_0_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3" name="Shape 533"/>
        <p:cNvGrpSpPr/>
        <p:nvPr/>
      </p:nvGrpSpPr>
      <p:grpSpPr>
        <a:xfrm>
          <a:off x="0" y="0"/>
          <a:ext cx="0" cy="0"/>
          <a:chOff x="0" y="0"/>
          <a:chExt cx="0" cy="0"/>
        </a:xfrm>
      </p:grpSpPr>
      <p:sp>
        <p:nvSpPr>
          <p:cNvPr id="534" name="Google Shape;534;g270f14f3c42_0_136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20000"/>
              </a:lnSpc>
              <a:spcBef>
                <a:spcPts val="0"/>
              </a:spcBef>
              <a:spcAft>
                <a:spcPts val="0"/>
              </a:spcAft>
              <a:buNone/>
            </a:pPr>
            <a:r>
              <a:rPr i="1" lang="en-US" sz="1000">
                <a:solidFill>
                  <a:srgbClr val="212529"/>
                </a:solidFill>
                <a:latin typeface="Arial"/>
                <a:ea typeface="Arial"/>
                <a:cs typeface="Arial"/>
                <a:sym typeface="Arial"/>
              </a:rPr>
              <a:t>https://library.louisville.edu/ekstrom/criticalthinking/assumptions</a:t>
            </a:r>
            <a:endParaRPr i="1" sz="1000">
              <a:solidFill>
                <a:srgbClr val="3B3B3B"/>
              </a:solidFill>
              <a:latin typeface="Arial"/>
              <a:ea typeface="Arial"/>
              <a:cs typeface="Arial"/>
              <a:sym typeface="Arial"/>
            </a:endParaRPr>
          </a:p>
          <a:p>
            <a:pPr indent="0" lvl="0" marL="0" rtl="0" algn="l">
              <a:spcBef>
                <a:spcPts val="600"/>
              </a:spcBef>
              <a:spcAft>
                <a:spcPts val="0"/>
              </a:spcAft>
              <a:buClr>
                <a:schemeClr val="dk1"/>
              </a:buClr>
              <a:buSzPts val="1100"/>
              <a:buFont typeface="Arial"/>
              <a:buNone/>
            </a:pPr>
            <a:r>
              <a:rPr lang="en-US" sz="1300">
                <a:solidFill>
                  <a:srgbClr val="0F0F14"/>
                </a:solidFill>
                <a:latin typeface="Arial"/>
                <a:ea typeface="Arial"/>
                <a:cs typeface="Arial"/>
                <a:sym typeface="Arial"/>
              </a:rPr>
              <a:t>Definitions, thoughts and ideas about a term or word can differ depending on the person doing the defining. What do you think?</a:t>
            </a:r>
            <a:endParaRPr>
              <a:solidFill>
                <a:srgbClr val="0F0F14"/>
              </a:solidFill>
              <a:highlight>
                <a:schemeClr val="lt1"/>
              </a:highlight>
              <a:latin typeface="Arial"/>
              <a:ea typeface="Arial"/>
              <a:cs typeface="Arial"/>
              <a:sym typeface="Arial"/>
            </a:endParaRPr>
          </a:p>
          <a:p>
            <a:pPr indent="0" lvl="0" marL="0" rtl="0" algn="l">
              <a:lnSpc>
                <a:spcPct val="100000"/>
              </a:lnSpc>
              <a:spcBef>
                <a:spcPts val="0"/>
              </a:spcBef>
              <a:spcAft>
                <a:spcPts val="0"/>
              </a:spcAft>
              <a:buClr>
                <a:schemeClr val="dk1"/>
              </a:buClr>
              <a:buSzPts val="1400"/>
              <a:buFont typeface="Arial"/>
              <a:buNone/>
            </a:pPr>
            <a:r>
              <a:t/>
            </a:r>
            <a:endParaRPr/>
          </a:p>
        </p:txBody>
      </p:sp>
      <p:sp>
        <p:nvSpPr>
          <p:cNvPr id="535" name="Google Shape;535;g270f14f3c42_0_136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7" name="Shape 547"/>
        <p:cNvGrpSpPr/>
        <p:nvPr/>
      </p:nvGrpSpPr>
      <p:grpSpPr>
        <a:xfrm>
          <a:off x="0" y="0"/>
          <a:ext cx="0" cy="0"/>
          <a:chOff x="0" y="0"/>
          <a:chExt cx="0" cy="0"/>
        </a:xfrm>
      </p:grpSpPr>
      <p:sp>
        <p:nvSpPr>
          <p:cNvPr id="548" name="Google Shape;548;g21da8b6b09b_0_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400"/>
              <a:buFont typeface="Arial"/>
              <a:buNone/>
            </a:pPr>
            <a:r>
              <a:t/>
            </a:r>
            <a:endParaRPr/>
          </a:p>
          <a:p>
            <a:pPr indent="0" lvl="0" marL="0" rtl="0" algn="l">
              <a:spcBef>
                <a:spcPts val="0"/>
              </a:spcBef>
              <a:spcAft>
                <a:spcPts val="0"/>
              </a:spcAft>
              <a:buClr>
                <a:schemeClr val="dk1"/>
              </a:buClr>
              <a:buSzPts val="1100"/>
              <a:buFont typeface="Arial"/>
              <a:buNone/>
            </a:pPr>
            <a:r>
              <a:rPr lang="en-US">
                <a:latin typeface="Arial"/>
                <a:ea typeface="Arial"/>
                <a:cs typeface="Arial"/>
                <a:sym typeface="Arial"/>
              </a:rPr>
              <a:t>One of the most common tasks in a natural history museum is georeferencing. This is the process of assigning coordinates to a descriptive locality in order to generate distribution maps. Because of this, at some point, most people working with collections information across all domains will encounter place-names. </a:t>
            </a:r>
            <a:endParaRPr>
              <a:latin typeface="Arial"/>
              <a:ea typeface="Arial"/>
              <a:cs typeface="Arial"/>
              <a:sym typeface="Arial"/>
            </a:endParaRPr>
          </a:p>
          <a:p>
            <a:pPr indent="0" lvl="0" marL="0" rtl="0" algn="l">
              <a:spcBef>
                <a:spcPts val="0"/>
              </a:spcBef>
              <a:spcAft>
                <a:spcPts val="0"/>
              </a:spcAft>
              <a:buClr>
                <a:schemeClr val="dk1"/>
              </a:buClr>
              <a:buSzPts val="1100"/>
              <a:buFont typeface="Arial"/>
              <a:buNone/>
            </a:pPr>
            <a:r>
              <a:t/>
            </a:r>
            <a:endParaRPr>
              <a:latin typeface="Arial"/>
              <a:ea typeface="Arial"/>
              <a:cs typeface="Arial"/>
              <a:sym typeface="Arial"/>
            </a:endParaRPr>
          </a:p>
          <a:p>
            <a:pPr indent="0" lvl="0" marL="0" rtl="0" algn="l">
              <a:spcBef>
                <a:spcPts val="0"/>
              </a:spcBef>
              <a:spcAft>
                <a:spcPts val="0"/>
              </a:spcAft>
              <a:buClr>
                <a:schemeClr val="dk1"/>
              </a:buClr>
              <a:buSzPts val="1100"/>
              <a:buFont typeface="Arial"/>
              <a:buNone/>
            </a:pPr>
            <a:r>
              <a:rPr lang="en-US">
                <a:latin typeface="Arial"/>
                <a:ea typeface="Arial"/>
                <a:cs typeface="Arial"/>
                <a:sym typeface="Arial"/>
              </a:rPr>
              <a:t>These place names have history, they are products of language, perspective and time and so can communicate more than just a location on a map. These deeper connotations can be illuminating and/or problematic on many levels. </a:t>
            </a:r>
            <a:endParaRPr>
              <a:latin typeface="Arial"/>
              <a:ea typeface="Arial"/>
              <a:cs typeface="Arial"/>
              <a:sym typeface="Arial"/>
            </a:endParaRPr>
          </a:p>
          <a:p>
            <a:pPr indent="0" lvl="0" marL="0" rtl="0" algn="l">
              <a:lnSpc>
                <a:spcPct val="100000"/>
              </a:lnSpc>
              <a:spcBef>
                <a:spcPts val="0"/>
              </a:spcBef>
              <a:spcAft>
                <a:spcPts val="0"/>
              </a:spcAft>
              <a:buSzPts val="1400"/>
              <a:buNone/>
            </a:pPr>
            <a:r>
              <a:t/>
            </a:r>
            <a:endParaRPr/>
          </a:p>
        </p:txBody>
      </p:sp>
      <p:sp>
        <p:nvSpPr>
          <p:cNvPr id="549" name="Google Shape;549;g21da8b6b09b_0_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2" name="Shape 552"/>
        <p:cNvGrpSpPr/>
        <p:nvPr/>
      </p:nvGrpSpPr>
      <p:grpSpPr>
        <a:xfrm>
          <a:off x="0" y="0"/>
          <a:ext cx="0" cy="0"/>
          <a:chOff x="0" y="0"/>
          <a:chExt cx="0" cy="0"/>
        </a:xfrm>
      </p:grpSpPr>
      <p:sp>
        <p:nvSpPr>
          <p:cNvPr id="553" name="Google Shape;553;g21ec25ddfc0_0_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None/>
            </a:pPr>
            <a:r>
              <a:t/>
            </a:r>
            <a:endParaRPr>
              <a:latin typeface="Arial"/>
              <a:ea typeface="Arial"/>
              <a:cs typeface="Arial"/>
              <a:sym typeface="Arial"/>
            </a:endParaRPr>
          </a:p>
          <a:p>
            <a:pPr indent="0" lvl="0" marL="0" rtl="0" algn="l">
              <a:lnSpc>
                <a:spcPct val="100000"/>
              </a:lnSpc>
              <a:spcBef>
                <a:spcPts val="0"/>
              </a:spcBef>
              <a:spcAft>
                <a:spcPts val="0"/>
              </a:spcAft>
              <a:buNone/>
            </a:pPr>
            <a:r>
              <a:rPr lang="en-US">
                <a:latin typeface="Arial"/>
                <a:ea typeface="Arial"/>
                <a:cs typeface="Arial"/>
                <a:sym typeface="Arial"/>
              </a:rPr>
              <a:t>One of the tools that we can use to help understand why a particular place-name may cause harm, is Toponomastics. Toponomstics is a taxonomic study of place-names using it can help us understand and unpack this information in order to make better choices about how we handle it.</a:t>
            </a:r>
            <a:endParaRPr>
              <a:latin typeface="Arial"/>
              <a:ea typeface="Arial"/>
              <a:cs typeface="Arial"/>
              <a:sym typeface="Arial"/>
            </a:endParaRPr>
          </a:p>
          <a:p>
            <a:pPr indent="0" lvl="0" marL="0" rtl="0" algn="l">
              <a:lnSpc>
                <a:spcPct val="100000"/>
              </a:lnSpc>
              <a:spcBef>
                <a:spcPts val="0"/>
              </a:spcBef>
              <a:spcAft>
                <a:spcPts val="0"/>
              </a:spcAft>
              <a:buSzPts val="1400"/>
              <a:buNone/>
            </a:pPr>
            <a:r>
              <a:t/>
            </a:r>
            <a:endParaRPr sz="1350">
              <a:solidFill>
                <a:srgbClr val="333333"/>
              </a:solidFill>
              <a:highlight>
                <a:srgbClr val="00D084"/>
              </a:highlight>
              <a:latin typeface="Roboto"/>
              <a:ea typeface="Roboto"/>
              <a:cs typeface="Roboto"/>
              <a:sym typeface="Roboto"/>
            </a:endParaRPr>
          </a:p>
          <a:p>
            <a:pPr indent="0" lvl="0" marL="0" rtl="0" algn="l">
              <a:lnSpc>
                <a:spcPct val="100000"/>
              </a:lnSpc>
              <a:spcBef>
                <a:spcPts val="0"/>
              </a:spcBef>
              <a:spcAft>
                <a:spcPts val="0"/>
              </a:spcAft>
              <a:buSzPts val="1400"/>
              <a:buNone/>
            </a:pPr>
            <a:r>
              <a:t/>
            </a:r>
            <a:endParaRPr sz="1350">
              <a:solidFill>
                <a:srgbClr val="333333"/>
              </a:solidFill>
              <a:highlight>
                <a:srgbClr val="00D084"/>
              </a:highlight>
              <a:latin typeface="Roboto"/>
              <a:ea typeface="Roboto"/>
              <a:cs typeface="Roboto"/>
              <a:sym typeface="Roboto"/>
            </a:endParaRPr>
          </a:p>
        </p:txBody>
      </p:sp>
      <p:sp>
        <p:nvSpPr>
          <p:cNvPr id="554" name="Google Shape;554;g21ec25ddfc0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4" name="Shape 374"/>
        <p:cNvGrpSpPr/>
        <p:nvPr/>
      </p:nvGrpSpPr>
      <p:grpSpPr>
        <a:xfrm>
          <a:off x="0" y="0"/>
          <a:ext cx="0" cy="0"/>
          <a:chOff x="0" y="0"/>
          <a:chExt cx="0" cy="0"/>
        </a:xfrm>
      </p:grpSpPr>
      <p:sp>
        <p:nvSpPr>
          <p:cNvPr id="375" name="Google Shape;375;g270f14f3c42_0_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400"/>
              <a:buFont typeface="Arial"/>
              <a:buNone/>
            </a:pPr>
            <a:r>
              <a:rPr lang="en-US"/>
              <a:t>Presenter Introduction</a:t>
            </a:r>
            <a:endParaRPr/>
          </a:p>
        </p:txBody>
      </p:sp>
      <p:sp>
        <p:nvSpPr>
          <p:cNvPr id="376" name="Google Shape;376;g270f14f3c42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3" name="Shape 573"/>
        <p:cNvGrpSpPr/>
        <p:nvPr/>
      </p:nvGrpSpPr>
      <p:grpSpPr>
        <a:xfrm>
          <a:off x="0" y="0"/>
          <a:ext cx="0" cy="0"/>
          <a:chOff x="0" y="0"/>
          <a:chExt cx="0" cy="0"/>
        </a:xfrm>
      </p:grpSpPr>
      <p:sp>
        <p:nvSpPr>
          <p:cNvPr id="574" name="Google Shape;574;g27185231198_0_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None/>
            </a:pPr>
            <a:r>
              <a:rPr lang="en-US" sz="900">
                <a:latin typeface="Arial"/>
                <a:ea typeface="Arial"/>
                <a:cs typeface="Arial"/>
                <a:sym typeface="Arial"/>
              </a:rPr>
              <a:t>image: https://en.wikipedia.org/wiki/File:Leonard_Nimoy_Spock_1967.jpg</a:t>
            </a:r>
            <a:endParaRPr sz="900">
              <a:latin typeface="Arial"/>
              <a:ea typeface="Arial"/>
              <a:cs typeface="Arial"/>
              <a:sym typeface="Arial"/>
            </a:endParaRPr>
          </a:p>
          <a:p>
            <a:pPr indent="0" lvl="0" marL="0" rtl="0" algn="l">
              <a:lnSpc>
                <a:spcPct val="115000"/>
              </a:lnSpc>
              <a:spcBef>
                <a:spcPts val="0"/>
              </a:spcBef>
              <a:spcAft>
                <a:spcPts val="0"/>
              </a:spcAft>
              <a:buNone/>
            </a:pPr>
            <a:r>
              <a:t/>
            </a:r>
            <a:endParaRPr b="1" sz="1100">
              <a:latin typeface="Arial"/>
              <a:ea typeface="Arial"/>
              <a:cs typeface="Arial"/>
              <a:sym typeface="Arial"/>
            </a:endParaRPr>
          </a:p>
          <a:p>
            <a:pPr indent="-298450" lvl="0" marL="457200" rtl="0" algn="l">
              <a:lnSpc>
                <a:spcPct val="115000"/>
              </a:lnSpc>
              <a:spcBef>
                <a:spcPts val="0"/>
              </a:spcBef>
              <a:spcAft>
                <a:spcPts val="0"/>
              </a:spcAft>
              <a:buClr>
                <a:schemeClr val="dk1"/>
              </a:buClr>
              <a:buSzPts val="1100"/>
              <a:buChar char="-"/>
            </a:pPr>
            <a:r>
              <a:rPr b="1" lang="en-US" sz="1100">
                <a:latin typeface="Arial"/>
                <a:ea typeface="Arial"/>
                <a:cs typeface="Arial"/>
                <a:sym typeface="Arial"/>
              </a:rPr>
              <a:t>Exercise 3 (10 mins) - INSTRUCTIONS: </a:t>
            </a:r>
            <a:endParaRPr b="1" sz="1100">
              <a:latin typeface="Arial"/>
              <a:ea typeface="Arial"/>
              <a:cs typeface="Arial"/>
              <a:sym typeface="Arial"/>
            </a:endParaRPr>
          </a:p>
          <a:p>
            <a:pPr indent="-298450" lvl="0" marL="457200" rtl="0" algn="l">
              <a:lnSpc>
                <a:spcPct val="115000"/>
              </a:lnSpc>
              <a:spcBef>
                <a:spcPts val="0"/>
              </a:spcBef>
              <a:spcAft>
                <a:spcPts val="0"/>
              </a:spcAft>
              <a:buClr>
                <a:schemeClr val="dk1"/>
              </a:buClr>
              <a:buSzPts val="1100"/>
              <a:buChar char="-"/>
            </a:pPr>
            <a:r>
              <a:rPr lang="en-US">
                <a:latin typeface="Arial"/>
                <a:ea typeface="Arial"/>
                <a:cs typeface="Arial"/>
                <a:sym typeface="Arial"/>
              </a:rPr>
              <a:t>Using the jamboards ask participants (from memory) to document what they think they know about the fictitious planet Vulcan.</a:t>
            </a:r>
            <a:endParaRPr>
              <a:latin typeface="Arial"/>
              <a:ea typeface="Arial"/>
              <a:cs typeface="Arial"/>
              <a:sym typeface="Arial"/>
            </a:endParaRPr>
          </a:p>
          <a:p>
            <a:pPr indent="0" lvl="0" marL="0" rtl="0" algn="l">
              <a:lnSpc>
                <a:spcPct val="115000"/>
              </a:lnSpc>
              <a:spcBef>
                <a:spcPts val="0"/>
              </a:spcBef>
              <a:spcAft>
                <a:spcPts val="0"/>
              </a:spcAft>
              <a:buNone/>
            </a:pPr>
            <a:r>
              <a:t/>
            </a:r>
            <a:endParaRPr>
              <a:latin typeface="Arial"/>
              <a:ea typeface="Arial"/>
              <a:cs typeface="Arial"/>
              <a:sym typeface="Arial"/>
            </a:endParaRPr>
          </a:p>
          <a:p>
            <a:pPr indent="0" lvl="0" marL="0" rtl="0" algn="l">
              <a:spcBef>
                <a:spcPts val="1200"/>
              </a:spcBef>
              <a:spcAft>
                <a:spcPts val="0"/>
              </a:spcAft>
              <a:buNone/>
            </a:pPr>
            <a:r>
              <a:rPr lang="en-US">
                <a:latin typeface="Arial"/>
                <a:ea typeface="Arial"/>
                <a:cs typeface="Arial"/>
                <a:sym typeface="Arial"/>
              </a:rPr>
              <a:t>-- If the group is large pick different fictitious locations for each.</a:t>
            </a:r>
            <a:endParaRPr>
              <a:latin typeface="Arial"/>
              <a:ea typeface="Arial"/>
              <a:cs typeface="Arial"/>
              <a:sym typeface="Arial"/>
            </a:endParaRPr>
          </a:p>
          <a:p>
            <a:pPr indent="0" lvl="0" marL="0" rtl="0" algn="l">
              <a:spcBef>
                <a:spcPts val="1200"/>
              </a:spcBef>
              <a:spcAft>
                <a:spcPts val="0"/>
              </a:spcAft>
              <a:buNone/>
            </a:pPr>
            <a:r>
              <a:rPr lang="en-US">
                <a:latin typeface="Arial"/>
                <a:ea typeface="Arial"/>
                <a:cs typeface="Arial"/>
                <a:sym typeface="Arial"/>
              </a:rPr>
              <a:t>Resources:</a:t>
            </a:r>
            <a:endParaRPr>
              <a:latin typeface="Arial"/>
              <a:ea typeface="Arial"/>
              <a:cs typeface="Arial"/>
              <a:sym typeface="Arial"/>
            </a:endParaRPr>
          </a:p>
          <a:p>
            <a:pPr indent="-317500" lvl="0" marL="457200" rtl="0" algn="l">
              <a:spcBef>
                <a:spcPts val="1200"/>
              </a:spcBef>
              <a:spcAft>
                <a:spcPts val="0"/>
              </a:spcAft>
              <a:buClr>
                <a:schemeClr val="dk1"/>
              </a:buClr>
              <a:buSzPts val="1400"/>
              <a:buChar char="●"/>
            </a:pPr>
            <a:r>
              <a:rPr lang="en-US" u="sng">
                <a:solidFill>
                  <a:schemeClr val="hlink"/>
                </a:solidFill>
                <a:latin typeface="Arial"/>
                <a:ea typeface="Arial"/>
                <a:cs typeface="Arial"/>
                <a:sym typeface="Arial"/>
                <a:hlinkClick r:id="rId2"/>
              </a:rPr>
              <a:t>https://mythopedia.com/topics/vulcan</a:t>
            </a:r>
            <a:endParaRPr>
              <a:latin typeface="Arial"/>
              <a:ea typeface="Arial"/>
              <a:cs typeface="Arial"/>
              <a:sym typeface="Arial"/>
            </a:endParaRPr>
          </a:p>
          <a:p>
            <a:pPr indent="-317500" lvl="0" marL="457200" rtl="0" algn="l">
              <a:spcBef>
                <a:spcPts val="0"/>
              </a:spcBef>
              <a:spcAft>
                <a:spcPts val="0"/>
              </a:spcAft>
              <a:buClr>
                <a:schemeClr val="dk1"/>
              </a:buClr>
              <a:buSzPts val="1400"/>
              <a:buChar char="●"/>
            </a:pPr>
            <a:r>
              <a:rPr lang="en-US">
                <a:latin typeface="Arial"/>
                <a:ea typeface="Arial"/>
                <a:cs typeface="Arial"/>
                <a:sym typeface="Arial"/>
              </a:rPr>
              <a:t>https://en.wikipedia.org/wiki/Vulcan_(Star_Trek)#Homeworld</a:t>
            </a:r>
            <a:endParaRPr>
              <a:latin typeface="Arial"/>
              <a:ea typeface="Arial"/>
              <a:cs typeface="Arial"/>
              <a:sym typeface="Arial"/>
            </a:endParaRPr>
          </a:p>
          <a:p>
            <a:pPr indent="-317500" lvl="0" marL="457200" rtl="0" algn="l">
              <a:spcBef>
                <a:spcPts val="0"/>
              </a:spcBef>
              <a:spcAft>
                <a:spcPts val="0"/>
              </a:spcAft>
              <a:buClr>
                <a:schemeClr val="dk1"/>
              </a:buClr>
              <a:buSzPts val="1400"/>
              <a:buChar char="●"/>
            </a:pPr>
            <a:r>
              <a:rPr lang="en-US">
                <a:latin typeface="Arial"/>
                <a:ea typeface="Arial"/>
                <a:cs typeface="Arial"/>
                <a:sym typeface="Arial"/>
              </a:rPr>
              <a:t>https://www.smithsonianmag.com/smartnews-science/real-planet-discovered-where-vulcan-home-world-star-trek-set-180970335/</a:t>
            </a:r>
            <a:endParaRPr b="1" sz="1100">
              <a:latin typeface="Arial"/>
              <a:ea typeface="Arial"/>
              <a:cs typeface="Arial"/>
              <a:sym typeface="Arial"/>
            </a:endParaRPr>
          </a:p>
          <a:p>
            <a:pPr indent="0" lvl="0" marL="0" rtl="0" algn="l">
              <a:lnSpc>
                <a:spcPct val="100000"/>
              </a:lnSpc>
              <a:spcBef>
                <a:spcPts val="0"/>
              </a:spcBef>
              <a:spcAft>
                <a:spcPts val="0"/>
              </a:spcAft>
              <a:buSzPts val="1400"/>
              <a:buNone/>
            </a:pPr>
            <a:r>
              <a:t/>
            </a:r>
            <a:endParaRPr>
              <a:latin typeface="Arial"/>
              <a:ea typeface="Arial"/>
              <a:cs typeface="Arial"/>
              <a:sym typeface="Arial"/>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t/>
            </a:r>
            <a:endParaRPr/>
          </a:p>
        </p:txBody>
      </p:sp>
      <p:sp>
        <p:nvSpPr>
          <p:cNvPr id="575" name="Google Shape;575;g27185231198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3" name="Shape 583"/>
        <p:cNvGrpSpPr/>
        <p:nvPr/>
      </p:nvGrpSpPr>
      <p:grpSpPr>
        <a:xfrm>
          <a:off x="0" y="0"/>
          <a:ext cx="0" cy="0"/>
          <a:chOff x="0" y="0"/>
          <a:chExt cx="0" cy="0"/>
        </a:xfrm>
      </p:grpSpPr>
      <p:sp>
        <p:nvSpPr>
          <p:cNvPr id="584" name="Google Shape;584;g27185231198_0_1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None/>
            </a:pPr>
            <a:r>
              <a:rPr lang="en-US" sz="900">
                <a:latin typeface="Arial"/>
                <a:ea typeface="Arial"/>
                <a:cs typeface="Arial"/>
                <a:sym typeface="Arial"/>
              </a:rPr>
              <a:t>image: https://cdn.citybaseapartments.com/blog/cba-media/2016-09/Manchester-City-on-a-Road-Map.jpg</a:t>
            </a:r>
            <a:endParaRPr sz="900">
              <a:latin typeface="Arial"/>
              <a:ea typeface="Arial"/>
              <a:cs typeface="Arial"/>
              <a:sym typeface="Arial"/>
            </a:endParaRPr>
          </a:p>
          <a:p>
            <a:pPr indent="0" lvl="0" marL="0" rtl="0" algn="l">
              <a:lnSpc>
                <a:spcPct val="115000"/>
              </a:lnSpc>
              <a:spcBef>
                <a:spcPts val="0"/>
              </a:spcBef>
              <a:spcAft>
                <a:spcPts val="0"/>
              </a:spcAft>
              <a:buNone/>
            </a:pPr>
            <a:r>
              <a:t/>
            </a:r>
            <a:endParaRPr b="1" sz="1100">
              <a:latin typeface="Arial"/>
              <a:ea typeface="Arial"/>
              <a:cs typeface="Arial"/>
              <a:sym typeface="Arial"/>
            </a:endParaRPr>
          </a:p>
          <a:p>
            <a:pPr indent="-298450" lvl="0" marL="457200" rtl="0" algn="l">
              <a:lnSpc>
                <a:spcPct val="115000"/>
              </a:lnSpc>
              <a:spcBef>
                <a:spcPts val="0"/>
              </a:spcBef>
              <a:spcAft>
                <a:spcPts val="0"/>
              </a:spcAft>
              <a:buClr>
                <a:schemeClr val="dk1"/>
              </a:buClr>
              <a:buSzPts val="1100"/>
              <a:buChar char="-"/>
            </a:pPr>
            <a:r>
              <a:rPr b="1" lang="en-US" sz="1100">
                <a:latin typeface="Arial"/>
                <a:ea typeface="Arial"/>
                <a:cs typeface="Arial"/>
                <a:sym typeface="Arial"/>
              </a:rPr>
              <a:t>Exercise 3 (10 mins) - INSTRUCTIONS: </a:t>
            </a:r>
            <a:endParaRPr b="1" sz="1100">
              <a:latin typeface="Arial"/>
              <a:ea typeface="Arial"/>
              <a:cs typeface="Arial"/>
              <a:sym typeface="Arial"/>
            </a:endParaRPr>
          </a:p>
          <a:p>
            <a:pPr indent="-298450" lvl="0" marL="457200" rtl="0" algn="l">
              <a:lnSpc>
                <a:spcPct val="115000"/>
              </a:lnSpc>
              <a:spcBef>
                <a:spcPts val="0"/>
              </a:spcBef>
              <a:spcAft>
                <a:spcPts val="0"/>
              </a:spcAft>
              <a:buClr>
                <a:schemeClr val="dk1"/>
              </a:buClr>
              <a:buSzPts val="1100"/>
              <a:buChar char="-"/>
            </a:pPr>
            <a:r>
              <a:rPr lang="en-US">
                <a:latin typeface="Arial"/>
                <a:ea typeface="Arial"/>
                <a:cs typeface="Arial"/>
                <a:sym typeface="Arial"/>
              </a:rPr>
              <a:t>Using a real place as an example.</a:t>
            </a:r>
            <a:endParaRPr b="1">
              <a:latin typeface="Arial"/>
              <a:ea typeface="Arial"/>
              <a:cs typeface="Arial"/>
              <a:sym typeface="Arial"/>
            </a:endParaRPr>
          </a:p>
          <a:p>
            <a:pPr indent="-298450" lvl="0" marL="457200" rtl="0" algn="l">
              <a:lnSpc>
                <a:spcPct val="115000"/>
              </a:lnSpc>
              <a:spcBef>
                <a:spcPts val="0"/>
              </a:spcBef>
              <a:spcAft>
                <a:spcPts val="0"/>
              </a:spcAft>
              <a:buClr>
                <a:schemeClr val="dk1"/>
              </a:buClr>
              <a:buSzPts val="1100"/>
              <a:buChar char="-"/>
            </a:pPr>
            <a:r>
              <a:rPr lang="en-US">
                <a:latin typeface="Arial"/>
                <a:ea typeface="Arial"/>
                <a:cs typeface="Arial"/>
                <a:sym typeface="Arial"/>
              </a:rPr>
              <a:t>Have participants do a toponomistic review of the name. What do you find and what assumptions about the place and the people from that place do you make based on what they know and find out.</a:t>
            </a:r>
            <a:endParaRPr b="1">
              <a:latin typeface="Arial"/>
              <a:ea typeface="Arial"/>
              <a:cs typeface="Arial"/>
              <a:sym typeface="Arial"/>
            </a:endParaRPr>
          </a:p>
          <a:p>
            <a:pPr indent="0" lvl="0" marL="457200" rtl="0" algn="l">
              <a:lnSpc>
                <a:spcPct val="115000"/>
              </a:lnSpc>
              <a:spcBef>
                <a:spcPts val="0"/>
              </a:spcBef>
              <a:spcAft>
                <a:spcPts val="0"/>
              </a:spcAft>
              <a:buNone/>
            </a:pPr>
            <a:r>
              <a:t/>
            </a:r>
            <a:endParaRPr b="1">
              <a:latin typeface="Arial"/>
              <a:ea typeface="Arial"/>
              <a:cs typeface="Arial"/>
              <a:sym typeface="Arial"/>
            </a:endParaRPr>
          </a:p>
          <a:p>
            <a:pPr indent="-298450" lvl="0" marL="457200" rtl="0" algn="l">
              <a:lnSpc>
                <a:spcPct val="115000"/>
              </a:lnSpc>
              <a:spcBef>
                <a:spcPts val="0"/>
              </a:spcBef>
              <a:spcAft>
                <a:spcPts val="0"/>
              </a:spcAft>
              <a:buClr>
                <a:schemeClr val="dk1"/>
              </a:buClr>
              <a:buSzPts val="1100"/>
              <a:buChar char="-"/>
            </a:pPr>
            <a:r>
              <a:rPr lang="en-US">
                <a:solidFill>
                  <a:srgbClr val="232323"/>
                </a:solidFill>
                <a:uFill>
                  <a:noFill/>
                </a:uFill>
                <a:latin typeface="Arial"/>
                <a:ea typeface="Arial"/>
                <a:cs typeface="Arial"/>
                <a:sym typeface="Arial"/>
                <a:hlinkClick r:id="rId2">
                  <a:extLst>
                    <a:ext uri="{A12FA001-AC4F-418D-AE19-62706E023703}">
                      <ahyp:hlinkClr val="tx"/>
                    </a:ext>
                  </a:extLst>
                </a:hlinkClick>
              </a:rPr>
              <a:t>Manchester</a:t>
            </a:r>
            <a:r>
              <a:rPr lang="en-US">
                <a:solidFill>
                  <a:srgbClr val="232323"/>
                </a:solidFill>
                <a:latin typeface="Arial"/>
                <a:ea typeface="Arial"/>
                <a:cs typeface="Arial"/>
                <a:sym typeface="Arial"/>
              </a:rPr>
              <a:t> in the north of England was founded by the </a:t>
            </a:r>
            <a:r>
              <a:rPr lang="en-US">
                <a:solidFill>
                  <a:srgbClr val="232323"/>
                </a:solidFill>
                <a:uFill>
                  <a:noFill/>
                </a:uFill>
                <a:latin typeface="Arial"/>
                <a:ea typeface="Arial"/>
                <a:cs typeface="Arial"/>
                <a:sym typeface="Arial"/>
                <a:hlinkClick r:id="rId3">
                  <a:extLst>
                    <a:ext uri="{A12FA001-AC4F-418D-AE19-62706E023703}">
                      <ahyp:hlinkClr val="tx"/>
                    </a:ext>
                  </a:extLst>
                </a:hlinkClick>
              </a:rPr>
              <a:t>Romans</a:t>
            </a:r>
            <a:r>
              <a:rPr lang="en-US">
                <a:solidFill>
                  <a:srgbClr val="232323"/>
                </a:solidFill>
                <a:latin typeface="Arial"/>
                <a:ea typeface="Arial"/>
                <a:cs typeface="Arial"/>
                <a:sym typeface="Arial"/>
              </a:rPr>
              <a:t> in 79AD and although the name has evolved over the last two millennia, its original name was Mamucium which was a combination of two words, both hailing from common Brittonic which was an ancient Celtic language spoken in Britain. The first word is ‘mamm’ which means a breast like hill and the second is ‘ceaster’ which means a fortification or an old city; the name was also Latinised by adding the suffix ‘ium’ towards the end. From this we can then infer that Manchester was a Roman fort, built on a rounded hill’.</a:t>
            </a:r>
            <a:endParaRPr>
              <a:latin typeface="Arial"/>
              <a:ea typeface="Arial"/>
              <a:cs typeface="Arial"/>
              <a:sym typeface="Arial"/>
            </a:endParaRPr>
          </a:p>
          <a:p>
            <a:pPr indent="0" lvl="0" marL="0" rtl="0" algn="l">
              <a:spcBef>
                <a:spcPts val="1200"/>
              </a:spcBef>
              <a:spcAft>
                <a:spcPts val="0"/>
              </a:spcAft>
              <a:buNone/>
            </a:pPr>
            <a:r>
              <a:rPr lang="en-US">
                <a:latin typeface="Arial"/>
                <a:ea typeface="Arial"/>
                <a:cs typeface="Arial"/>
                <a:sym typeface="Arial"/>
              </a:rPr>
              <a:t>-- For future versions. Include examples from different countries and different languages.</a:t>
            </a:r>
            <a:endParaRPr>
              <a:latin typeface="Arial"/>
              <a:ea typeface="Arial"/>
              <a:cs typeface="Arial"/>
              <a:sym typeface="Arial"/>
            </a:endParaRPr>
          </a:p>
          <a:p>
            <a:pPr indent="0" lvl="0" marL="0" rtl="0" algn="l">
              <a:spcBef>
                <a:spcPts val="1200"/>
              </a:spcBef>
              <a:spcAft>
                <a:spcPts val="0"/>
              </a:spcAft>
              <a:buNone/>
            </a:pPr>
            <a:r>
              <a:t/>
            </a:r>
            <a:endParaRPr>
              <a:latin typeface="Arial"/>
              <a:ea typeface="Arial"/>
              <a:cs typeface="Arial"/>
              <a:sym typeface="Arial"/>
            </a:endParaRPr>
          </a:p>
          <a:p>
            <a:pPr indent="0" lvl="0" marL="0" rtl="0" algn="l">
              <a:spcBef>
                <a:spcPts val="1200"/>
              </a:spcBef>
              <a:spcAft>
                <a:spcPts val="0"/>
              </a:spcAft>
              <a:buNone/>
            </a:pPr>
            <a:r>
              <a:t/>
            </a:r>
            <a:endParaRPr/>
          </a:p>
          <a:p>
            <a:pPr indent="0" lvl="0" marL="0" rtl="0" algn="l">
              <a:spcBef>
                <a:spcPts val="0"/>
              </a:spcBef>
              <a:spcAft>
                <a:spcPts val="0"/>
              </a:spcAft>
              <a:buNone/>
            </a:pPr>
            <a:r>
              <a:t/>
            </a:r>
            <a:endParaRPr/>
          </a:p>
          <a:p>
            <a:pPr indent="0" lvl="0" marL="0" rtl="0" algn="l">
              <a:lnSpc>
                <a:spcPct val="100000"/>
              </a:lnSpc>
              <a:spcBef>
                <a:spcPts val="0"/>
              </a:spcBef>
              <a:spcAft>
                <a:spcPts val="0"/>
              </a:spcAft>
              <a:buSzPts val="1400"/>
              <a:buNone/>
            </a:pPr>
            <a:r>
              <a:t/>
            </a:r>
            <a:endParaRPr>
              <a:latin typeface="Arial"/>
              <a:ea typeface="Arial"/>
              <a:cs typeface="Arial"/>
              <a:sym typeface="Arial"/>
            </a:endParaRPr>
          </a:p>
          <a:p>
            <a:pPr indent="0" lvl="0" marL="0" rtl="0" algn="l">
              <a:lnSpc>
                <a:spcPct val="100000"/>
              </a:lnSpc>
              <a:spcBef>
                <a:spcPts val="0"/>
              </a:spcBef>
              <a:spcAft>
                <a:spcPts val="0"/>
              </a:spcAft>
              <a:buSzPts val="1400"/>
              <a:buNone/>
            </a:pPr>
            <a:r>
              <a:t/>
            </a:r>
            <a:endParaRPr/>
          </a:p>
        </p:txBody>
      </p:sp>
      <p:sp>
        <p:nvSpPr>
          <p:cNvPr id="585" name="Google Shape;585;g27185231198_0_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3" name="Shape 593"/>
        <p:cNvGrpSpPr/>
        <p:nvPr/>
      </p:nvGrpSpPr>
      <p:grpSpPr>
        <a:xfrm>
          <a:off x="0" y="0"/>
          <a:ext cx="0" cy="0"/>
          <a:chOff x="0" y="0"/>
          <a:chExt cx="0" cy="0"/>
        </a:xfrm>
      </p:grpSpPr>
      <p:sp>
        <p:nvSpPr>
          <p:cNvPr id="594" name="Google Shape;594;g27185231198_0_2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20000"/>
              </a:lnSpc>
              <a:spcBef>
                <a:spcPts val="0"/>
              </a:spcBef>
              <a:spcAft>
                <a:spcPts val="0"/>
              </a:spcAft>
              <a:buNone/>
            </a:pPr>
            <a:r>
              <a:rPr i="1" lang="en-US" sz="1000">
                <a:solidFill>
                  <a:srgbClr val="212529"/>
                </a:solidFill>
                <a:latin typeface="Arial"/>
                <a:ea typeface="Arial"/>
                <a:cs typeface="Arial"/>
                <a:sym typeface="Arial"/>
              </a:rPr>
              <a:t>https://library.louisville.edu/ekstrom/criticalthinking/assumptions</a:t>
            </a:r>
            <a:endParaRPr i="1" sz="1000">
              <a:solidFill>
                <a:srgbClr val="3B3B3B"/>
              </a:solidFill>
              <a:latin typeface="Arial"/>
              <a:ea typeface="Arial"/>
              <a:cs typeface="Arial"/>
              <a:sym typeface="Arial"/>
            </a:endParaRPr>
          </a:p>
          <a:p>
            <a:pPr indent="0" lvl="0" marL="0" rtl="0" algn="l">
              <a:spcBef>
                <a:spcPts val="1200"/>
              </a:spcBef>
              <a:spcAft>
                <a:spcPts val="0"/>
              </a:spcAft>
              <a:buClr>
                <a:schemeClr val="dk1"/>
              </a:buClr>
              <a:buSzPts val="1100"/>
              <a:buFont typeface="Arial"/>
              <a:buNone/>
            </a:pPr>
            <a:r>
              <a:rPr b="1" lang="en-US">
                <a:latin typeface="Arial"/>
                <a:ea typeface="Arial"/>
                <a:cs typeface="Arial"/>
                <a:sym typeface="Arial"/>
              </a:rPr>
              <a:t>Notes: </a:t>
            </a:r>
            <a:r>
              <a:rPr lang="en-US">
                <a:latin typeface="Arial"/>
                <a:ea typeface="Arial"/>
                <a:cs typeface="Arial"/>
                <a:sym typeface="Arial"/>
              </a:rPr>
              <a:t>This can either be done on an individual basis before the session or as a group in the session. The spreadsheet has a list of suggestions, some are more problematic than others.</a:t>
            </a:r>
            <a:endParaRPr>
              <a:latin typeface="Arial"/>
              <a:ea typeface="Arial"/>
              <a:cs typeface="Arial"/>
              <a:sym typeface="Arial"/>
            </a:endParaRPr>
          </a:p>
          <a:p>
            <a:pPr indent="0" lvl="0" marL="0" rtl="0" algn="l">
              <a:spcBef>
                <a:spcPts val="1200"/>
              </a:spcBef>
              <a:spcAft>
                <a:spcPts val="0"/>
              </a:spcAft>
              <a:buClr>
                <a:schemeClr val="dk1"/>
              </a:buClr>
              <a:buSzPts val="1100"/>
              <a:buFont typeface="Arial"/>
              <a:buNone/>
            </a:pPr>
            <a:r>
              <a:rPr lang="en-US">
                <a:latin typeface="Arial"/>
                <a:ea typeface="Arial"/>
                <a:cs typeface="Arial"/>
                <a:sym typeface="Arial"/>
              </a:rPr>
              <a:t>Select a habitation or feature and use the internet to discover the origins of its name. Things to consider:</a:t>
            </a:r>
            <a:endParaRPr>
              <a:latin typeface="Arial"/>
              <a:ea typeface="Arial"/>
              <a:cs typeface="Arial"/>
              <a:sym typeface="Arial"/>
            </a:endParaRPr>
          </a:p>
          <a:p>
            <a:pPr indent="-317500" lvl="0" marL="914400" rtl="0" algn="l">
              <a:spcBef>
                <a:spcPts val="1200"/>
              </a:spcBef>
              <a:spcAft>
                <a:spcPts val="0"/>
              </a:spcAft>
              <a:buClr>
                <a:schemeClr val="dk1"/>
              </a:buClr>
              <a:buSzPts val="1400"/>
              <a:buChar char="-"/>
            </a:pPr>
            <a:r>
              <a:rPr lang="en-US">
                <a:latin typeface="Arial"/>
                <a:ea typeface="Arial"/>
                <a:cs typeface="Arial"/>
                <a:sym typeface="Arial"/>
              </a:rPr>
              <a:t>Was the place named because of the way it looks are after a person?</a:t>
            </a:r>
            <a:endParaRPr>
              <a:latin typeface="Arial"/>
              <a:ea typeface="Arial"/>
              <a:cs typeface="Arial"/>
              <a:sym typeface="Arial"/>
            </a:endParaRPr>
          </a:p>
          <a:p>
            <a:pPr indent="-317500" lvl="0" marL="914400" rtl="0" algn="l">
              <a:spcBef>
                <a:spcPts val="0"/>
              </a:spcBef>
              <a:spcAft>
                <a:spcPts val="0"/>
              </a:spcAft>
              <a:buClr>
                <a:schemeClr val="dk1"/>
              </a:buClr>
              <a:buSzPts val="1400"/>
              <a:buChar char="-"/>
            </a:pPr>
            <a:r>
              <a:rPr lang="en-US">
                <a:latin typeface="Arial"/>
                <a:ea typeface="Arial"/>
                <a:cs typeface="Arial"/>
                <a:sym typeface="Arial"/>
              </a:rPr>
              <a:t>Are there different names in different language(s)</a:t>
            </a:r>
            <a:endParaRPr>
              <a:latin typeface="Arial"/>
              <a:ea typeface="Arial"/>
              <a:cs typeface="Arial"/>
              <a:sym typeface="Arial"/>
            </a:endParaRPr>
          </a:p>
          <a:p>
            <a:pPr indent="-317500" lvl="0" marL="914400" rtl="0" algn="l">
              <a:spcBef>
                <a:spcPts val="0"/>
              </a:spcBef>
              <a:spcAft>
                <a:spcPts val="0"/>
              </a:spcAft>
              <a:buClr>
                <a:schemeClr val="dk1"/>
              </a:buClr>
              <a:buSzPts val="1400"/>
              <a:buChar char="-"/>
            </a:pPr>
            <a:r>
              <a:rPr lang="en-US">
                <a:latin typeface="Arial"/>
                <a:ea typeface="Arial"/>
                <a:cs typeface="Arial"/>
                <a:sym typeface="Arial"/>
              </a:rPr>
              <a:t>How long has place had a name?</a:t>
            </a:r>
            <a:endParaRPr>
              <a:latin typeface="Arial"/>
              <a:ea typeface="Arial"/>
              <a:cs typeface="Arial"/>
              <a:sym typeface="Arial"/>
            </a:endParaRPr>
          </a:p>
          <a:p>
            <a:pPr indent="-317500" lvl="0" marL="914400" rtl="0" algn="l">
              <a:spcBef>
                <a:spcPts val="0"/>
              </a:spcBef>
              <a:spcAft>
                <a:spcPts val="0"/>
              </a:spcAft>
              <a:buClr>
                <a:schemeClr val="dk1"/>
              </a:buClr>
              <a:buSzPts val="1400"/>
              <a:buChar char="-"/>
            </a:pPr>
            <a:r>
              <a:rPr lang="en-US">
                <a:latin typeface="Arial"/>
                <a:ea typeface="Arial"/>
                <a:cs typeface="Arial"/>
                <a:sym typeface="Arial"/>
              </a:rPr>
              <a:t>Has the place name changed over time and why did it change?</a:t>
            </a:r>
            <a:endParaRPr>
              <a:latin typeface="Arial"/>
              <a:ea typeface="Arial"/>
              <a:cs typeface="Arial"/>
              <a:sym typeface="Arial"/>
            </a:endParaRPr>
          </a:p>
          <a:p>
            <a:pPr indent="0" lvl="0" marL="0" rtl="0" algn="l">
              <a:spcBef>
                <a:spcPts val="1200"/>
              </a:spcBef>
              <a:spcAft>
                <a:spcPts val="0"/>
              </a:spcAft>
              <a:buClr>
                <a:schemeClr val="dk1"/>
              </a:buClr>
              <a:buSzPts val="1100"/>
              <a:buFont typeface="Arial"/>
              <a:buNone/>
            </a:pPr>
            <a:r>
              <a:rPr lang="en-US">
                <a:latin typeface="Arial"/>
                <a:ea typeface="Arial"/>
                <a:cs typeface="Arial"/>
                <a:sym typeface="Arial"/>
              </a:rPr>
              <a:t>-- For future versions. Include examples from different countries and different languages.</a:t>
            </a:r>
            <a:endParaRPr sz="1300">
              <a:solidFill>
                <a:srgbClr val="0F0F14"/>
              </a:solidFill>
              <a:latin typeface="Arial"/>
              <a:ea typeface="Arial"/>
              <a:cs typeface="Arial"/>
              <a:sym typeface="Arial"/>
            </a:endParaRPr>
          </a:p>
        </p:txBody>
      </p:sp>
      <p:sp>
        <p:nvSpPr>
          <p:cNvPr id="595" name="Google Shape;595;g27185231198_0_2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7" name="Shape 607"/>
        <p:cNvGrpSpPr/>
        <p:nvPr/>
      </p:nvGrpSpPr>
      <p:grpSpPr>
        <a:xfrm>
          <a:off x="0" y="0"/>
          <a:ext cx="0" cy="0"/>
          <a:chOff x="0" y="0"/>
          <a:chExt cx="0" cy="0"/>
        </a:xfrm>
      </p:grpSpPr>
      <p:sp>
        <p:nvSpPr>
          <p:cNvPr id="608" name="Google Shape;608;g2719876bbf5_0_3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609" name="Google Shape;609;g2719876bbf5_0_3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2" name="Shape 612"/>
        <p:cNvGrpSpPr/>
        <p:nvPr/>
      </p:nvGrpSpPr>
      <p:grpSpPr>
        <a:xfrm>
          <a:off x="0" y="0"/>
          <a:ext cx="0" cy="0"/>
          <a:chOff x="0" y="0"/>
          <a:chExt cx="0" cy="0"/>
        </a:xfrm>
      </p:grpSpPr>
      <p:sp>
        <p:nvSpPr>
          <p:cNvPr id="613" name="Google Shape;613;g2719876bbf5_0_4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None/>
            </a:pPr>
            <a:r>
              <a:rPr lang="en-US">
                <a:latin typeface="Arial"/>
                <a:ea typeface="Arial"/>
                <a:cs typeface="Arial"/>
                <a:sym typeface="Arial"/>
              </a:rPr>
              <a:t>The purposes of synopsis we’ll consider three broad areas where bias is inherent to what we do as museum professionals.</a:t>
            </a:r>
            <a:endParaRPr>
              <a:latin typeface="Arial"/>
              <a:ea typeface="Arial"/>
              <a:cs typeface="Arial"/>
              <a:sym typeface="Arial"/>
            </a:endParaRPr>
          </a:p>
          <a:p>
            <a:pPr indent="-317500" lvl="0" marL="457200" rtl="0" algn="l">
              <a:lnSpc>
                <a:spcPct val="100000"/>
              </a:lnSpc>
              <a:spcBef>
                <a:spcPts val="0"/>
              </a:spcBef>
              <a:spcAft>
                <a:spcPts val="0"/>
              </a:spcAft>
              <a:buSzPts val="1400"/>
              <a:buFont typeface="Arial"/>
              <a:buAutoNum type="arabicParenR"/>
            </a:pPr>
            <a:r>
              <a:rPr lang="en-US">
                <a:latin typeface="Arial"/>
                <a:ea typeface="Arial"/>
                <a:cs typeface="Arial"/>
                <a:sym typeface="Arial"/>
              </a:rPr>
              <a:t>The data itself</a:t>
            </a:r>
            <a:endParaRPr>
              <a:latin typeface="Arial"/>
              <a:ea typeface="Arial"/>
              <a:cs typeface="Arial"/>
              <a:sym typeface="Arial"/>
            </a:endParaRPr>
          </a:p>
          <a:p>
            <a:pPr indent="-317500" lvl="0" marL="457200" rtl="0" algn="l">
              <a:lnSpc>
                <a:spcPct val="100000"/>
              </a:lnSpc>
              <a:spcBef>
                <a:spcPts val="0"/>
              </a:spcBef>
              <a:spcAft>
                <a:spcPts val="0"/>
              </a:spcAft>
              <a:buSzPts val="1400"/>
              <a:buFont typeface="Arial"/>
              <a:buAutoNum type="arabicParenR"/>
            </a:pPr>
            <a:r>
              <a:rPr lang="en-US">
                <a:latin typeface="Arial"/>
                <a:ea typeface="Arial"/>
                <a:cs typeface="Arial"/>
                <a:sym typeface="Arial"/>
              </a:rPr>
              <a:t>The people involved with the data</a:t>
            </a:r>
            <a:endParaRPr>
              <a:latin typeface="Arial"/>
              <a:ea typeface="Arial"/>
              <a:cs typeface="Arial"/>
              <a:sym typeface="Arial"/>
            </a:endParaRPr>
          </a:p>
          <a:p>
            <a:pPr indent="-317500" lvl="0" marL="457200" rtl="0" algn="l">
              <a:lnSpc>
                <a:spcPct val="100000"/>
              </a:lnSpc>
              <a:spcBef>
                <a:spcPts val="0"/>
              </a:spcBef>
              <a:spcAft>
                <a:spcPts val="0"/>
              </a:spcAft>
              <a:buSzPts val="1400"/>
              <a:buFont typeface="Arial"/>
              <a:buAutoNum type="arabicParenR"/>
            </a:pPr>
            <a:r>
              <a:rPr lang="en-US">
                <a:latin typeface="Arial"/>
                <a:ea typeface="Arial"/>
                <a:cs typeface="Arial"/>
                <a:sym typeface="Arial"/>
              </a:rPr>
              <a:t>and the systems that the people are part of (more of this though in late modules)</a:t>
            </a:r>
            <a:endParaRPr>
              <a:latin typeface="Arial"/>
              <a:ea typeface="Arial"/>
              <a:cs typeface="Arial"/>
              <a:sym typeface="Arial"/>
            </a:endParaRPr>
          </a:p>
        </p:txBody>
      </p:sp>
      <p:sp>
        <p:nvSpPr>
          <p:cNvPr id="614" name="Google Shape;614;g2719876bbf5_0_4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9" name="Shape 619"/>
        <p:cNvGrpSpPr/>
        <p:nvPr/>
      </p:nvGrpSpPr>
      <p:grpSpPr>
        <a:xfrm>
          <a:off x="0" y="0"/>
          <a:ext cx="0" cy="0"/>
          <a:chOff x="0" y="0"/>
          <a:chExt cx="0" cy="0"/>
        </a:xfrm>
      </p:grpSpPr>
      <p:sp>
        <p:nvSpPr>
          <p:cNvPr id="620" name="Google Shape;620;g2719876bbf5_0_4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400"/>
              <a:buFont typeface="Arial"/>
              <a:buNone/>
            </a:pPr>
            <a:r>
              <a:t/>
            </a:r>
            <a:endParaRPr>
              <a:latin typeface="Arial"/>
              <a:ea typeface="Arial"/>
              <a:cs typeface="Arial"/>
              <a:sym typeface="Arial"/>
            </a:endParaRPr>
          </a:p>
          <a:p>
            <a:pPr indent="0" lvl="0" marL="0" rtl="0" algn="l">
              <a:lnSpc>
                <a:spcPct val="100000"/>
              </a:lnSpc>
              <a:spcBef>
                <a:spcPts val="0"/>
              </a:spcBef>
              <a:spcAft>
                <a:spcPts val="0"/>
              </a:spcAft>
              <a:buClr>
                <a:schemeClr val="dk1"/>
              </a:buClr>
              <a:buSzPts val="1400"/>
              <a:buFont typeface="Arial"/>
              <a:buNone/>
            </a:pPr>
            <a:r>
              <a:t/>
            </a:r>
            <a:endParaRPr>
              <a:latin typeface="Arial"/>
              <a:ea typeface="Arial"/>
              <a:cs typeface="Arial"/>
              <a:sym typeface="Arial"/>
            </a:endParaRPr>
          </a:p>
        </p:txBody>
      </p:sp>
      <p:sp>
        <p:nvSpPr>
          <p:cNvPr id="621" name="Google Shape;621;g2719876bbf5_0_4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9" name="Shape 629"/>
        <p:cNvGrpSpPr/>
        <p:nvPr/>
      </p:nvGrpSpPr>
      <p:grpSpPr>
        <a:xfrm>
          <a:off x="0" y="0"/>
          <a:ext cx="0" cy="0"/>
          <a:chOff x="0" y="0"/>
          <a:chExt cx="0" cy="0"/>
        </a:xfrm>
      </p:grpSpPr>
      <p:sp>
        <p:nvSpPr>
          <p:cNvPr id="630" name="Google Shape;630;g2719876bbf5_0_5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400"/>
              <a:buFont typeface="Arial"/>
              <a:buNone/>
            </a:pPr>
            <a:r>
              <a:t/>
            </a:r>
            <a:endParaRPr>
              <a:latin typeface="Arial"/>
              <a:ea typeface="Arial"/>
              <a:cs typeface="Arial"/>
              <a:sym typeface="Arial"/>
            </a:endParaRPr>
          </a:p>
          <a:p>
            <a:pPr indent="0" lvl="0" marL="0" rtl="0" algn="l">
              <a:spcBef>
                <a:spcPts val="0"/>
              </a:spcBef>
              <a:spcAft>
                <a:spcPts val="0"/>
              </a:spcAft>
              <a:buClr>
                <a:schemeClr val="dk1"/>
              </a:buClr>
              <a:buSzPts val="1400"/>
              <a:buFont typeface="Arial"/>
              <a:buNone/>
            </a:pPr>
            <a:r>
              <a:t/>
            </a:r>
            <a:endParaRPr>
              <a:latin typeface="Arial"/>
              <a:ea typeface="Arial"/>
              <a:cs typeface="Arial"/>
              <a:sym typeface="Arial"/>
            </a:endParaRPr>
          </a:p>
          <a:p>
            <a:pPr indent="0" lvl="0" marL="0" rtl="0" algn="l">
              <a:spcBef>
                <a:spcPts val="0"/>
              </a:spcBef>
              <a:spcAft>
                <a:spcPts val="0"/>
              </a:spcAft>
              <a:buNone/>
            </a:pPr>
            <a:r>
              <a:t/>
            </a:r>
            <a:endParaRPr>
              <a:latin typeface="Arial"/>
              <a:ea typeface="Arial"/>
              <a:cs typeface="Arial"/>
              <a:sym typeface="Arial"/>
            </a:endParaRPr>
          </a:p>
        </p:txBody>
      </p:sp>
      <p:sp>
        <p:nvSpPr>
          <p:cNvPr id="631" name="Google Shape;631;g2719876bbf5_0_5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9" name="Shape 639"/>
        <p:cNvGrpSpPr/>
        <p:nvPr/>
      </p:nvGrpSpPr>
      <p:grpSpPr>
        <a:xfrm>
          <a:off x="0" y="0"/>
          <a:ext cx="0" cy="0"/>
          <a:chOff x="0" y="0"/>
          <a:chExt cx="0" cy="0"/>
        </a:xfrm>
      </p:grpSpPr>
      <p:sp>
        <p:nvSpPr>
          <p:cNvPr id="640" name="Google Shape;640;g2719876bbf5_0_6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400"/>
              <a:buFont typeface="Arial"/>
              <a:buNone/>
            </a:pPr>
            <a:r>
              <a:t/>
            </a:r>
            <a:endParaRPr/>
          </a:p>
        </p:txBody>
      </p:sp>
      <p:sp>
        <p:nvSpPr>
          <p:cNvPr id="641" name="Google Shape;641;g2719876bbf5_0_6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9" name="Shape 649"/>
        <p:cNvGrpSpPr/>
        <p:nvPr/>
      </p:nvGrpSpPr>
      <p:grpSpPr>
        <a:xfrm>
          <a:off x="0" y="0"/>
          <a:ext cx="0" cy="0"/>
          <a:chOff x="0" y="0"/>
          <a:chExt cx="0" cy="0"/>
        </a:xfrm>
      </p:grpSpPr>
      <p:sp>
        <p:nvSpPr>
          <p:cNvPr id="650" name="Google Shape;650;g22ee2d48f39_0_14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SzPts val="1400"/>
              <a:buNone/>
            </a:pPr>
            <a:r>
              <a:rPr lang="en-US">
                <a:latin typeface="Arial"/>
                <a:ea typeface="Arial"/>
                <a:cs typeface="Arial"/>
                <a:sym typeface="Arial"/>
              </a:rPr>
              <a:t>As collections professionals we are custodians not only of the physical collections that are in our cupboards, compactors and shelves, but we are also responsible for the ethical and appropriate sharing of the information that describes those collections.</a:t>
            </a:r>
            <a:endParaRPr>
              <a:latin typeface="Arial"/>
              <a:ea typeface="Arial"/>
              <a:cs typeface="Arial"/>
              <a:sym typeface="Arial"/>
            </a:endParaRPr>
          </a:p>
          <a:p>
            <a:pPr indent="0" lvl="0" marL="0" rtl="0" algn="l">
              <a:spcBef>
                <a:spcPts val="0"/>
              </a:spcBef>
              <a:spcAft>
                <a:spcPts val="0"/>
              </a:spcAft>
              <a:buSzPts val="1400"/>
              <a:buNone/>
            </a:pPr>
            <a:r>
              <a:t/>
            </a:r>
            <a:endParaRPr>
              <a:latin typeface="Arial"/>
              <a:ea typeface="Arial"/>
              <a:cs typeface="Arial"/>
              <a:sym typeface="Arial"/>
            </a:endParaRPr>
          </a:p>
          <a:p>
            <a:pPr indent="0" lvl="0" marL="0" rtl="0" algn="l">
              <a:spcBef>
                <a:spcPts val="0"/>
              </a:spcBef>
              <a:spcAft>
                <a:spcPts val="0"/>
              </a:spcAft>
              <a:buSzPts val="1400"/>
              <a:buNone/>
            </a:pPr>
            <a:r>
              <a:rPr lang="en-US">
                <a:latin typeface="Arial"/>
                <a:ea typeface="Arial"/>
                <a:cs typeface="Arial"/>
                <a:sym typeface="Arial"/>
              </a:rPr>
              <a:t>The many people within a museum interact with this information as different times and for different purposes. It is critical that no matter our role we be aware of the potentially sensitive nature of the information that we have access to. </a:t>
            </a:r>
            <a:endParaRPr>
              <a:latin typeface="Arial"/>
              <a:ea typeface="Arial"/>
              <a:cs typeface="Arial"/>
              <a:sym typeface="Arial"/>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latin typeface="Arial"/>
                <a:ea typeface="Arial"/>
                <a:cs typeface="Arial"/>
                <a:sym typeface="Arial"/>
              </a:rPr>
              <a:t>Disclaimers, Warnings and Labels are different ways of letting the people interacting with our collections information know more about the context of what they will see and read.</a:t>
            </a:r>
            <a:endParaRPr>
              <a:latin typeface="Arial"/>
              <a:ea typeface="Arial"/>
              <a:cs typeface="Arial"/>
              <a:sym typeface="Arial"/>
            </a:endParaRPr>
          </a:p>
          <a:p>
            <a:pPr indent="0" lvl="0" marL="0" rtl="0" algn="l">
              <a:lnSpc>
                <a:spcPct val="100000"/>
              </a:lnSpc>
              <a:spcBef>
                <a:spcPts val="0"/>
              </a:spcBef>
              <a:spcAft>
                <a:spcPts val="0"/>
              </a:spcAft>
              <a:buSzPts val="1400"/>
              <a:buNone/>
            </a:pPr>
            <a:r>
              <a:t/>
            </a:r>
            <a:endParaRPr>
              <a:latin typeface="Arial"/>
              <a:ea typeface="Arial"/>
              <a:cs typeface="Arial"/>
              <a:sym typeface="Arial"/>
            </a:endParaRPr>
          </a:p>
          <a:p>
            <a:pPr indent="0" lvl="0" marL="0" rtl="0" algn="l">
              <a:lnSpc>
                <a:spcPct val="100000"/>
              </a:lnSpc>
              <a:spcBef>
                <a:spcPts val="0"/>
              </a:spcBef>
              <a:spcAft>
                <a:spcPts val="0"/>
              </a:spcAft>
              <a:buSzPts val="1400"/>
              <a:buNone/>
            </a:pPr>
            <a:r>
              <a:rPr lang="en-US">
                <a:latin typeface="Arial"/>
                <a:ea typeface="Arial"/>
                <a:cs typeface="Arial"/>
                <a:sym typeface="Arial"/>
              </a:rPr>
              <a:t>We will be looking at these with particular reference to how they are used in a digital context.</a:t>
            </a:r>
            <a:endParaRPr>
              <a:latin typeface="Arial"/>
              <a:ea typeface="Arial"/>
              <a:cs typeface="Arial"/>
              <a:sym typeface="Arial"/>
            </a:endParaRPr>
          </a:p>
        </p:txBody>
      </p:sp>
      <p:sp>
        <p:nvSpPr>
          <p:cNvPr id="651" name="Google Shape;651;g22ee2d48f39_0_14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4" name="Shape 654"/>
        <p:cNvGrpSpPr/>
        <p:nvPr/>
      </p:nvGrpSpPr>
      <p:grpSpPr>
        <a:xfrm>
          <a:off x="0" y="0"/>
          <a:ext cx="0" cy="0"/>
          <a:chOff x="0" y="0"/>
          <a:chExt cx="0" cy="0"/>
        </a:xfrm>
      </p:grpSpPr>
      <p:sp>
        <p:nvSpPr>
          <p:cNvPr id="655" name="Google Shape;655;g22ee2d48f39_0_15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u="sng">
                <a:solidFill>
                  <a:schemeClr val="hlink"/>
                </a:solidFill>
                <a:latin typeface="Arial"/>
                <a:ea typeface="Arial"/>
                <a:cs typeface="Arial"/>
                <a:sym typeface="Arial"/>
                <a:hlinkClick r:id="rId2"/>
              </a:rPr>
              <a:t>https://www.passivetactics.com/what-is-a-disclaimer-8-types-you-need-to-know</a:t>
            </a:r>
            <a:endParaRPr>
              <a:latin typeface="Arial"/>
              <a:ea typeface="Arial"/>
              <a:cs typeface="Arial"/>
              <a:sym typeface="Arial"/>
            </a:endParaRPr>
          </a:p>
          <a:p>
            <a:pPr indent="0" lvl="0" marL="0" rtl="0" algn="l">
              <a:spcBef>
                <a:spcPts val="0"/>
              </a:spcBef>
              <a:spcAft>
                <a:spcPts val="0"/>
              </a:spcAft>
              <a:buNone/>
            </a:pPr>
            <a:r>
              <a:t/>
            </a:r>
            <a:endParaRPr>
              <a:latin typeface="Arial"/>
              <a:ea typeface="Arial"/>
              <a:cs typeface="Arial"/>
              <a:sym typeface="Arial"/>
            </a:endParaRPr>
          </a:p>
          <a:p>
            <a:pPr indent="0" lvl="0" marL="0" rtl="0" algn="l">
              <a:spcBef>
                <a:spcPts val="0"/>
              </a:spcBef>
              <a:spcAft>
                <a:spcPts val="0"/>
              </a:spcAft>
              <a:buNone/>
            </a:pPr>
            <a:r>
              <a:rPr lang="en-US">
                <a:latin typeface="Arial"/>
                <a:ea typeface="Arial"/>
                <a:cs typeface="Arial"/>
                <a:sym typeface="Arial"/>
              </a:rPr>
              <a:t>There are 8 types of disclaimer that your legal or general counsel department may have associated with your website and the content on it.</a:t>
            </a:r>
            <a:endParaRPr>
              <a:latin typeface="Arial"/>
              <a:ea typeface="Arial"/>
              <a:cs typeface="Arial"/>
              <a:sym typeface="Arial"/>
            </a:endParaRPr>
          </a:p>
        </p:txBody>
      </p:sp>
      <p:sp>
        <p:nvSpPr>
          <p:cNvPr id="656" name="Google Shape;656;g22ee2d48f39_0_15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1" name="Shape 381"/>
        <p:cNvGrpSpPr/>
        <p:nvPr/>
      </p:nvGrpSpPr>
      <p:grpSpPr>
        <a:xfrm>
          <a:off x="0" y="0"/>
          <a:ext cx="0" cy="0"/>
          <a:chOff x="0" y="0"/>
          <a:chExt cx="0" cy="0"/>
        </a:xfrm>
      </p:grpSpPr>
      <p:sp>
        <p:nvSpPr>
          <p:cNvPr id="382" name="Google Shape;382;g135e875e80f_1_2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rPr lang="en-US" sz="1100">
                <a:latin typeface="Arial"/>
                <a:ea typeface="Arial"/>
                <a:cs typeface="Arial"/>
                <a:sym typeface="Arial"/>
              </a:rPr>
              <a:t>This module is part of a series that is designed to challenge us to investigate:</a:t>
            </a:r>
            <a:endParaRPr sz="1100">
              <a:latin typeface="Arial"/>
              <a:ea typeface="Arial"/>
              <a:cs typeface="Arial"/>
              <a:sym typeface="Arial"/>
            </a:endParaRPr>
          </a:p>
          <a:p>
            <a:pPr indent="-298450" lvl="0" marL="457200" rtl="0" algn="l">
              <a:lnSpc>
                <a:spcPct val="115000"/>
              </a:lnSpc>
              <a:spcBef>
                <a:spcPts val="0"/>
              </a:spcBef>
              <a:spcAft>
                <a:spcPts val="0"/>
              </a:spcAft>
              <a:buClr>
                <a:schemeClr val="dk1"/>
              </a:buClr>
              <a:buSzPts val="1100"/>
              <a:buChar char="-"/>
            </a:pPr>
            <a:r>
              <a:rPr lang="en-US" sz="1100">
                <a:latin typeface="Arial"/>
                <a:ea typeface="Arial"/>
                <a:cs typeface="Arial"/>
                <a:sym typeface="Arial"/>
              </a:rPr>
              <a:t>the language we use, </a:t>
            </a:r>
            <a:endParaRPr sz="1100">
              <a:latin typeface="Arial"/>
              <a:ea typeface="Arial"/>
              <a:cs typeface="Arial"/>
              <a:sym typeface="Arial"/>
            </a:endParaRPr>
          </a:p>
          <a:p>
            <a:pPr indent="-298450" lvl="0" marL="457200" rtl="0" algn="l">
              <a:lnSpc>
                <a:spcPct val="115000"/>
              </a:lnSpc>
              <a:spcBef>
                <a:spcPts val="0"/>
              </a:spcBef>
              <a:spcAft>
                <a:spcPts val="0"/>
              </a:spcAft>
              <a:buClr>
                <a:schemeClr val="dk1"/>
              </a:buClr>
              <a:buSzPts val="1100"/>
              <a:buChar char="-"/>
            </a:pPr>
            <a:r>
              <a:rPr lang="en-US" sz="1100">
                <a:latin typeface="Arial"/>
                <a:ea typeface="Arial"/>
                <a:cs typeface="Arial"/>
                <a:sym typeface="Arial"/>
              </a:rPr>
              <a:t>how we communicate, </a:t>
            </a:r>
            <a:endParaRPr sz="1100">
              <a:latin typeface="Arial"/>
              <a:ea typeface="Arial"/>
              <a:cs typeface="Arial"/>
              <a:sym typeface="Arial"/>
            </a:endParaRPr>
          </a:p>
          <a:p>
            <a:pPr indent="-298450" lvl="0" marL="457200" rtl="0" algn="l">
              <a:lnSpc>
                <a:spcPct val="115000"/>
              </a:lnSpc>
              <a:spcBef>
                <a:spcPts val="0"/>
              </a:spcBef>
              <a:spcAft>
                <a:spcPts val="0"/>
              </a:spcAft>
              <a:buClr>
                <a:schemeClr val="dk1"/>
              </a:buClr>
              <a:buSzPts val="1100"/>
              <a:buChar char="-"/>
            </a:pPr>
            <a:r>
              <a:rPr lang="en-US" sz="1100">
                <a:latin typeface="Arial"/>
                <a:ea typeface="Arial"/>
                <a:cs typeface="Arial"/>
                <a:sym typeface="Arial"/>
              </a:rPr>
              <a:t>how we engage with the systems around us, </a:t>
            </a:r>
            <a:endParaRPr sz="1100">
              <a:latin typeface="Arial"/>
              <a:ea typeface="Arial"/>
              <a:cs typeface="Arial"/>
              <a:sym typeface="Arial"/>
            </a:endParaRPr>
          </a:p>
          <a:p>
            <a:pPr indent="-298450" lvl="0" marL="457200" rtl="0" algn="l">
              <a:lnSpc>
                <a:spcPct val="115000"/>
              </a:lnSpc>
              <a:spcBef>
                <a:spcPts val="0"/>
              </a:spcBef>
              <a:spcAft>
                <a:spcPts val="0"/>
              </a:spcAft>
              <a:buClr>
                <a:schemeClr val="dk1"/>
              </a:buClr>
              <a:buSzPts val="1100"/>
              <a:buChar char="-"/>
            </a:pPr>
            <a:r>
              <a:rPr lang="en-US" sz="1100">
                <a:latin typeface="Arial"/>
                <a:ea typeface="Arial"/>
                <a:cs typeface="Arial"/>
                <a:sym typeface="Arial"/>
              </a:rPr>
              <a:t>and how we go about making change in our sphere of influence. </a:t>
            </a:r>
            <a:endParaRPr sz="1100">
              <a:latin typeface="Arial"/>
              <a:ea typeface="Arial"/>
              <a:cs typeface="Arial"/>
              <a:sym typeface="Arial"/>
            </a:endParaRPr>
          </a:p>
          <a:p>
            <a:pPr indent="0" lvl="0" marL="0" rtl="0" algn="l">
              <a:spcBef>
                <a:spcPts val="0"/>
              </a:spcBef>
              <a:spcAft>
                <a:spcPts val="0"/>
              </a:spcAft>
              <a:buClr>
                <a:schemeClr val="dk1"/>
              </a:buClr>
              <a:buSzPts val="1400"/>
              <a:buFont typeface="Arial"/>
              <a:buNone/>
            </a:pPr>
            <a:r>
              <a:t/>
            </a:r>
            <a:endParaRPr b="1" sz="1100">
              <a:latin typeface="Arial"/>
              <a:ea typeface="Arial"/>
              <a:cs typeface="Arial"/>
              <a:sym typeface="Arial"/>
            </a:endParaRPr>
          </a:p>
          <a:p>
            <a:pPr indent="0" lvl="0" marL="0" rtl="0" algn="l">
              <a:spcBef>
                <a:spcPts val="0"/>
              </a:spcBef>
              <a:spcAft>
                <a:spcPts val="0"/>
              </a:spcAft>
              <a:buClr>
                <a:schemeClr val="dk1"/>
              </a:buClr>
              <a:buSzPts val="1400"/>
              <a:buFont typeface="Arial"/>
              <a:buNone/>
            </a:pPr>
            <a:r>
              <a:t/>
            </a:r>
            <a:endParaRPr sz="1100">
              <a:solidFill>
                <a:srgbClr val="333333"/>
              </a:solidFill>
              <a:latin typeface="Arial"/>
              <a:ea typeface="Arial"/>
              <a:cs typeface="Arial"/>
              <a:sym typeface="Arial"/>
            </a:endParaRPr>
          </a:p>
          <a:p>
            <a:pPr indent="0" lvl="0" marL="0" rtl="0" algn="l">
              <a:spcBef>
                <a:spcPts val="0"/>
              </a:spcBef>
              <a:spcAft>
                <a:spcPts val="0"/>
              </a:spcAft>
              <a:buClr>
                <a:schemeClr val="dk1"/>
              </a:buClr>
              <a:buSzPts val="1400"/>
              <a:buFont typeface="Arial"/>
              <a:buNone/>
            </a:pPr>
            <a:r>
              <a:rPr lang="en-US" sz="1100">
                <a:solidFill>
                  <a:srgbClr val="333333"/>
                </a:solidFill>
                <a:latin typeface="Arial"/>
                <a:ea typeface="Arial"/>
                <a:cs typeface="Arial"/>
                <a:sym typeface="Arial"/>
              </a:rPr>
              <a:t>What we will be looking at in this module is how the words that we use and that have been associated with the collections in our institutions can have both positive and negative impacts on the ways that we share our data and also on the people that encounter those data. </a:t>
            </a:r>
            <a:endParaRPr sz="1100">
              <a:solidFill>
                <a:srgbClr val="333333"/>
              </a:solidFill>
              <a:latin typeface="Arial"/>
              <a:ea typeface="Arial"/>
              <a:cs typeface="Arial"/>
              <a:sym typeface="Arial"/>
            </a:endParaRPr>
          </a:p>
          <a:p>
            <a:pPr indent="0" lvl="0" marL="0" rtl="0" algn="l">
              <a:spcBef>
                <a:spcPts val="0"/>
              </a:spcBef>
              <a:spcAft>
                <a:spcPts val="0"/>
              </a:spcAft>
              <a:buClr>
                <a:schemeClr val="dk1"/>
              </a:buClr>
              <a:buSzPts val="1400"/>
              <a:buFont typeface="Arial"/>
              <a:buNone/>
            </a:pPr>
            <a:r>
              <a:t/>
            </a:r>
            <a:endParaRPr sz="1100">
              <a:solidFill>
                <a:srgbClr val="333333"/>
              </a:solidFill>
              <a:latin typeface="Arial"/>
              <a:ea typeface="Arial"/>
              <a:cs typeface="Arial"/>
              <a:sym typeface="Arial"/>
            </a:endParaRPr>
          </a:p>
          <a:p>
            <a:pPr indent="0" lvl="0" marL="0" rtl="0" algn="l">
              <a:spcBef>
                <a:spcPts val="0"/>
              </a:spcBef>
              <a:spcAft>
                <a:spcPts val="0"/>
              </a:spcAft>
              <a:buClr>
                <a:schemeClr val="dk1"/>
              </a:buClr>
              <a:buSzPts val="1400"/>
              <a:buFont typeface="Arial"/>
              <a:buNone/>
            </a:pPr>
            <a:r>
              <a:rPr lang="en-US" sz="1100">
                <a:solidFill>
                  <a:srgbClr val="333333"/>
                </a:solidFill>
                <a:latin typeface="Arial"/>
                <a:ea typeface="Arial"/>
                <a:cs typeface="Arial"/>
                <a:sym typeface="Arial"/>
              </a:rPr>
              <a:t>We will use examples to investigate how our own perceptions and biases can change the presentation of collections information in the digital realm and then we will see some ways to mitigate the impact of that information on both internal and external audiences.</a:t>
            </a:r>
            <a:endParaRPr sz="1100">
              <a:solidFill>
                <a:srgbClr val="333333"/>
              </a:solidFill>
              <a:latin typeface="Arial"/>
              <a:ea typeface="Arial"/>
              <a:cs typeface="Arial"/>
              <a:sym typeface="Arial"/>
            </a:endParaRPr>
          </a:p>
          <a:p>
            <a:pPr indent="0" lvl="0" marL="685800" rtl="0" algn="l">
              <a:spcBef>
                <a:spcPts val="300"/>
              </a:spcBef>
              <a:spcAft>
                <a:spcPts val="0"/>
              </a:spcAft>
              <a:buClr>
                <a:schemeClr val="dk1"/>
              </a:buClr>
              <a:buSzPts val="1100"/>
              <a:buFont typeface="Arial"/>
              <a:buNone/>
            </a:pPr>
            <a:r>
              <a:t/>
            </a:r>
            <a:endParaRPr/>
          </a:p>
        </p:txBody>
      </p:sp>
      <p:sp>
        <p:nvSpPr>
          <p:cNvPr id="383" name="Google Shape;383;g135e875e80f_1_2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7" name="Shape 667"/>
        <p:cNvGrpSpPr/>
        <p:nvPr/>
      </p:nvGrpSpPr>
      <p:grpSpPr>
        <a:xfrm>
          <a:off x="0" y="0"/>
          <a:ext cx="0" cy="0"/>
          <a:chOff x="0" y="0"/>
          <a:chExt cx="0" cy="0"/>
        </a:xfrm>
      </p:grpSpPr>
      <p:sp>
        <p:nvSpPr>
          <p:cNvPr id="668" name="Google Shape;668;g22ee2d48f39_0_16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20000"/>
              </a:lnSpc>
              <a:spcBef>
                <a:spcPts val="0"/>
              </a:spcBef>
              <a:spcAft>
                <a:spcPts val="0"/>
              </a:spcAft>
              <a:buSzPts val="1100"/>
              <a:buNone/>
            </a:pPr>
            <a:r>
              <a:rPr b="1" lang="en-US">
                <a:solidFill>
                  <a:srgbClr val="222222"/>
                </a:solidFill>
                <a:latin typeface="Arial"/>
                <a:ea typeface="Arial"/>
                <a:cs typeface="Arial"/>
                <a:sym typeface="Arial"/>
              </a:rPr>
              <a:t>Disclaimer VS Terms And Conditions, What’s The Difference?</a:t>
            </a:r>
            <a:endParaRPr b="1">
              <a:solidFill>
                <a:srgbClr val="222222"/>
              </a:solidFill>
              <a:latin typeface="Arial"/>
              <a:ea typeface="Arial"/>
              <a:cs typeface="Arial"/>
              <a:sym typeface="Arial"/>
            </a:endParaRPr>
          </a:p>
          <a:p>
            <a:pPr indent="0" lvl="0" marL="0" rtl="0" algn="l">
              <a:lnSpc>
                <a:spcPct val="115000"/>
              </a:lnSpc>
              <a:spcBef>
                <a:spcPts val="0"/>
              </a:spcBef>
              <a:spcAft>
                <a:spcPts val="0"/>
              </a:spcAft>
              <a:buSzPts val="1100"/>
              <a:buNone/>
            </a:pPr>
            <a:r>
              <a:rPr lang="en-US">
                <a:solidFill>
                  <a:srgbClr val="444444"/>
                </a:solidFill>
                <a:latin typeface="Arial"/>
                <a:ea typeface="Arial"/>
                <a:cs typeface="Arial"/>
                <a:sym typeface="Arial"/>
              </a:rPr>
              <a:t>Many people assume that disclaimers and terms and conditions are the same things. However, there are some key differences between these two. Some website owners use terms &amp; conditions instead of using a disclaimer. </a:t>
            </a:r>
            <a:endParaRPr>
              <a:solidFill>
                <a:srgbClr val="444444"/>
              </a:solidFill>
              <a:latin typeface="Arial"/>
              <a:ea typeface="Arial"/>
              <a:cs typeface="Arial"/>
              <a:sym typeface="Arial"/>
            </a:endParaRPr>
          </a:p>
          <a:p>
            <a:pPr indent="0" lvl="0" marL="0" rtl="0" algn="l">
              <a:lnSpc>
                <a:spcPct val="115000"/>
              </a:lnSpc>
              <a:spcBef>
                <a:spcPts val="1900"/>
              </a:spcBef>
              <a:spcAft>
                <a:spcPts val="0"/>
              </a:spcAft>
              <a:buSzPts val="1100"/>
              <a:buNone/>
            </a:pPr>
            <a:r>
              <a:rPr lang="en-US">
                <a:solidFill>
                  <a:srgbClr val="444444"/>
                </a:solidFill>
                <a:latin typeface="Arial"/>
                <a:ea typeface="Arial"/>
                <a:cs typeface="Arial"/>
                <a:sym typeface="Arial"/>
              </a:rPr>
              <a:t>A disclaimer is something that ensures that you are not liable for the content you have on your website.</a:t>
            </a:r>
            <a:endParaRPr>
              <a:solidFill>
                <a:srgbClr val="444444"/>
              </a:solidFill>
              <a:latin typeface="Arial"/>
              <a:ea typeface="Arial"/>
              <a:cs typeface="Arial"/>
              <a:sym typeface="Arial"/>
            </a:endParaRPr>
          </a:p>
          <a:p>
            <a:pPr indent="0" lvl="0" marL="0" rtl="0" algn="l">
              <a:lnSpc>
                <a:spcPct val="115000"/>
              </a:lnSpc>
              <a:spcBef>
                <a:spcPts val="1900"/>
              </a:spcBef>
              <a:spcAft>
                <a:spcPts val="0"/>
              </a:spcAft>
              <a:buSzPts val="1100"/>
              <a:buNone/>
            </a:pPr>
            <a:r>
              <a:rPr lang="en-US">
                <a:solidFill>
                  <a:srgbClr val="444444"/>
                </a:solidFill>
                <a:latin typeface="Arial"/>
                <a:ea typeface="Arial"/>
                <a:cs typeface="Arial"/>
                <a:sym typeface="Arial"/>
              </a:rPr>
              <a:t>A terms and conditions page includes many topics such as legally establishing the use of the site, imposing limitations, and a structure of a legal relationship between website users and website owner.  </a:t>
            </a:r>
            <a:endParaRPr>
              <a:solidFill>
                <a:srgbClr val="444444"/>
              </a:solidFill>
              <a:latin typeface="Arial"/>
              <a:ea typeface="Arial"/>
              <a:cs typeface="Arial"/>
              <a:sym typeface="Arial"/>
            </a:endParaRPr>
          </a:p>
          <a:p>
            <a:pPr indent="0" lvl="0" marL="0" rtl="0" algn="l">
              <a:lnSpc>
                <a:spcPct val="115000"/>
              </a:lnSpc>
              <a:spcBef>
                <a:spcPts val="1900"/>
              </a:spcBef>
              <a:spcAft>
                <a:spcPts val="0"/>
              </a:spcAft>
              <a:buSzPts val="1100"/>
              <a:buNone/>
            </a:pPr>
            <a:r>
              <a:rPr lang="en-US">
                <a:solidFill>
                  <a:srgbClr val="444444"/>
                </a:solidFill>
                <a:latin typeface="Arial"/>
                <a:ea typeface="Arial"/>
                <a:cs typeface="Arial"/>
                <a:sym typeface="Arial"/>
              </a:rPr>
              <a:t>Many museums write both terms &amp; conditions and disclaimer pages. </a:t>
            </a:r>
            <a:endParaRPr>
              <a:solidFill>
                <a:srgbClr val="444444"/>
              </a:solidFill>
              <a:latin typeface="Arial"/>
              <a:ea typeface="Arial"/>
              <a:cs typeface="Arial"/>
              <a:sym typeface="Arial"/>
            </a:endParaRPr>
          </a:p>
          <a:p>
            <a:pPr indent="0" lvl="0" marL="0" rtl="0" algn="l">
              <a:lnSpc>
                <a:spcPct val="115000"/>
              </a:lnSpc>
              <a:spcBef>
                <a:spcPts val="1900"/>
              </a:spcBef>
              <a:spcAft>
                <a:spcPts val="0"/>
              </a:spcAft>
              <a:buSzPts val="1100"/>
              <a:buNone/>
            </a:pPr>
            <a:r>
              <a:t/>
            </a:r>
            <a:endParaRPr>
              <a:solidFill>
                <a:srgbClr val="444444"/>
              </a:solidFill>
              <a:highlight>
                <a:srgbClr val="F7F7F7"/>
              </a:highlight>
              <a:latin typeface="Arial"/>
              <a:ea typeface="Arial"/>
              <a:cs typeface="Arial"/>
              <a:sym typeface="Arial"/>
            </a:endParaRPr>
          </a:p>
          <a:p>
            <a:pPr indent="0" lvl="0" marL="0" rtl="0" algn="l">
              <a:lnSpc>
                <a:spcPct val="100000"/>
              </a:lnSpc>
              <a:spcBef>
                <a:spcPts val="1900"/>
              </a:spcBef>
              <a:spcAft>
                <a:spcPts val="0"/>
              </a:spcAft>
              <a:buSzPts val="1400"/>
              <a:buNone/>
            </a:pPr>
            <a:r>
              <a:t/>
            </a:r>
            <a:endParaRPr>
              <a:solidFill>
                <a:srgbClr val="444444"/>
              </a:solidFill>
              <a:highlight>
                <a:srgbClr val="F7F7F7"/>
              </a:highlight>
              <a:latin typeface="Arial"/>
              <a:ea typeface="Arial"/>
              <a:cs typeface="Arial"/>
              <a:sym typeface="Arial"/>
            </a:endParaRPr>
          </a:p>
        </p:txBody>
      </p:sp>
      <p:sp>
        <p:nvSpPr>
          <p:cNvPr id="669" name="Google Shape;669;g22ee2d48f39_0_16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3" name="Shape 683"/>
        <p:cNvGrpSpPr/>
        <p:nvPr/>
      </p:nvGrpSpPr>
      <p:grpSpPr>
        <a:xfrm>
          <a:off x="0" y="0"/>
          <a:ext cx="0" cy="0"/>
          <a:chOff x="0" y="0"/>
          <a:chExt cx="0" cy="0"/>
        </a:xfrm>
      </p:grpSpPr>
      <p:sp>
        <p:nvSpPr>
          <p:cNvPr id="684" name="Google Shape;684;g22ee2d48f39_0_19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latin typeface="Arial"/>
                <a:ea typeface="Arial"/>
                <a:cs typeface="Arial"/>
                <a:sym typeface="Arial"/>
              </a:rPr>
              <a:t>Resources: </a:t>
            </a:r>
            <a:endParaRPr>
              <a:latin typeface="Arial"/>
              <a:ea typeface="Arial"/>
              <a:cs typeface="Arial"/>
              <a:sym typeface="Arial"/>
            </a:endParaRPr>
          </a:p>
          <a:p>
            <a:pPr indent="0" lvl="0" marL="0" rtl="0" algn="l">
              <a:spcBef>
                <a:spcPts val="0"/>
              </a:spcBef>
              <a:spcAft>
                <a:spcPts val="0"/>
              </a:spcAft>
              <a:buNone/>
            </a:pPr>
            <a:r>
              <a:rPr lang="en-US" u="sng">
                <a:solidFill>
                  <a:schemeClr val="hlink"/>
                </a:solidFill>
                <a:latin typeface="Arial"/>
                <a:ea typeface="Arial"/>
                <a:cs typeface="Arial"/>
                <a:sym typeface="Arial"/>
                <a:hlinkClick r:id="rId2"/>
              </a:rPr>
              <a:t>https://sites.lsa.umich.edu/inclusive-teaching/wp-content/uploads/sites/853/2022/04/An-Introduction-to-Content-Warnings-and-Trigger-Warnings.pdf</a:t>
            </a:r>
            <a:endParaRPr>
              <a:latin typeface="Arial"/>
              <a:ea typeface="Arial"/>
              <a:cs typeface="Arial"/>
              <a:sym typeface="Arial"/>
            </a:endParaRPr>
          </a:p>
          <a:p>
            <a:pPr indent="0" lvl="0" marL="0" rtl="0" algn="l">
              <a:spcBef>
                <a:spcPts val="0"/>
              </a:spcBef>
              <a:spcAft>
                <a:spcPts val="0"/>
              </a:spcAft>
              <a:buNone/>
            </a:pPr>
            <a:r>
              <a:rPr lang="en-US">
                <a:latin typeface="Arial"/>
                <a:ea typeface="Arial"/>
                <a:cs typeface="Arial"/>
                <a:sym typeface="Arial"/>
              </a:rPr>
              <a:t>https://sites.lsa.umich.edu/inclusive-teaching-sandbox/wp-content/uploads/sites/853/2021/02/An-Introduction-to-Content-Warnings-and-Trigger-Warnings-Draft.pdf.</a:t>
            </a:r>
            <a:endParaRPr>
              <a:latin typeface="Arial"/>
              <a:ea typeface="Arial"/>
              <a:cs typeface="Arial"/>
              <a:sym typeface="Arial"/>
            </a:endParaRPr>
          </a:p>
          <a:p>
            <a:pPr indent="0" lvl="0" marL="0" rtl="0" algn="l">
              <a:spcBef>
                <a:spcPts val="0"/>
              </a:spcBef>
              <a:spcAft>
                <a:spcPts val="0"/>
              </a:spcAft>
              <a:buNone/>
            </a:pPr>
            <a:r>
              <a:t/>
            </a:r>
            <a:endParaRPr>
              <a:latin typeface="Arial"/>
              <a:ea typeface="Arial"/>
              <a:cs typeface="Arial"/>
              <a:sym typeface="Arial"/>
            </a:endParaRPr>
          </a:p>
          <a:p>
            <a:pPr indent="0" lvl="0" marL="0" rtl="0" algn="l">
              <a:spcBef>
                <a:spcPts val="0"/>
              </a:spcBef>
              <a:spcAft>
                <a:spcPts val="0"/>
              </a:spcAft>
              <a:buNone/>
            </a:pPr>
            <a:r>
              <a:rPr lang="en-US">
                <a:latin typeface="Arial"/>
                <a:ea typeface="Arial"/>
                <a:cs typeface="Arial"/>
                <a:sym typeface="Arial"/>
              </a:rPr>
              <a:t>We have discussed some of the data and information that we handle as museum professionals has impact beyond its scientific importance. Warnings are a way to allow others to be prepared for what they may be exposed to when working with or browsing the information that we make available. </a:t>
            </a:r>
            <a:endParaRPr>
              <a:latin typeface="Arial"/>
              <a:ea typeface="Arial"/>
              <a:cs typeface="Arial"/>
              <a:sym typeface="Arial"/>
            </a:endParaRPr>
          </a:p>
          <a:p>
            <a:pPr indent="0" lvl="0" marL="0" rtl="0" algn="l">
              <a:spcBef>
                <a:spcPts val="0"/>
              </a:spcBef>
              <a:spcAft>
                <a:spcPts val="0"/>
              </a:spcAft>
              <a:buNone/>
            </a:pPr>
            <a:r>
              <a:t/>
            </a:r>
            <a:endParaRPr>
              <a:latin typeface="Arial"/>
              <a:ea typeface="Arial"/>
              <a:cs typeface="Arial"/>
              <a:sym typeface="Arial"/>
            </a:endParaRPr>
          </a:p>
          <a:p>
            <a:pPr indent="0" lvl="0" marL="0" rtl="0" algn="l">
              <a:spcBef>
                <a:spcPts val="0"/>
              </a:spcBef>
              <a:spcAft>
                <a:spcPts val="0"/>
              </a:spcAft>
              <a:buNone/>
            </a:pPr>
            <a:r>
              <a:rPr lang="en-US">
                <a:solidFill>
                  <a:srgbClr val="0F0F14"/>
                </a:solidFill>
                <a:latin typeface="Arial"/>
                <a:ea typeface="Arial"/>
                <a:cs typeface="Arial"/>
                <a:sym typeface="Arial"/>
              </a:rPr>
              <a:t>These warnings are not intended to censure nor invite individuals to avoid material that challenges them. On the contrary, warnings of challenging material can help engagement by individuals and give them the ability to take charge of their own health and learning.</a:t>
            </a:r>
            <a:endParaRPr>
              <a:latin typeface="Arial"/>
              <a:ea typeface="Arial"/>
              <a:cs typeface="Arial"/>
              <a:sym typeface="Arial"/>
            </a:endParaRPr>
          </a:p>
          <a:p>
            <a:pPr indent="0" lvl="0" marL="914400" rtl="0" algn="l">
              <a:spcBef>
                <a:spcPts val="1200"/>
              </a:spcBef>
              <a:spcAft>
                <a:spcPts val="0"/>
              </a:spcAft>
              <a:buNone/>
            </a:pPr>
            <a:r>
              <a:t/>
            </a:r>
            <a:endParaRPr/>
          </a:p>
        </p:txBody>
      </p:sp>
      <p:sp>
        <p:nvSpPr>
          <p:cNvPr id="685" name="Google Shape;685;g22ee2d48f39_0_19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5" name="Shape 695"/>
        <p:cNvGrpSpPr/>
        <p:nvPr/>
      </p:nvGrpSpPr>
      <p:grpSpPr>
        <a:xfrm>
          <a:off x="0" y="0"/>
          <a:ext cx="0" cy="0"/>
          <a:chOff x="0" y="0"/>
          <a:chExt cx="0" cy="0"/>
        </a:xfrm>
      </p:grpSpPr>
      <p:sp>
        <p:nvSpPr>
          <p:cNvPr id="696" name="Google Shape;696;g22ee2d48f39_0_20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None/>
            </a:pPr>
            <a:r>
              <a:rPr b="1" lang="en-US">
                <a:latin typeface="Arial"/>
                <a:ea typeface="Arial"/>
                <a:cs typeface="Arial"/>
                <a:sym typeface="Arial"/>
              </a:rPr>
              <a:t>Notes: </a:t>
            </a:r>
            <a:endParaRPr>
              <a:latin typeface="Arial"/>
              <a:ea typeface="Arial"/>
              <a:cs typeface="Arial"/>
              <a:sym typeface="Arial"/>
            </a:endParaRPr>
          </a:p>
          <a:p>
            <a:pPr indent="0" lvl="0" marL="0" rtl="0" algn="l">
              <a:lnSpc>
                <a:spcPct val="100000"/>
              </a:lnSpc>
              <a:spcBef>
                <a:spcPts val="0"/>
              </a:spcBef>
              <a:spcAft>
                <a:spcPts val="0"/>
              </a:spcAft>
              <a:buSzPts val="1400"/>
              <a:buNone/>
            </a:pPr>
            <a:r>
              <a:t/>
            </a:r>
            <a:endParaRPr sz="1350">
              <a:solidFill>
                <a:srgbClr val="333333"/>
              </a:solidFill>
              <a:highlight>
                <a:srgbClr val="00D084"/>
              </a:highlight>
              <a:latin typeface="Roboto"/>
              <a:ea typeface="Roboto"/>
              <a:cs typeface="Roboto"/>
              <a:sym typeface="Roboto"/>
            </a:endParaRPr>
          </a:p>
        </p:txBody>
      </p:sp>
      <p:sp>
        <p:nvSpPr>
          <p:cNvPr id="697" name="Google Shape;697;g22ee2d48f39_0_20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6" name="Shape 706"/>
        <p:cNvGrpSpPr/>
        <p:nvPr/>
      </p:nvGrpSpPr>
      <p:grpSpPr>
        <a:xfrm>
          <a:off x="0" y="0"/>
          <a:ext cx="0" cy="0"/>
          <a:chOff x="0" y="0"/>
          <a:chExt cx="0" cy="0"/>
        </a:xfrm>
      </p:grpSpPr>
      <p:sp>
        <p:nvSpPr>
          <p:cNvPr id="707" name="Google Shape;707;g22ee2d48f39_0_21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100"/>
              <a:buFont typeface="Arial"/>
              <a:buNone/>
            </a:pPr>
            <a:r>
              <a:rPr lang="en-US">
                <a:latin typeface="Arial"/>
                <a:ea typeface="Arial"/>
                <a:cs typeface="Arial"/>
                <a:sym typeface="Arial"/>
              </a:rPr>
              <a:t>This is a list of some of the most common content warning categories, but it is not mean exhaustive. </a:t>
            </a:r>
            <a:endParaRPr>
              <a:latin typeface="Arial"/>
              <a:ea typeface="Arial"/>
              <a:cs typeface="Arial"/>
              <a:sym typeface="Arial"/>
            </a:endParaRPr>
          </a:p>
          <a:p>
            <a:pPr indent="0" lvl="0" marL="0" rtl="0" algn="l">
              <a:spcBef>
                <a:spcPts val="0"/>
              </a:spcBef>
              <a:spcAft>
                <a:spcPts val="0"/>
              </a:spcAft>
              <a:buClr>
                <a:schemeClr val="dk1"/>
              </a:buClr>
              <a:buSzPts val="1100"/>
              <a:buFont typeface="Arial"/>
              <a:buNone/>
            </a:pPr>
            <a:r>
              <a:t/>
            </a:r>
            <a:endParaRPr>
              <a:latin typeface="Arial"/>
              <a:ea typeface="Arial"/>
              <a:cs typeface="Arial"/>
              <a:sym typeface="Arial"/>
            </a:endParaRPr>
          </a:p>
          <a:p>
            <a:pPr indent="0" lvl="0" marL="0" rtl="0" algn="l">
              <a:spcBef>
                <a:spcPts val="0"/>
              </a:spcBef>
              <a:spcAft>
                <a:spcPts val="0"/>
              </a:spcAft>
              <a:buClr>
                <a:schemeClr val="dk1"/>
              </a:buClr>
              <a:buSzPts val="1100"/>
              <a:buFont typeface="Arial"/>
              <a:buNone/>
            </a:pPr>
            <a:r>
              <a:rPr lang="en-US">
                <a:latin typeface="Arial"/>
                <a:ea typeface="Arial"/>
                <a:cs typeface="Arial"/>
                <a:sym typeface="Arial"/>
              </a:rPr>
              <a:t>If your collections information is already transcribed you may already know which categories you are dealing with and so you can include appropriate warnings wherever the data and information may be available. However, until it is digitized you may not know and so it is best to over warn than under warn.. </a:t>
            </a:r>
            <a:endParaRPr>
              <a:latin typeface="Arial"/>
              <a:ea typeface="Arial"/>
              <a:cs typeface="Arial"/>
              <a:sym typeface="Arial"/>
            </a:endParaRPr>
          </a:p>
          <a:p>
            <a:pPr indent="0" lvl="0" marL="0" rtl="0" algn="l">
              <a:spcBef>
                <a:spcPts val="0"/>
              </a:spcBef>
              <a:spcAft>
                <a:spcPts val="0"/>
              </a:spcAft>
              <a:buClr>
                <a:schemeClr val="dk1"/>
              </a:buClr>
              <a:buSzPts val="1100"/>
              <a:buFont typeface="Arial"/>
              <a:buNone/>
            </a:pPr>
            <a:r>
              <a:t/>
            </a:r>
            <a:endParaRPr>
              <a:latin typeface="Arial"/>
              <a:ea typeface="Arial"/>
              <a:cs typeface="Arial"/>
              <a:sym typeface="Arial"/>
            </a:endParaRPr>
          </a:p>
          <a:p>
            <a:pPr indent="0" lvl="0" marL="0" rtl="0" algn="l">
              <a:spcBef>
                <a:spcPts val="0"/>
              </a:spcBef>
              <a:spcAft>
                <a:spcPts val="0"/>
              </a:spcAft>
              <a:buClr>
                <a:schemeClr val="dk1"/>
              </a:buClr>
              <a:buSzPts val="1100"/>
              <a:buFont typeface="Arial"/>
              <a:buNone/>
            </a:pPr>
            <a:r>
              <a:rPr lang="en-US">
                <a:latin typeface="Arial"/>
                <a:ea typeface="Arial"/>
                <a:cs typeface="Arial"/>
                <a:sym typeface="Arial"/>
              </a:rPr>
              <a:t>What is important is that as the individual setting up a project you be aware that it is possible and you can (and should) use warnings as a way to let your colleagues and workers know what they may be exposed to.</a:t>
            </a:r>
            <a:endParaRPr>
              <a:latin typeface="Arial"/>
              <a:ea typeface="Arial"/>
              <a:cs typeface="Arial"/>
              <a:sym typeface="Arial"/>
            </a:endParaRPr>
          </a:p>
        </p:txBody>
      </p:sp>
      <p:sp>
        <p:nvSpPr>
          <p:cNvPr id="708" name="Google Shape;708;g22ee2d48f39_0_2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0" name="Shape 720"/>
        <p:cNvGrpSpPr/>
        <p:nvPr/>
      </p:nvGrpSpPr>
      <p:grpSpPr>
        <a:xfrm>
          <a:off x="0" y="0"/>
          <a:ext cx="0" cy="0"/>
          <a:chOff x="0" y="0"/>
          <a:chExt cx="0" cy="0"/>
        </a:xfrm>
      </p:grpSpPr>
      <p:sp>
        <p:nvSpPr>
          <p:cNvPr id="721" name="Google Shape;721;g22ee2d48f39_0_22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None/>
            </a:pPr>
            <a:r>
              <a:rPr lang="en-US">
                <a:latin typeface="Arial"/>
                <a:ea typeface="Arial"/>
                <a:cs typeface="Arial"/>
                <a:sym typeface="Arial"/>
              </a:rPr>
              <a:t>Trigger warnings are a special case of warning and relate specifically in the case of Post Traumatic Stress Disorder. </a:t>
            </a:r>
            <a:endParaRPr>
              <a:latin typeface="Arial"/>
              <a:ea typeface="Arial"/>
              <a:cs typeface="Arial"/>
              <a:sym typeface="Arial"/>
            </a:endParaRPr>
          </a:p>
          <a:p>
            <a:pPr indent="0" lvl="0" marL="0" rtl="0" algn="l">
              <a:lnSpc>
                <a:spcPct val="100000"/>
              </a:lnSpc>
              <a:spcBef>
                <a:spcPts val="0"/>
              </a:spcBef>
              <a:spcAft>
                <a:spcPts val="0"/>
              </a:spcAft>
              <a:buSzPts val="1400"/>
              <a:buNone/>
            </a:pPr>
            <a:r>
              <a:t/>
            </a:r>
            <a:endParaRPr sz="1350">
              <a:solidFill>
                <a:srgbClr val="333333"/>
              </a:solidFill>
              <a:highlight>
                <a:srgbClr val="00D084"/>
              </a:highlight>
              <a:latin typeface="Roboto"/>
              <a:ea typeface="Roboto"/>
              <a:cs typeface="Roboto"/>
              <a:sym typeface="Roboto"/>
            </a:endParaRPr>
          </a:p>
          <a:p>
            <a:pPr indent="0" lvl="0" marL="0" rtl="0" algn="l">
              <a:lnSpc>
                <a:spcPct val="100000"/>
              </a:lnSpc>
              <a:spcBef>
                <a:spcPts val="0"/>
              </a:spcBef>
              <a:spcAft>
                <a:spcPts val="0"/>
              </a:spcAft>
              <a:buSzPts val="1400"/>
              <a:buNone/>
            </a:pPr>
            <a:r>
              <a:t/>
            </a:r>
            <a:endParaRPr sz="1350">
              <a:solidFill>
                <a:srgbClr val="333333"/>
              </a:solidFill>
              <a:highlight>
                <a:srgbClr val="00D084"/>
              </a:highlight>
              <a:latin typeface="Roboto"/>
              <a:ea typeface="Roboto"/>
              <a:cs typeface="Roboto"/>
              <a:sym typeface="Roboto"/>
            </a:endParaRPr>
          </a:p>
        </p:txBody>
      </p:sp>
      <p:sp>
        <p:nvSpPr>
          <p:cNvPr id="722" name="Google Shape;722;g22ee2d48f39_0_22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1" name="Shape 731"/>
        <p:cNvGrpSpPr/>
        <p:nvPr/>
      </p:nvGrpSpPr>
      <p:grpSpPr>
        <a:xfrm>
          <a:off x="0" y="0"/>
          <a:ext cx="0" cy="0"/>
          <a:chOff x="0" y="0"/>
          <a:chExt cx="0" cy="0"/>
        </a:xfrm>
      </p:grpSpPr>
      <p:sp>
        <p:nvSpPr>
          <p:cNvPr id="732" name="Google Shape;732;g27185231198_0_3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None/>
            </a:pPr>
            <a:r>
              <a:rPr lang="en-US" sz="900">
                <a:latin typeface="Arial"/>
                <a:ea typeface="Arial"/>
                <a:cs typeface="Arial"/>
                <a:sym typeface="Arial"/>
              </a:rPr>
              <a:t>image: </a:t>
            </a:r>
            <a:r>
              <a:rPr lang="en-US" sz="900">
                <a:latin typeface="Arial"/>
                <a:ea typeface="Arial"/>
                <a:cs typeface="Arial"/>
                <a:sym typeface="Arial"/>
              </a:rPr>
              <a:t>https://www.publicdomainpictures.net/pictures/230000/velka/safety-warning.jpg</a:t>
            </a:r>
            <a:endParaRPr sz="900">
              <a:latin typeface="Arial"/>
              <a:ea typeface="Arial"/>
              <a:cs typeface="Arial"/>
              <a:sym typeface="Arial"/>
            </a:endParaRPr>
          </a:p>
          <a:p>
            <a:pPr indent="0" lvl="0" marL="0" rtl="0" algn="l">
              <a:lnSpc>
                <a:spcPct val="115000"/>
              </a:lnSpc>
              <a:spcBef>
                <a:spcPts val="0"/>
              </a:spcBef>
              <a:spcAft>
                <a:spcPts val="0"/>
              </a:spcAft>
              <a:buNone/>
            </a:pPr>
            <a:r>
              <a:t/>
            </a:r>
            <a:endParaRPr b="1" sz="1100">
              <a:latin typeface="Arial"/>
              <a:ea typeface="Arial"/>
              <a:cs typeface="Arial"/>
              <a:sym typeface="Arial"/>
            </a:endParaRPr>
          </a:p>
          <a:p>
            <a:pPr indent="-298450" lvl="0" marL="457200" rtl="0" algn="l">
              <a:lnSpc>
                <a:spcPct val="115000"/>
              </a:lnSpc>
              <a:spcBef>
                <a:spcPts val="0"/>
              </a:spcBef>
              <a:spcAft>
                <a:spcPts val="0"/>
              </a:spcAft>
              <a:buClr>
                <a:schemeClr val="dk1"/>
              </a:buClr>
              <a:buSzPts val="1100"/>
              <a:buChar char="-"/>
            </a:pPr>
            <a:r>
              <a:rPr b="1" lang="en-US" sz="1100">
                <a:latin typeface="Arial"/>
                <a:ea typeface="Arial"/>
                <a:cs typeface="Arial"/>
                <a:sym typeface="Arial"/>
              </a:rPr>
              <a:t>Exercise 4 (10 mins) - INSTRUCTIONS: </a:t>
            </a:r>
            <a:endParaRPr b="1" sz="1100">
              <a:latin typeface="Arial"/>
              <a:ea typeface="Arial"/>
              <a:cs typeface="Arial"/>
              <a:sym typeface="Arial"/>
            </a:endParaRPr>
          </a:p>
          <a:p>
            <a:pPr indent="-298450" lvl="0" marL="457200" rtl="0" algn="l">
              <a:lnSpc>
                <a:spcPct val="115000"/>
              </a:lnSpc>
              <a:spcBef>
                <a:spcPts val="0"/>
              </a:spcBef>
              <a:spcAft>
                <a:spcPts val="0"/>
              </a:spcAft>
              <a:buSzPts val="1100"/>
              <a:buChar char="-"/>
            </a:pPr>
            <a:r>
              <a:rPr lang="en-US" sz="1100">
                <a:latin typeface="Arial"/>
                <a:ea typeface="Arial"/>
                <a:cs typeface="Arial"/>
                <a:sym typeface="Arial"/>
              </a:rPr>
              <a:t>Ask participants to find the disclaimer on their institutions website,</a:t>
            </a:r>
            <a:endParaRPr sz="1100">
              <a:latin typeface="Arial"/>
              <a:ea typeface="Arial"/>
              <a:cs typeface="Arial"/>
              <a:sym typeface="Arial"/>
            </a:endParaRPr>
          </a:p>
          <a:p>
            <a:pPr indent="-298450" lvl="1" marL="914400" rtl="0" algn="l">
              <a:lnSpc>
                <a:spcPct val="115000"/>
              </a:lnSpc>
              <a:spcBef>
                <a:spcPts val="0"/>
              </a:spcBef>
              <a:spcAft>
                <a:spcPts val="0"/>
              </a:spcAft>
              <a:buSzPts val="1100"/>
              <a:buFont typeface="Arial"/>
              <a:buChar char="-"/>
            </a:pPr>
            <a:r>
              <a:rPr lang="en-US" sz="1100">
                <a:latin typeface="Arial"/>
                <a:ea typeface="Arial"/>
                <a:cs typeface="Arial"/>
                <a:sym typeface="Arial"/>
              </a:rPr>
              <a:t>post a links in the chat</a:t>
            </a:r>
            <a:endParaRPr sz="1100">
              <a:latin typeface="Arial"/>
              <a:ea typeface="Arial"/>
              <a:cs typeface="Arial"/>
              <a:sym typeface="Arial"/>
            </a:endParaRPr>
          </a:p>
          <a:p>
            <a:pPr indent="-298450" lvl="0" marL="457200" rtl="0" algn="l">
              <a:lnSpc>
                <a:spcPct val="115000"/>
              </a:lnSpc>
              <a:spcBef>
                <a:spcPts val="0"/>
              </a:spcBef>
              <a:spcAft>
                <a:spcPts val="0"/>
              </a:spcAft>
              <a:buSzPts val="1100"/>
              <a:buFont typeface="Arial"/>
              <a:buChar char="-"/>
            </a:pPr>
            <a:r>
              <a:rPr lang="en-US" sz="1100">
                <a:latin typeface="Arial"/>
                <a:ea typeface="Arial"/>
                <a:cs typeface="Arial"/>
                <a:sym typeface="Arial"/>
              </a:rPr>
              <a:t>Together look at the links and discuss the different things that you see.</a:t>
            </a:r>
            <a:endParaRPr sz="1100">
              <a:latin typeface="Arial"/>
              <a:ea typeface="Arial"/>
              <a:cs typeface="Arial"/>
              <a:sym typeface="Arial"/>
            </a:endParaRPr>
          </a:p>
          <a:p>
            <a:pPr indent="0" lvl="0" marL="0" rtl="0" algn="l">
              <a:lnSpc>
                <a:spcPct val="115000"/>
              </a:lnSpc>
              <a:spcBef>
                <a:spcPts val="0"/>
              </a:spcBef>
              <a:spcAft>
                <a:spcPts val="0"/>
              </a:spcAft>
              <a:buNone/>
            </a:pPr>
            <a:r>
              <a:t/>
            </a:r>
            <a:endParaRPr sz="1100">
              <a:latin typeface="Arial"/>
              <a:ea typeface="Arial"/>
              <a:cs typeface="Arial"/>
              <a:sym typeface="Arial"/>
            </a:endParaRPr>
          </a:p>
          <a:p>
            <a:pPr indent="0" lvl="0" marL="0" rtl="0" algn="l">
              <a:lnSpc>
                <a:spcPct val="115000"/>
              </a:lnSpc>
              <a:spcBef>
                <a:spcPts val="0"/>
              </a:spcBef>
              <a:spcAft>
                <a:spcPts val="0"/>
              </a:spcAft>
              <a:buNone/>
            </a:pPr>
            <a:r>
              <a:t/>
            </a:r>
            <a:endParaRPr sz="1100">
              <a:latin typeface="Arial"/>
              <a:ea typeface="Arial"/>
              <a:cs typeface="Arial"/>
              <a:sym typeface="Arial"/>
            </a:endParaRPr>
          </a:p>
          <a:p>
            <a:pPr indent="0" lvl="0" marL="0" rtl="0" algn="l">
              <a:lnSpc>
                <a:spcPct val="115000"/>
              </a:lnSpc>
              <a:spcBef>
                <a:spcPts val="0"/>
              </a:spcBef>
              <a:spcAft>
                <a:spcPts val="0"/>
              </a:spcAft>
              <a:buNone/>
            </a:pPr>
            <a:r>
              <a:rPr lang="en-US" sz="1100">
                <a:latin typeface="Arial"/>
                <a:ea typeface="Arial"/>
                <a:cs typeface="Arial"/>
                <a:sym typeface="Arial"/>
              </a:rPr>
              <a:t>FMNH: https://www.fieldmuseum.org/website-terms-use</a:t>
            </a:r>
            <a:endParaRPr sz="1100">
              <a:latin typeface="Arial"/>
              <a:ea typeface="Arial"/>
              <a:cs typeface="Arial"/>
              <a:sym typeface="Arial"/>
            </a:endParaRPr>
          </a:p>
          <a:p>
            <a:pPr indent="0" lvl="0" marL="0" rtl="0" algn="l">
              <a:lnSpc>
                <a:spcPct val="100000"/>
              </a:lnSpc>
              <a:spcBef>
                <a:spcPts val="0"/>
              </a:spcBef>
              <a:spcAft>
                <a:spcPts val="0"/>
              </a:spcAft>
              <a:buSzPts val="1400"/>
              <a:buNone/>
            </a:pPr>
            <a:r>
              <a:t/>
            </a:r>
            <a:endParaRPr/>
          </a:p>
        </p:txBody>
      </p:sp>
      <p:sp>
        <p:nvSpPr>
          <p:cNvPr id="733" name="Google Shape;733;g27185231198_0_3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1" name="Shape 741"/>
        <p:cNvGrpSpPr/>
        <p:nvPr/>
      </p:nvGrpSpPr>
      <p:grpSpPr>
        <a:xfrm>
          <a:off x="0" y="0"/>
          <a:ext cx="0" cy="0"/>
          <a:chOff x="0" y="0"/>
          <a:chExt cx="0" cy="0"/>
        </a:xfrm>
      </p:grpSpPr>
      <p:sp>
        <p:nvSpPr>
          <p:cNvPr id="742" name="Google Shape;742;g22ee2d48f39_0_23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400"/>
              <a:buFont typeface="Arial"/>
              <a:buNone/>
            </a:pPr>
            <a:r>
              <a:rPr lang="en-US">
                <a:latin typeface="Arial"/>
                <a:ea typeface="Arial"/>
                <a:cs typeface="Arial"/>
                <a:sym typeface="Arial"/>
              </a:rPr>
              <a:t>Labels are an important category of extended metadata that have been developed in the cultural domain. These are particularly directed to support indigenous communities in making sure that there is appropriate attribution of cultural authority and heritage in the digital realm.</a:t>
            </a:r>
            <a:endParaRPr>
              <a:latin typeface="Arial"/>
              <a:ea typeface="Arial"/>
              <a:cs typeface="Arial"/>
              <a:sym typeface="Arial"/>
            </a:endParaRPr>
          </a:p>
          <a:p>
            <a:pPr indent="0" lvl="0" marL="0" rtl="0" algn="l">
              <a:lnSpc>
                <a:spcPct val="100000"/>
              </a:lnSpc>
              <a:spcBef>
                <a:spcPts val="0"/>
              </a:spcBef>
              <a:spcAft>
                <a:spcPts val="0"/>
              </a:spcAft>
              <a:buClr>
                <a:schemeClr val="dk1"/>
              </a:buClr>
              <a:buSzPts val="1400"/>
              <a:buFont typeface="Arial"/>
              <a:buNone/>
            </a:pPr>
            <a:r>
              <a:t/>
            </a:r>
            <a:endParaRPr>
              <a:latin typeface="Arial"/>
              <a:ea typeface="Arial"/>
              <a:cs typeface="Arial"/>
              <a:sym typeface="Arial"/>
            </a:endParaRPr>
          </a:p>
          <a:p>
            <a:pPr indent="0" lvl="0" marL="0" rtl="0" algn="l">
              <a:lnSpc>
                <a:spcPct val="100000"/>
              </a:lnSpc>
              <a:spcBef>
                <a:spcPts val="0"/>
              </a:spcBef>
              <a:spcAft>
                <a:spcPts val="0"/>
              </a:spcAft>
              <a:buClr>
                <a:schemeClr val="dk1"/>
              </a:buClr>
              <a:buSzPts val="1400"/>
              <a:buFont typeface="Arial"/>
              <a:buNone/>
            </a:pPr>
            <a:r>
              <a:rPr lang="en-US">
                <a:latin typeface="Arial"/>
                <a:ea typeface="Arial"/>
                <a:cs typeface="Arial"/>
                <a:sym typeface="Arial"/>
              </a:rPr>
              <a:t>Mukurtu and Local Contexts are 2 important international resources or labels for both cultural and natural history collections.</a:t>
            </a:r>
            <a:endParaRPr>
              <a:latin typeface="Arial"/>
              <a:ea typeface="Arial"/>
              <a:cs typeface="Arial"/>
              <a:sym typeface="Arial"/>
            </a:endParaRPr>
          </a:p>
          <a:p>
            <a:pPr indent="0" lvl="0" marL="0" rtl="0" algn="l">
              <a:lnSpc>
                <a:spcPct val="100000"/>
              </a:lnSpc>
              <a:spcBef>
                <a:spcPts val="0"/>
              </a:spcBef>
              <a:spcAft>
                <a:spcPts val="0"/>
              </a:spcAft>
              <a:buClr>
                <a:schemeClr val="dk1"/>
              </a:buClr>
              <a:buSzPts val="1400"/>
              <a:buFont typeface="Arial"/>
              <a:buNone/>
            </a:pPr>
            <a:r>
              <a:t/>
            </a:r>
            <a:endParaRPr>
              <a:latin typeface="Arial"/>
              <a:ea typeface="Arial"/>
              <a:cs typeface="Arial"/>
              <a:sym typeface="Arial"/>
            </a:endParaRPr>
          </a:p>
          <a:p>
            <a:pPr indent="0" lvl="0" marL="0" rtl="0" algn="l">
              <a:lnSpc>
                <a:spcPct val="100000"/>
              </a:lnSpc>
              <a:spcBef>
                <a:spcPts val="0"/>
              </a:spcBef>
              <a:spcAft>
                <a:spcPts val="0"/>
              </a:spcAft>
              <a:buClr>
                <a:schemeClr val="dk1"/>
              </a:buClr>
              <a:buSzPts val="1400"/>
              <a:buFont typeface="Arial"/>
              <a:buNone/>
            </a:pPr>
            <a:r>
              <a:t/>
            </a:r>
            <a:endParaRPr>
              <a:latin typeface="Arial"/>
              <a:ea typeface="Arial"/>
              <a:cs typeface="Arial"/>
              <a:sym typeface="Arial"/>
            </a:endParaRPr>
          </a:p>
          <a:p>
            <a:pPr indent="0" lvl="0" marL="0" rtl="0" algn="l">
              <a:lnSpc>
                <a:spcPct val="100000"/>
              </a:lnSpc>
              <a:spcBef>
                <a:spcPts val="0"/>
              </a:spcBef>
              <a:spcAft>
                <a:spcPts val="0"/>
              </a:spcAft>
              <a:buClr>
                <a:schemeClr val="dk1"/>
              </a:buClr>
              <a:buSzPts val="1400"/>
              <a:buFont typeface="Arial"/>
              <a:buNone/>
            </a:pPr>
            <a:r>
              <a:t/>
            </a:r>
            <a:endParaRPr>
              <a:latin typeface="Arial"/>
              <a:ea typeface="Arial"/>
              <a:cs typeface="Arial"/>
              <a:sym typeface="Arial"/>
            </a:endParaRPr>
          </a:p>
          <a:p>
            <a:pPr indent="0" lvl="0" marL="0" rtl="0" algn="l">
              <a:lnSpc>
                <a:spcPct val="100000"/>
              </a:lnSpc>
              <a:spcBef>
                <a:spcPts val="0"/>
              </a:spcBef>
              <a:spcAft>
                <a:spcPts val="0"/>
              </a:spcAft>
              <a:buClr>
                <a:schemeClr val="dk1"/>
              </a:buClr>
              <a:buSzPts val="1400"/>
              <a:buFont typeface="Arial"/>
              <a:buNone/>
            </a:pPr>
            <a:r>
              <a:t/>
            </a:r>
            <a:endParaRPr>
              <a:latin typeface="Arial"/>
              <a:ea typeface="Arial"/>
              <a:cs typeface="Arial"/>
              <a:sym typeface="Arial"/>
            </a:endParaRPr>
          </a:p>
          <a:p>
            <a:pPr indent="0" lvl="0" marL="0" rtl="0" algn="l">
              <a:lnSpc>
                <a:spcPct val="100000"/>
              </a:lnSpc>
              <a:spcBef>
                <a:spcPts val="0"/>
              </a:spcBef>
              <a:spcAft>
                <a:spcPts val="0"/>
              </a:spcAft>
              <a:buClr>
                <a:schemeClr val="dk1"/>
              </a:buClr>
              <a:buSzPts val="1400"/>
              <a:buFont typeface="Arial"/>
              <a:buNone/>
            </a:pPr>
            <a:r>
              <a:t/>
            </a:r>
            <a:endParaRPr>
              <a:latin typeface="Arial"/>
              <a:ea typeface="Arial"/>
              <a:cs typeface="Arial"/>
              <a:sym typeface="Arial"/>
            </a:endParaRPr>
          </a:p>
          <a:p>
            <a:pPr indent="0" lvl="0" marL="0" rtl="0" algn="l">
              <a:lnSpc>
                <a:spcPct val="100000"/>
              </a:lnSpc>
              <a:spcBef>
                <a:spcPts val="0"/>
              </a:spcBef>
              <a:spcAft>
                <a:spcPts val="0"/>
              </a:spcAft>
              <a:buClr>
                <a:schemeClr val="dk1"/>
              </a:buClr>
              <a:buSzPts val="1400"/>
              <a:buFont typeface="Arial"/>
              <a:buNone/>
            </a:pPr>
            <a:r>
              <a:t/>
            </a:r>
            <a:endParaRPr>
              <a:latin typeface="Arial"/>
              <a:ea typeface="Arial"/>
              <a:cs typeface="Arial"/>
              <a:sym typeface="Arial"/>
            </a:endParaRPr>
          </a:p>
        </p:txBody>
      </p:sp>
      <p:sp>
        <p:nvSpPr>
          <p:cNvPr id="743" name="Google Shape;743;g22ee2d48f39_0_23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5" name="Shape 765"/>
        <p:cNvGrpSpPr/>
        <p:nvPr/>
      </p:nvGrpSpPr>
      <p:grpSpPr>
        <a:xfrm>
          <a:off x="0" y="0"/>
          <a:ext cx="0" cy="0"/>
          <a:chOff x="0" y="0"/>
          <a:chExt cx="0" cy="0"/>
        </a:xfrm>
      </p:grpSpPr>
      <p:sp>
        <p:nvSpPr>
          <p:cNvPr id="766" name="Google Shape;766;g22ee2d48f39_0_83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767" name="Google Shape;767;g22ee2d48f39_0_83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0" name="Shape 770"/>
        <p:cNvGrpSpPr/>
        <p:nvPr/>
      </p:nvGrpSpPr>
      <p:grpSpPr>
        <a:xfrm>
          <a:off x="0" y="0"/>
          <a:ext cx="0" cy="0"/>
          <a:chOff x="0" y="0"/>
          <a:chExt cx="0" cy="0"/>
        </a:xfrm>
      </p:grpSpPr>
      <p:sp>
        <p:nvSpPr>
          <p:cNvPr id="771" name="Google Shape;771;g22ee2d48f39_0_25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1200"/>
              </a:spcBef>
              <a:spcAft>
                <a:spcPts val="0"/>
              </a:spcAft>
              <a:buClr>
                <a:schemeClr val="dk1"/>
              </a:buClr>
              <a:buSzPts val="1100"/>
              <a:buFont typeface="Arial"/>
              <a:buNone/>
            </a:pPr>
            <a:r>
              <a:rPr b="1" lang="en-US">
                <a:latin typeface="Arial"/>
                <a:ea typeface="Arial"/>
                <a:cs typeface="Arial"/>
                <a:sym typeface="Arial"/>
              </a:rPr>
              <a:t>Notes</a:t>
            </a:r>
            <a:r>
              <a:rPr lang="en-US">
                <a:latin typeface="Arial"/>
                <a:ea typeface="Arial"/>
                <a:cs typeface="Arial"/>
                <a:sym typeface="Arial"/>
              </a:rPr>
              <a:t>: The facilitator may choose to use the norms, warnings and labels from their own institution as the example. </a:t>
            </a:r>
            <a:endParaRPr>
              <a:latin typeface="Arial"/>
              <a:ea typeface="Arial"/>
              <a:cs typeface="Arial"/>
              <a:sym typeface="Arial"/>
            </a:endParaRPr>
          </a:p>
        </p:txBody>
      </p:sp>
      <p:sp>
        <p:nvSpPr>
          <p:cNvPr id="772" name="Google Shape;772;g22ee2d48f39_0_25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9" name="Shape 779"/>
        <p:cNvGrpSpPr/>
        <p:nvPr/>
      </p:nvGrpSpPr>
      <p:grpSpPr>
        <a:xfrm>
          <a:off x="0" y="0"/>
          <a:ext cx="0" cy="0"/>
          <a:chOff x="0" y="0"/>
          <a:chExt cx="0" cy="0"/>
        </a:xfrm>
      </p:grpSpPr>
      <p:sp>
        <p:nvSpPr>
          <p:cNvPr id="780" name="Google Shape;780;g22ee2d48f39_0_26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400"/>
              <a:buFont typeface="Arial"/>
              <a:buNone/>
            </a:pPr>
            <a:r>
              <a:rPr b="1" lang="en-US"/>
              <a:t>NOTES: </a:t>
            </a:r>
            <a:r>
              <a:rPr lang="en-US">
                <a:latin typeface="Arial"/>
                <a:ea typeface="Arial"/>
                <a:cs typeface="Arial"/>
                <a:sym typeface="Arial"/>
              </a:rPr>
              <a:t>Review the Field Museum’s Data Norms. Discuss the process that the Museum went through to be able to agree on what is included there. Also, important to emphasize that this is built on other norms documentation from other institutions. </a:t>
            </a:r>
            <a:endParaRPr>
              <a:latin typeface="Arial"/>
              <a:ea typeface="Arial"/>
              <a:cs typeface="Arial"/>
              <a:sym typeface="Arial"/>
            </a:endParaRPr>
          </a:p>
          <a:p>
            <a:pPr indent="-317500" lvl="0" marL="457200" rtl="0" algn="l">
              <a:spcBef>
                <a:spcPts val="1200"/>
              </a:spcBef>
              <a:spcAft>
                <a:spcPts val="0"/>
              </a:spcAft>
              <a:buClr>
                <a:schemeClr val="dk1"/>
              </a:buClr>
              <a:buSzPts val="1400"/>
              <a:buChar char="-"/>
            </a:pPr>
            <a:r>
              <a:rPr lang="en-US" u="sng">
                <a:solidFill>
                  <a:schemeClr val="hlink"/>
                </a:solidFill>
                <a:latin typeface="Arial"/>
                <a:ea typeface="Arial"/>
                <a:cs typeface="Arial"/>
                <a:sym typeface="Arial"/>
                <a:hlinkClick r:id="rId2"/>
              </a:rPr>
              <a:t>https://www.fieldmuseum.org/science/research/use-collections-data-and-images</a:t>
            </a:r>
            <a:endParaRPr>
              <a:latin typeface="Arial"/>
              <a:ea typeface="Arial"/>
              <a:cs typeface="Arial"/>
              <a:sym typeface="Arial"/>
            </a:endParaRPr>
          </a:p>
          <a:p>
            <a:pPr indent="0" lvl="0" marL="0" rtl="0" algn="l">
              <a:spcBef>
                <a:spcPts val="1200"/>
              </a:spcBef>
              <a:spcAft>
                <a:spcPts val="0"/>
              </a:spcAft>
              <a:buClr>
                <a:schemeClr val="dk1"/>
              </a:buClr>
              <a:buSzPts val="1100"/>
              <a:buFont typeface="Arial"/>
              <a:buNone/>
            </a:pPr>
            <a:r>
              <a:rPr lang="en-US">
                <a:latin typeface="Arial"/>
                <a:ea typeface="Arial"/>
                <a:cs typeface="Arial"/>
                <a:sym typeface="Arial"/>
              </a:rPr>
              <a:t>Norms and warnings are time sensitive and should be reassessed over time.</a:t>
            </a:r>
            <a:endParaRPr>
              <a:latin typeface="Arial"/>
              <a:ea typeface="Arial"/>
              <a:cs typeface="Arial"/>
              <a:sym typeface="Arial"/>
            </a:endParaRPr>
          </a:p>
          <a:p>
            <a:pPr indent="0" lvl="0" marL="0" rtl="0" algn="l">
              <a:spcBef>
                <a:spcPts val="1200"/>
              </a:spcBef>
              <a:spcAft>
                <a:spcPts val="0"/>
              </a:spcAft>
              <a:buClr>
                <a:schemeClr val="dk1"/>
              </a:buClr>
              <a:buSzPts val="1100"/>
              <a:buFont typeface="Arial"/>
              <a:buNone/>
            </a:pPr>
            <a:r>
              <a:t/>
            </a:r>
            <a:endParaRPr>
              <a:latin typeface="Arial"/>
              <a:ea typeface="Arial"/>
              <a:cs typeface="Arial"/>
              <a:sym typeface="Arial"/>
            </a:endParaRPr>
          </a:p>
          <a:p>
            <a:pPr indent="0" lvl="0" marL="0" rtl="0" algn="l">
              <a:spcBef>
                <a:spcPts val="0"/>
              </a:spcBef>
              <a:spcAft>
                <a:spcPts val="0"/>
              </a:spcAft>
              <a:buClr>
                <a:schemeClr val="dk1"/>
              </a:buClr>
              <a:buSzPts val="1400"/>
              <a:buFont typeface="Arial"/>
              <a:buNone/>
            </a:pPr>
            <a:r>
              <a:t/>
            </a:r>
            <a:endParaRPr b="1"/>
          </a:p>
        </p:txBody>
      </p:sp>
      <p:sp>
        <p:nvSpPr>
          <p:cNvPr id="781" name="Google Shape;781;g22ee2d48f39_0_26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6" name="Shape 406"/>
        <p:cNvGrpSpPr/>
        <p:nvPr/>
      </p:nvGrpSpPr>
      <p:grpSpPr>
        <a:xfrm>
          <a:off x="0" y="0"/>
          <a:ext cx="0" cy="0"/>
          <a:chOff x="0" y="0"/>
          <a:chExt cx="0" cy="0"/>
        </a:xfrm>
      </p:grpSpPr>
      <p:sp>
        <p:nvSpPr>
          <p:cNvPr id="407" name="Google Shape;407;g270f14f3c42_0_60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408" name="Google Shape;408;g270f14f3c42_0_605: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lnSpc>
                <a:spcPct val="115000"/>
              </a:lnSpc>
              <a:spcBef>
                <a:spcPts val="0"/>
              </a:spcBef>
              <a:spcAft>
                <a:spcPts val="0"/>
              </a:spcAft>
              <a:buNone/>
            </a:pPr>
            <a:r>
              <a:rPr lang="en-US" sz="1100">
                <a:latin typeface="Arial"/>
                <a:ea typeface="Arial"/>
                <a:cs typeface="Arial"/>
                <a:sym typeface="Arial"/>
              </a:rPr>
              <a:t>In this module, we will be engaging in exercises and discussions to better understand:</a:t>
            </a:r>
            <a:endParaRPr sz="1100">
              <a:latin typeface="Arial"/>
              <a:ea typeface="Arial"/>
              <a:cs typeface="Arial"/>
              <a:sym typeface="Arial"/>
            </a:endParaRPr>
          </a:p>
          <a:p>
            <a:pPr indent="0" lvl="0" marL="0" rtl="0" algn="l">
              <a:lnSpc>
                <a:spcPct val="115000"/>
              </a:lnSpc>
              <a:spcBef>
                <a:spcPts val="0"/>
              </a:spcBef>
              <a:spcAft>
                <a:spcPts val="0"/>
              </a:spcAft>
              <a:buNone/>
            </a:pPr>
            <a:r>
              <a:t/>
            </a:r>
            <a:endParaRPr sz="1100">
              <a:latin typeface="Arial"/>
              <a:ea typeface="Arial"/>
              <a:cs typeface="Arial"/>
              <a:sym typeface="Arial"/>
            </a:endParaRPr>
          </a:p>
          <a:p>
            <a:pPr indent="-298450" lvl="0" marL="457200" rtl="0" algn="l">
              <a:lnSpc>
                <a:spcPct val="115000"/>
              </a:lnSpc>
              <a:spcBef>
                <a:spcPts val="0"/>
              </a:spcBef>
              <a:spcAft>
                <a:spcPts val="0"/>
              </a:spcAft>
              <a:buSzPts val="1100"/>
              <a:buFont typeface="Arial"/>
              <a:buAutoNum type="arabicParenR"/>
            </a:pPr>
            <a:r>
              <a:rPr lang="en-US" sz="1100">
                <a:solidFill>
                  <a:srgbClr val="0F0F14"/>
                </a:solidFill>
                <a:latin typeface="Arial"/>
                <a:ea typeface="Arial"/>
                <a:cs typeface="Arial"/>
                <a:sym typeface="Arial"/>
              </a:rPr>
              <a:t>how the meanings of words and ideas are altered by context. The historical, social</a:t>
            </a:r>
            <a:r>
              <a:rPr lang="en-US" sz="1100">
                <a:latin typeface="Arial"/>
                <a:ea typeface="Arial"/>
                <a:cs typeface="Arial"/>
                <a:sym typeface="Arial"/>
              </a:rPr>
              <a:t>, </a:t>
            </a:r>
            <a:r>
              <a:rPr lang="en-US" sz="1100">
                <a:solidFill>
                  <a:srgbClr val="0F0F14"/>
                </a:solidFill>
                <a:latin typeface="Arial"/>
                <a:ea typeface="Arial"/>
                <a:cs typeface="Arial"/>
                <a:sym typeface="Arial"/>
              </a:rPr>
              <a:t>political and cultural time frames within which scientific exploration was carried out and within which we work alter and shape meaning.</a:t>
            </a:r>
            <a:endParaRPr sz="1100">
              <a:solidFill>
                <a:srgbClr val="0F0F14"/>
              </a:solidFill>
              <a:latin typeface="Arial"/>
              <a:ea typeface="Arial"/>
              <a:cs typeface="Arial"/>
              <a:sym typeface="Arial"/>
            </a:endParaRPr>
          </a:p>
          <a:p>
            <a:pPr indent="-298450" lvl="0" marL="457200" rtl="0" algn="l">
              <a:lnSpc>
                <a:spcPct val="115000"/>
              </a:lnSpc>
              <a:spcBef>
                <a:spcPts val="0"/>
              </a:spcBef>
              <a:spcAft>
                <a:spcPts val="0"/>
              </a:spcAft>
              <a:buSzPts val="1100"/>
              <a:buFont typeface="Arial"/>
              <a:buAutoNum type="arabicParenR"/>
            </a:pPr>
            <a:r>
              <a:rPr lang="en-US" sz="1100">
                <a:solidFill>
                  <a:srgbClr val="0F0F14"/>
                </a:solidFill>
                <a:latin typeface="Arial"/>
                <a:ea typeface="Arial"/>
                <a:cs typeface="Arial"/>
                <a:sym typeface="Arial"/>
              </a:rPr>
              <a:t>the types of bias inherent in collections data, both our own and those of others</a:t>
            </a:r>
            <a:endParaRPr sz="1100">
              <a:latin typeface="Arial"/>
              <a:ea typeface="Arial"/>
              <a:cs typeface="Arial"/>
              <a:sym typeface="Arial"/>
            </a:endParaRPr>
          </a:p>
          <a:p>
            <a:pPr indent="-298450" lvl="0" marL="457200" rtl="0" algn="l">
              <a:lnSpc>
                <a:spcPct val="115000"/>
              </a:lnSpc>
              <a:spcBef>
                <a:spcPts val="0"/>
              </a:spcBef>
              <a:spcAft>
                <a:spcPts val="0"/>
              </a:spcAft>
              <a:buSzPts val="1100"/>
              <a:buFont typeface="Arial"/>
              <a:buAutoNum type="arabicParenR"/>
            </a:pPr>
            <a:r>
              <a:rPr lang="en-US" sz="1100">
                <a:solidFill>
                  <a:srgbClr val="0F0F14"/>
                </a:solidFill>
                <a:latin typeface="Arial"/>
                <a:ea typeface="Arial"/>
                <a:cs typeface="Arial"/>
                <a:sym typeface="Arial"/>
              </a:rPr>
              <a:t>and then we look at some methods that can be used protect, inform, engage and give ourselves and users of collections data agency</a:t>
            </a:r>
            <a:r>
              <a:rPr lang="en-US" sz="1100">
                <a:latin typeface="Arial"/>
                <a:ea typeface="Arial"/>
                <a:cs typeface="Arial"/>
                <a:sym typeface="Arial"/>
              </a:rPr>
              <a:t>.</a:t>
            </a:r>
            <a:endParaRPr sz="1100">
              <a:latin typeface="Arial"/>
              <a:ea typeface="Arial"/>
              <a:cs typeface="Arial"/>
              <a:sym typeface="Arial"/>
            </a:endParaRPr>
          </a:p>
          <a:p>
            <a:pPr indent="0" lvl="0" marL="0" rtl="0" algn="l">
              <a:spcBef>
                <a:spcPts val="1200"/>
              </a:spcBef>
              <a:spcAft>
                <a:spcPts val="0"/>
              </a:spcAft>
              <a:buNone/>
            </a:pPr>
            <a:r>
              <a:t/>
            </a:r>
            <a:endParaRPr sz="1100">
              <a:solidFill>
                <a:srgbClr val="0F0F14"/>
              </a:solidFill>
              <a:latin typeface="Arial"/>
              <a:ea typeface="Arial"/>
              <a:cs typeface="Arial"/>
              <a:sym typeface="Arial"/>
            </a:endParaRPr>
          </a:p>
          <a:p>
            <a:pPr indent="0" lvl="0" marL="0" rtl="0" algn="l">
              <a:lnSpc>
                <a:spcPct val="115000"/>
              </a:lnSpc>
              <a:spcBef>
                <a:spcPts val="0"/>
              </a:spcBef>
              <a:spcAft>
                <a:spcPts val="0"/>
              </a:spcAft>
              <a:buNone/>
            </a:pPr>
            <a:r>
              <a:t/>
            </a:r>
            <a:endParaRPr sz="1100">
              <a:latin typeface="Arial"/>
              <a:ea typeface="Arial"/>
              <a:cs typeface="Arial"/>
              <a:sym typeface="Arial"/>
            </a:endParaRPr>
          </a:p>
        </p:txBody>
      </p:sp>
      <p:sp>
        <p:nvSpPr>
          <p:cNvPr id="409" name="Google Shape;409;g270f14f3c42_0_605: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8" name="Shape 788"/>
        <p:cNvGrpSpPr/>
        <p:nvPr/>
      </p:nvGrpSpPr>
      <p:grpSpPr>
        <a:xfrm>
          <a:off x="0" y="0"/>
          <a:ext cx="0" cy="0"/>
          <a:chOff x="0" y="0"/>
          <a:chExt cx="0" cy="0"/>
        </a:xfrm>
      </p:grpSpPr>
      <p:sp>
        <p:nvSpPr>
          <p:cNvPr id="789" name="Google Shape;789;g22ee2d48f39_0_27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400"/>
              <a:buFont typeface="Arial"/>
              <a:buNone/>
            </a:pPr>
            <a:r>
              <a:rPr b="1" lang="en-US">
                <a:latin typeface="Arial"/>
                <a:ea typeface="Arial"/>
                <a:cs typeface="Arial"/>
                <a:sym typeface="Arial"/>
              </a:rPr>
              <a:t>NOTES:</a:t>
            </a:r>
            <a:r>
              <a:rPr lang="en-US">
                <a:latin typeface="Arial"/>
                <a:ea typeface="Arial"/>
                <a:cs typeface="Arial"/>
                <a:sym typeface="Arial"/>
              </a:rPr>
              <a:t> Review the text and process that the Field Museum went through the get the text that we have. Each department has slightly different wording.</a:t>
            </a:r>
            <a:endParaRPr>
              <a:latin typeface="Arial"/>
              <a:ea typeface="Arial"/>
              <a:cs typeface="Arial"/>
              <a:sym typeface="Arial"/>
            </a:endParaRPr>
          </a:p>
          <a:p>
            <a:pPr indent="0" lvl="0" marL="0" rtl="0" algn="l">
              <a:lnSpc>
                <a:spcPct val="100000"/>
              </a:lnSpc>
              <a:spcBef>
                <a:spcPts val="0"/>
              </a:spcBef>
              <a:spcAft>
                <a:spcPts val="0"/>
              </a:spcAft>
              <a:buClr>
                <a:schemeClr val="dk1"/>
              </a:buClr>
              <a:buSzPts val="1400"/>
              <a:buFont typeface="Arial"/>
              <a:buNone/>
            </a:pPr>
            <a:r>
              <a:t/>
            </a:r>
            <a:endParaRPr>
              <a:latin typeface="Arial"/>
              <a:ea typeface="Arial"/>
              <a:cs typeface="Arial"/>
              <a:sym typeface="Arial"/>
            </a:endParaRPr>
          </a:p>
          <a:p>
            <a:pPr indent="0" lvl="0" marL="0" rtl="0" algn="l">
              <a:lnSpc>
                <a:spcPct val="100000"/>
              </a:lnSpc>
              <a:spcBef>
                <a:spcPts val="0"/>
              </a:spcBef>
              <a:spcAft>
                <a:spcPts val="0"/>
              </a:spcAft>
              <a:buClr>
                <a:schemeClr val="dk1"/>
              </a:buClr>
              <a:buSzPts val="1400"/>
              <a:buFont typeface="Arial"/>
              <a:buNone/>
            </a:pPr>
            <a:r>
              <a:rPr lang="en-US">
                <a:latin typeface="Arial"/>
                <a:ea typeface="Arial"/>
                <a:cs typeface="Arial"/>
                <a:sym typeface="Arial"/>
              </a:rPr>
              <a:t>https://collections-anthropology.fieldmuseum.org/</a:t>
            </a:r>
            <a:endParaRPr>
              <a:latin typeface="Arial"/>
              <a:ea typeface="Arial"/>
              <a:cs typeface="Arial"/>
              <a:sym typeface="Arial"/>
            </a:endParaRPr>
          </a:p>
        </p:txBody>
      </p:sp>
      <p:sp>
        <p:nvSpPr>
          <p:cNvPr id="790" name="Google Shape;790;g22ee2d48f39_0_27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7" name="Shape 797"/>
        <p:cNvGrpSpPr/>
        <p:nvPr/>
      </p:nvGrpSpPr>
      <p:grpSpPr>
        <a:xfrm>
          <a:off x="0" y="0"/>
          <a:ext cx="0" cy="0"/>
          <a:chOff x="0" y="0"/>
          <a:chExt cx="0" cy="0"/>
        </a:xfrm>
      </p:grpSpPr>
      <p:sp>
        <p:nvSpPr>
          <p:cNvPr id="798" name="Google Shape;798;g22ee2d48f39_0_85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1200"/>
              </a:spcBef>
              <a:spcAft>
                <a:spcPts val="0"/>
              </a:spcAft>
              <a:buClr>
                <a:schemeClr val="dk1"/>
              </a:buClr>
              <a:buSzPts val="1100"/>
              <a:buFont typeface="Arial"/>
              <a:buNone/>
            </a:pPr>
            <a:r>
              <a:rPr b="1" lang="en-US">
                <a:latin typeface="Arial"/>
                <a:ea typeface="Arial"/>
                <a:cs typeface="Arial"/>
                <a:sym typeface="Arial"/>
              </a:rPr>
              <a:t>Notes</a:t>
            </a:r>
            <a:r>
              <a:rPr lang="en-US">
                <a:latin typeface="Arial"/>
                <a:ea typeface="Arial"/>
                <a:cs typeface="Arial"/>
                <a:sym typeface="Arial"/>
              </a:rPr>
              <a:t>: The facilitator may choose to use the norms, warnings and labels from their own institution as the example. </a:t>
            </a:r>
            <a:endParaRPr>
              <a:latin typeface="Arial"/>
              <a:ea typeface="Arial"/>
              <a:cs typeface="Arial"/>
              <a:sym typeface="Arial"/>
            </a:endParaRPr>
          </a:p>
        </p:txBody>
      </p:sp>
      <p:sp>
        <p:nvSpPr>
          <p:cNvPr id="799" name="Google Shape;799;g22ee2d48f39_0_85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6" name="Shape 806"/>
        <p:cNvGrpSpPr/>
        <p:nvPr/>
      </p:nvGrpSpPr>
      <p:grpSpPr>
        <a:xfrm>
          <a:off x="0" y="0"/>
          <a:ext cx="0" cy="0"/>
          <a:chOff x="0" y="0"/>
          <a:chExt cx="0" cy="0"/>
        </a:xfrm>
      </p:grpSpPr>
      <p:sp>
        <p:nvSpPr>
          <p:cNvPr id="807" name="Google Shape;807;g22ee2d48f39_0_84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400"/>
              <a:buFont typeface="Arial"/>
              <a:buNone/>
            </a:pPr>
            <a:r>
              <a:t/>
            </a:r>
            <a:endParaRPr/>
          </a:p>
          <a:p>
            <a:pPr indent="0" lvl="0" marL="0" rtl="0" algn="l">
              <a:lnSpc>
                <a:spcPct val="100000"/>
              </a:lnSpc>
              <a:spcBef>
                <a:spcPts val="0"/>
              </a:spcBef>
              <a:spcAft>
                <a:spcPts val="0"/>
              </a:spcAft>
              <a:buSzPts val="1400"/>
              <a:buNone/>
            </a:pPr>
            <a:r>
              <a:t/>
            </a:r>
            <a:endParaRPr/>
          </a:p>
        </p:txBody>
      </p:sp>
      <p:sp>
        <p:nvSpPr>
          <p:cNvPr id="808" name="Google Shape;808;g22ee2d48f39_0_84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9" name="Shape 819"/>
        <p:cNvGrpSpPr/>
        <p:nvPr/>
      </p:nvGrpSpPr>
      <p:grpSpPr>
        <a:xfrm>
          <a:off x="0" y="0"/>
          <a:ext cx="0" cy="0"/>
          <a:chOff x="0" y="0"/>
          <a:chExt cx="0" cy="0"/>
        </a:xfrm>
      </p:grpSpPr>
      <p:sp>
        <p:nvSpPr>
          <p:cNvPr id="820" name="Google Shape;820;g22ee2d48f39_0_70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100"/>
              <a:buNone/>
            </a:pPr>
            <a:r>
              <a:rPr lang="en-US"/>
              <a:t>This project was made possible in part by the Institute of Museum and Library Services [include IMLS grant number when space allows]." </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Clr>
                <a:schemeClr val="dk1"/>
              </a:buClr>
              <a:buSzPts val="1100"/>
              <a:buFont typeface="Arial"/>
              <a:buNone/>
            </a:pPr>
            <a:r>
              <a:rPr lang="en-US"/>
              <a:t>You may choose to include this acknowledgment in Spanish:</a:t>
            </a:r>
            <a:endParaRPr/>
          </a:p>
          <a:p>
            <a:pPr indent="0" lvl="0" marL="0" rtl="0" algn="l">
              <a:lnSpc>
                <a:spcPct val="100000"/>
              </a:lnSpc>
              <a:spcBef>
                <a:spcPts val="0"/>
              </a:spcBef>
              <a:spcAft>
                <a:spcPts val="0"/>
              </a:spcAft>
              <a:buSzPts val="1400"/>
              <a:buNone/>
            </a:pPr>
            <a:r>
              <a:rPr lang="en-US"/>
              <a:t>“Este proyecto ha sido posible en parte por el Instituto de Servicios de Museos y Bibliotecas, [include IMLS grant number when space allows].</a:t>
            </a:r>
            <a:endParaRPr/>
          </a:p>
        </p:txBody>
      </p:sp>
      <p:sp>
        <p:nvSpPr>
          <p:cNvPr id="821" name="Google Shape;821;g22ee2d48f39_0_70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3" name="Shape 413"/>
        <p:cNvGrpSpPr/>
        <p:nvPr/>
      </p:nvGrpSpPr>
      <p:grpSpPr>
        <a:xfrm>
          <a:off x="0" y="0"/>
          <a:ext cx="0" cy="0"/>
          <a:chOff x="0" y="0"/>
          <a:chExt cx="0" cy="0"/>
        </a:xfrm>
      </p:grpSpPr>
      <p:sp>
        <p:nvSpPr>
          <p:cNvPr id="414" name="Google Shape;414;g1348323866e_6_1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15" name="Google Shape;415;g1348323866e_6_1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latin typeface="Arial"/>
                <a:ea typeface="Arial"/>
                <a:cs typeface="Arial"/>
                <a:sym typeface="Arial"/>
              </a:rPr>
              <a:t>But first, a disclaimer…</a:t>
            </a:r>
            <a:endParaRPr>
              <a:latin typeface="Arial"/>
              <a:ea typeface="Arial"/>
              <a:cs typeface="Arial"/>
              <a:sym typeface="Arial"/>
            </a:endParaRPr>
          </a:p>
        </p:txBody>
      </p:sp>
      <p:sp>
        <p:nvSpPr>
          <p:cNvPr id="416" name="Google Shape;416;g1348323866e_6_1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6" name="Shape 426"/>
        <p:cNvGrpSpPr/>
        <p:nvPr/>
      </p:nvGrpSpPr>
      <p:grpSpPr>
        <a:xfrm>
          <a:off x="0" y="0"/>
          <a:ext cx="0" cy="0"/>
          <a:chOff x="0" y="0"/>
          <a:chExt cx="0" cy="0"/>
        </a:xfrm>
      </p:grpSpPr>
      <p:sp>
        <p:nvSpPr>
          <p:cNvPr id="427" name="Google Shape;427;g21da8b6b09b_0_1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latin typeface="Arial"/>
                <a:ea typeface="Arial"/>
                <a:cs typeface="Arial"/>
                <a:sym typeface="Arial"/>
              </a:rPr>
              <a:t>In this first section we are going to be using examples to look at words and how we use them. We will investigate how what we bring to each moment of communication can change and is inherently based on our own perspectives.</a:t>
            </a:r>
            <a:endParaRPr>
              <a:latin typeface="Arial"/>
              <a:ea typeface="Arial"/>
              <a:cs typeface="Arial"/>
              <a:sym typeface="Arial"/>
            </a:endParaRPr>
          </a:p>
        </p:txBody>
      </p:sp>
      <p:sp>
        <p:nvSpPr>
          <p:cNvPr id="428" name="Google Shape;428;g21da8b6b09b_0_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1" name="Shape 431"/>
        <p:cNvGrpSpPr/>
        <p:nvPr/>
      </p:nvGrpSpPr>
      <p:grpSpPr>
        <a:xfrm>
          <a:off x="0" y="0"/>
          <a:ext cx="0" cy="0"/>
          <a:chOff x="0" y="0"/>
          <a:chExt cx="0" cy="0"/>
        </a:xfrm>
      </p:grpSpPr>
      <p:sp>
        <p:nvSpPr>
          <p:cNvPr id="432" name="Google Shape;432;g21ec25ddfc0_0_5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solidFill>
                <a:srgbClr val="333333"/>
              </a:solidFill>
              <a:latin typeface="Arial"/>
              <a:ea typeface="Arial"/>
              <a:cs typeface="Arial"/>
              <a:sym typeface="Arial"/>
            </a:endParaRPr>
          </a:p>
          <a:p>
            <a:pPr indent="0" lvl="0" marL="0" rtl="0" algn="l">
              <a:spcBef>
                <a:spcPts val="0"/>
              </a:spcBef>
              <a:spcAft>
                <a:spcPts val="0"/>
              </a:spcAft>
              <a:buClr>
                <a:schemeClr val="dk1"/>
              </a:buClr>
              <a:buSzPts val="1400"/>
              <a:buFont typeface="Arial"/>
              <a:buNone/>
            </a:pPr>
            <a:r>
              <a:rPr lang="en-US">
                <a:solidFill>
                  <a:srgbClr val="333333"/>
                </a:solidFill>
                <a:latin typeface="Arial"/>
                <a:ea typeface="Arial"/>
                <a:cs typeface="Arial"/>
                <a:sym typeface="Arial"/>
              </a:rPr>
              <a:t>Languages by and large are not static and so the methods that we use to communicate ideas and concepts are also fluid and respond to changes over time. The words that we use have a history, often this history is connected to invasion and colonization, be it modern or ancient. </a:t>
            </a:r>
            <a:endParaRPr>
              <a:solidFill>
                <a:srgbClr val="333333"/>
              </a:solidFill>
              <a:latin typeface="Arial"/>
              <a:ea typeface="Arial"/>
              <a:cs typeface="Arial"/>
              <a:sym typeface="Arial"/>
            </a:endParaRPr>
          </a:p>
          <a:p>
            <a:pPr indent="0" lvl="0" marL="0" rtl="0" algn="l">
              <a:spcBef>
                <a:spcPts val="0"/>
              </a:spcBef>
              <a:spcAft>
                <a:spcPts val="0"/>
              </a:spcAft>
              <a:buClr>
                <a:schemeClr val="dk1"/>
              </a:buClr>
              <a:buSzPts val="1400"/>
              <a:buFont typeface="Arial"/>
              <a:buNone/>
            </a:pPr>
            <a:r>
              <a:t/>
            </a:r>
            <a:endParaRPr>
              <a:solidFill>
                <a:srgbClr val="333333"/>
              </a:solidFill>
              <a:latin typeface="Arial"/>
              <a:ea typeface="Arial"/>
              <a:cs typeface="Arial"/>
              <a:sym typeface="Arial"/>
            </a:endParaRPr>
          </a:p>
          <a:p>
            <a:pPr indent="0" lvl="0" marL="0" rtl="0" algn="l">
              <a:spcBef>
                <a:spcPts val="0"/>
              </a:spcBef>
              <a:spcAft>
                <a:spcPts val="0"/>
              </a:spcAft>
              <a:buClr>
                <a:schemeClr val="dk1"/>
              </a:buClr>
              <a:buSzPts val="1400"/>
              <a:buFont typeface="Arial"/>
              <a:buNone/>
            </a:pPr>
            <a:r>
              <a:rPr lang="en-US">
                <a:solidFill>
                  <a:srgbClr val="333333"/>
                </a:solidFill>
                <a:latin typeface="Arial"/>
                <a:ea typeface="Arial"/>
                <a:cs typeface="Arial"/>
                <a:sym typeface="Arial"/>
              </a:rPr>
              <a:t>For example </a:t>
            </a:r>
            <a:r>
              <a:rPr lang="en-US">
                <a:latin typeface="Arial"/>
                <a:ea typeface="Arial"/>
                <a:cs typeface="Arial"/>
                <a:sym typeface="Arial"/>
              </a:rPr>
              <a:t>the early history of the British Isles includes five major invasions which contributed to the development of the language we today call English. So the word that we use in English have influences from:</a:t>
            </a:r>
            <a:endParaRPr>
              <a:latin typeface="Arial"/>
              <a:ea typeface="Arial"/>
              <a:cs typeface="Arial"/>
              <a:sym typeface="Arial"/>
            </a:endParaRPr>
          </a:p>
          <a:p>
            <a:pPr indent="-304800" lvl="0" marL="457200" rtl="0" algn="l">
              <a:lnSpc>
                <a:spcPct val="140000"/>
              </a:lnSpc>
              <a:spcBef>
                <a:spcPts val="1600"/>
              </a:spcBef>
              <a:spcAft>
                <a:spcPts val="0"/>
              </a:spcAft>
              <a:buClr>
                <a:schemeClr val="dk1"/>
              </a:buClr>
              <a:buSzPts val="1200"/>
              <a:buChar char="●"/>
            </a:pPr>
            <a:r>
              <a:rPr lang="en-US">
                <a:latin typeface="Arial"/>
                <a:ea typeface="Arial"/>
                <a:cs typeface="Arial"/>
                <a:sym typeface="Arial"/>
              </a:rPr>
              <a:t>the Roman invasion</a:t>
            </a:r>
            <a:endParaRPr>
              <a:latin typeface="Arial"/>
              <a:ea typeface="Arial"/>
              <a:cs typeface="Arial"/>
              <a:sym typeface="Arial"/>
            </a:endParaRPr>
          </a:p>
          <a:p>
            <a:pPr indent="-304800" lvl="0" marL="457200" rtl="0" algn="l">
              <a:lnSpc>
                <a:spcPct val="140000"/>
              </a:lnSpc>
              <a:spcBef>
                <a:spcPts val="0"/>
              </a:spcBef>
              <a:spcAft>
                <a:spcPts val="0"/>
              </a:spcAft>
              <a:buClr>
                <a:schemeClr val="dk1"/>
              </a:buClr>
              <a:buSzPts val="1200"/>
              <a:buChar char="●"/>
            </a:pPr>
            <a:r>
              <a:rPr lang="en-US">
                <a:latin typeface="Arial"/>
                <a:ea typeface="Arial"/>
                <a:cs typeface="Arial"/>
                <a:sym typeface="Arial"/>
              </a:rPr>
              <a:t>the Anglo-Saxon invasions</a:t>
            </a:r>
            <a:endParaRPr>
              <a:latin typeface="Arial"/>
              <a:ea typeface="Arial"/>
              <a:cs typeface="Arial"/>
              <a:sym typeface="Arial"/>
            </a:endParaRPr>
          </a:p>
          <a:p>
            <a:pPr indent="-304800" lvl="0" marL="457200" rtl="0" algn="l">
              <a:lnSpc>
                <a:spcPct val="140000"/>
              </a:lnSpc>
              <a:spcBef>
                <a:spcPts val="0"/>
              </a:spcBef>
              <a:spcAft>
                <a:spcPts val="0"/>
              </a:spcAft>
              <a:buClr>
                <a:schemeClr val="dk1"/>
              </a:buClr>
              <a:buSzPts val="1200"/>
              <a:buChar char="●"/>
            </a:pPr>
            <a:r>
              <a:rPr lang="en-US">
                <a:latin typeface="Arial"/>
                <a:ea typeface="Arial"/>
                <a:cs typeface="Arial"/>
                <a:sym typeface="Arial"/>
              </a:rPr>
              <a:t>the Christian “invasion”</a:t>
            </a:r>
            <a:endParaRPr>
              <a:latin typeface="Arial"/>
              <a:ea typeface="Arial"/>
              <a:cs typeface="Arial"/>
              <a:sym typeface="Arial"/>
            </a:endParaRPr>
          </a:p>
          <a:p>
            <a:pPr indent="-304800" lvl="0" marL="457200" rtl="0" algn="l">
              <a:lnSpc>
                <a:spcPct val="140000"/>
              </a:lnSpc>
              <a:spcBef>
                <a:spcPts val="0"/>
              </a:spcBef>
              <a:spcAft>
                <a:spcPts val="0"/>
              </a:spcAft>
              <a:buClr>
                <a:schemeClr val="dk1"/>
              </a:buClr>
              <a:buSzPts val="1200"/>
              <a:buChar char="●"/>
            </a:pPr>
            <a:r>
              <a:rPr lang="en-US">
                <a:latin typeface="Arial"/>
                <a:ea typeface="Arial"/>
                <a:cs typeface="Arial"/>
                <a:sym typeface="Arial"/>
              </a:rPr>
              <a:t>the Viking invasions</a:t>
            </a:r>
            <a:endParaRPr>
              <a:latin typeface="Arial"/>
              <a:ea typeface="Arial"/>
              <a:cs typeface="Arial"/>
              <a:sym typeface="Arial"/>
            </a:endParaRPr>
          </a:p>
          <a:p>
            <a:pPr indent="-304800" lvl="0" marL="457200" rtl="0" algn="l">
              <a:lnSpc>
                <a:spcPct val="140000"/>
              </a:lnSpc>
              <a:spcBef>
                <a:spcPts val="0"/>
              </a:spcBef>
              <a:spcAft>
                <a:spcPts val="0"/>
              </a:spcAft>
              <a:buClr>
                <a:schemeClr val="dk1"/>
              </a:buClr>
              <a:buSzPts val="1200"/>
              <a:buChar char="●"/>
            </a:pPr>
            <a:r>
              <a:rPr lang="en-US">
                <a:latin typeface="Arial"/>
                <a:ea typeface="Arial"/>
                <a:cs typeface="Arial"/>
                <a:sym typeface="Arial"/>
              </a:rPr>
              <a:t>the Norman French invasion</a:t>
            </a:r>
            <a:endParaRPr>
              <a:latin typeface="Arial"/>
              <a:ea typeface="Arial"/>
              <a:cs typeface="Arial"/>
              <a:sym typeface="Arial"/>
            </a:endParaRPr>
          </a:p>
          <a:p>
            <a:pPr indent="0" lvl="0" marL="0" rtl="0" algn="l">
              <a:lnSpc>
                <a:spcPct val="140000"/>
              </a:lnSpc>
              <a:spcBef>
                <a:spcPts val="1600"/>
              </a:spcBef>
              <a:spcAft>
                <a:spcPts val="0"/>
              </a:spcAft>
              <a:buNone/>
            </a:pPr>
            <a:r>
              <a:rPr lang="en-US">
                <a:latin typeface="Arial"/>
                <a:ea typeface="Arial"/>
                <a:cs typeface="Arial"/>
                <a:sym typeface="Arial"/>
              </a:rPr>
              <a:t>We’ll use some examples to see how our own perspective can affect the meaning of words.</a:t>
            </a:r>
            <a:endParaRPr>
              <a:latin typeface="Arial"/>
              <a:ea typeface="Arial"/>
              <a:cs typeface="Arial"/>
              <a:sym typeface="Arial"/>
            </a:endParaRPr>
          </a:p>
          <a:p>
            <a:pPr indent="0" lvl="0" marL="0" rtl="0" algn="l">
              <a:lnSpc>
                <a:spcPct val="100000"/>
              </a:lnSpc>
              <a:spcBef>
                <a:spcPts val="1600"/>
              </a:spcBef>
              <a:spcAft>
                <a:spcPts val="0"/>
              </a:spcAft>
              <a:buSzPts val="1400"/>
              <a:buNone/>
            </a:pPr>
            <a:r>
              <a:t/>
            </a:r>
            <a:endParaRPr sz="1350">
              <a:solidFill>
                <a:srgbClr val="333333"/>
              </a:solidFill>
              <a:highlight>
                <a:srgbClr val="00D084"/>
              </a:highlight>
              <a:latin typeface="Roboto"/>
              <a:ea typeface="Roboto"/>
              <a:cs typeface="Roboto"/>
              <a:sym typeface="Roboto"/>
            </a:endParaRPr>
          </a:p>
        </p:txBody>
      </p:sp>
      <p:sp>
        <p:nvSpPr>
          <p:cNvPr id="433" name="Google Shape;433;g21ec25ddfc0_0_5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8" name="Shape 448"/>
        <p:cNvGrpSpPr/>
        <p:nvPr/>
      </p:nvGrpSpPr>
      <p:grpSpPr>
        <a:xfrm>
          <a:off x="0" y="0"/>
          <a:ext cx="0" cy="0"/>
          <a:chOff x="0" y="0"/>
          <a:chExt cx="0" cy="0"/>
        </a:xfrm>
      </p:grpSpPr>
      <p:sp>
        <p:nvSpPr>
          <p:cNvPr id="449" name="Google Shape;449;g271482249b4_0_3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latin typeface="Arial"/>
                <a:ea typeface="Arial"/>
                <a:cs typeface="Arial"/>
                <a:sym typeface="Arial"/>
              </a:rPr>
              <a:t>Many terms, phrases and concepts that we work with in Natural History Museums do not necessarily have singular, concrete definitions. </a:t>
            </a:r>
            <a:endParaRPr>
              <a:latin typeface="Arial"/>
              <a:ea typeface="Arial"/>
              <a:cs typeface="Arial"/>
              <a:sym typeface="Arial"/>
            </a:endParaRPr>
          </a:p>
          <a:p>
            <a:pPr indent="0" lvl="0" marL="0" rtl="0" algn="l">
              <a:spcBef>
                <a:spcPts val="0"/>
              </a:spcBef>
              <a:spcAft>
                <a:spcPts val="0"/>
              </a:spcAft>
              <a:buNone/>
            </a:pPr>
            <a:r>
              <a:t/>
            </a:r>
            <a:endParaRPr>
              <a:latin typeface="Arial"/>
              <a:ea typeface="Arial"/>
              <a:cs typeface="Arial"/>
              <a:sym typeface="Arial"/>
            </a:endParaRPr>
          </a:p>
          <a:p>
            <a:pPr indent="0" lvl="0" marL="0" rtl="0" algn="l">
              <a:spcBef>
                <a:spcPts val="0"/>
              </a:spcBef>
              <a:spcAft>
                <a:spcPts val="0"/>
              </a:spcAft>
              <a:buNone/>
            </a:pPr>
            <a:r>
              <a:rPr lang="en-US">
                <a:latin typeface="Arial"/>
                <a:ea typeface="Arial"/>
                <a:cs typeface="Arial"/>
                <a:sym typeface="Arial"/>
              </a:rPr>
              <a:t>The question then is how do we openly discuss &amp; think through how these terms? What are the multiple ways that they can be interpreted?  The context in which an idea comes up, can be important and we should consider broader perspectives and history.</a:t>
            </a:r>
            <a:endParaRPr>
              <a:solidFill>
                <a:srgbClr val="333333"/>
              </a:solidFill>
              <a:latin typeface="Arial"/>
              <a:ea typeface="Arial"/>
              <a:cs typeface="Arial"/>
              <a:sym typeface="Arial"/>
            </a:endParaRPr>
          </a:p>
          <a:p>
            <a:pPr indent="0" lvl="0" marL="0" rtl="0" algn="l">
              <a:lnSpc>
                <a:spcPct val="115000"/>
              </a:lnSpc>
              <a:spcBef>
                <a:spcPts val="0"/>
              </a:spcBef>
              <a:spcAft>
                <a:spcPts val="0"/>
              </a:spcAft>
              <a:buNone/>
            </a:pPr>
            <a:r>
              <a:t/>
            </a:r>
            <a:endParaRPr b="1" sz="1100">
              <a:latin typeface="Arial"/>
              <a:ea typeface="Arial"/>
              <a:cs typeface="Arial"/>
              <a:sym typeface="Arial"/>
            </a:endParaRPr>
          </a:p>
          <a:p>
            <a:pPr indent="-298450" lvl="0" marL="457200" rtl="0" algn="l">
              <a:lnSpc>
                <a:spcPct val="115000"/>
              </a:lnSpc>
              <a:spcBef>
                <a:spcPts val="0"/>
              </a:spcBef>
              <a:spcAft>
                <a:spcPts val="0"/>
              </a:spcAft>
              <a:buSzPts val="1100"/>
              <a:buChar char="-"/>
            </a:pPr>
            <a:r>
              <a:rPr b="1" lang="en-US" sz="1100">
                <a:latin typeface="Arial"/>
                <a:ea typeface="Arial"/>
                <a:cs typeface="Arial"/>
                <a:sym typeface="Arial"/>
              </a:rPr>
              <a:t>Exercise 1a (2+3 mins) - INSTRUCTIONS: </a:t>
            </a:r>
            <a:r>
              <a:rPr lang="en-US">
                <a:latin typeface="Arial"/>
                <a:ea typeface="Arial"/>
                <a:cs typeface="Arial"/>
                <a:sym typeface="Arial"/>
              </a:rPr>
              <a:t>“Blue”. </a:t>
            </a:r>
            <a:endParaRPr>
              <a:latin typeface="Arial"/>
              <a:ea typeface="Arial"/>
              <a:cs typeface="Arial"/>
              <a:sym typeface="Arial"/>
            </a:endParaRPr>
          </a:p>
          <a:p>
            <a:pPr indent="0" lvl="0" marL="457200" rtl="0" algn="l">
              <a:spcBef>
                <a:spcPts val="0"/>
              </a:spcBef>
              <a:spcAft>
                <a:spcPts val="0"/>
              </a:spcAft>
              <a:buNone/>
            </a:pPr>
            <a:r>
              <a:t/>
            </a:r>
            <a:endParaRPr>
              <a:latin typeface="Arial"/>
              <a:ea typeface="Arial"/>
              <a:cs typeface="Arial"/>
              <a:sym typeface="Arial"/>
            </a:endParaRPr>
          </a:p>
          <a:p>
            <a:pPr indent="-298450" lvl="0" marL="457200" rtl="0" algn="l">
              <a:spcBef>
                <a:spcPts val="0"/>
              </a:spcBef>
              <a:spcAft>
                <a:spcPts val="0"/>
              </a:spcAft>
              <a:buSzPts val="1100"/>
              <a:buChar char="-"/>
            </a:pPr>
            <a:r>
              <a:rPr lang="en-US">
                <a:latin typeface="Arial"/>
                <a:ea typeface="Arial"/>
                <a:cs typeface="Arial"/>
                <a:sym typeface="Arial"/>
              </a:rPr>
              <a:t>On the jamboard ask participants to type words and thoughts that come to mind when they think about BLUE. If participants speak any other languages ask them to share what the word means with the group. Remember that there are no completely correct or incorrect responses.</a:t>
            </a:r>
            <a:endParaRPr sz="1100">
              <a:latin typeface="Arial"/>
              <a:ea typeface="Arial"/>
              <a:cs typeface="Arial"/>
              <a:sym typeface="Arial"/>
            </a:endParaRPr>
          </a:p>
          <a:p>
            <a:pPr indent="0" lvl="0" marL="0" rtl="0" algn="l">
              <a:lnSpc>
                <a:spcPct val="100000"/>
              </a:lnSpc>
              <a:spcBef>
                <a:spcPts val="0"/>
              </a:spcBef>
              <a:spcAft>
                <a:spcPts val="0"/>
              </a:spcAft>
              <a:buSzPts val="1400"/>
              <a:buNone/>
            </a:pPr>
            <a:r>
              <a:t/>
            </a:r>
            <a:endParaRPr>
              <a:latin typeface="Arial"/>
              <a:ea typeface="Arial"/>
              <a:cs typeface="Arial"/>
              <a:sym typeface="Arial"/>
            </a:endParaRPr>
          </a:p>
          <a:p>
            <a:pPr indent="0" lvl="0" marL="0" rtl="0" algn="l">
              <a:lnSpc>
                <a:spcPct val="100000"/>
              </a:lnSpc>
              <a:spcBef>
                <a:spcPts val="0"/>
              </a:spcBef>
              <a:spcAft>
                <a:spcPts val="0"/>
              </a:spcAft>
              <a:buSzPts val="1400"/>
              <a:buNone/>
            </a:pPr>
            <a:r>
              <a:t/>
            </a:r>
            <a:endParaRPr>
              <a:latin typeface="Arial"/>
              <a:ea typeface="Arial"/>
              <a:cs typeface="Arial"/>
              <a:sym typeface="Arial"/>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t/>
            </a:r>
            <a:endParaRPr/>
          </a:p>
        </p:txBody>
      </p:sp>
      <p:sp>
        <p:nvSpPr>
          <p:cNvPr id="450" name="Google Shape;450;g271482249b4_0_3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7" name="Shape 457"/>
        <p:cNvGrpSpPr/>
        <p:nvPr/>
      </p:nvGrpSpPr>
      <p:grpSpPr>
        <a:xfrm>
          <a:off x="0" y="0"/>
          <a:ext cx="0" cy="0"/>
          <a:chOff x="0" y="0"/>
          <a:chExt cx="0" cy="0"/>
        </a:xfrm>
      </p:grpSpPr>
      <p:sp>
        <p:nvSpPr>
          <p:cNvPr id="458" name="Google Shape;458;g271482249b4_0_4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latin typeface="Arial"/>
                <a:ea typeface="Arial"/>
                <a:cs typeface="Arial"/>
                <a:sym typeface="Arial"/>
              </a:rPr>
              <a:t>The english language </a:t>
            </a:r>
            <a:r>
              <a:rPr lang="en-US">
                <a:latin typeface="Arial"/>
                <a:ea typeface="Arial"/>
                <a:cs typeface="Arial"/>
                <a:sym typeface="Arial"/>
              </a:rPr>
              <a:t>definition</a:t>
            </a:r>
            <a:r>
              <a:rPr lang="en-US">
                <a:latin typeface="Arial"/>
                <a:ea typeface="Arial"/>
                <a:cs typeface="Arial"/>
                <a:sym typeface="Arial"/>
              </a:rPr>
              <a:t> of blue is, how many of us would be able to give that </a:t>
            </a:r>
            <a:r>
              <a:rPr lang="en-US">
                <a:latin typeface="Arial"/>
                <a:ea typeface="Arial"/>
                <a:cs typeface="Arial"/>
                <a:sym typeface="Arial"/>
              </a:rPr>
              <a:t>definition</a:t>
            </a:r>
            <a:r>
              <a:rPr lang="en-US">
                <a:latin typeface="Arial"/>
                <a:ea typeface="Arial"/>
                <a:cs typeface="Arial"/>
                <a:sym typeface="Arial"/>
              </a:rPr>
              <a:t> off the top of our heads? Unless this is a group of physicists probably not many.</a:t>
            </a:r>
            <a:endParaRPr>
              <a:latin typeface="Arial"/>
              <a:ea typeface="Arial"/>
              <a:cs typeface="Arial"/>
              <a:sym typeface="Arial"/>
            </a:endParaRPr>
          </a:p>
          <a:p>
            <a:pPr indent="0" lvl="0" marL="0" rtl="0" algn="l">
              <a:lnSpc>
                <a:spcPct val="100000"/>
              </a:lnSpc>
              <a:spcBef>
                <a:spcPts val="0"/>
              </a:spcBef>
              <a:spcAft>
                <a:spcPts val="0"/>
              </a:spcAft>
              <a:buSzPts val="1400"/>
              <a:buNone/>
            </a:pPr>
            <a:r>
              <a:t/>
            </a:r>
            <a:endParaRPr>
              <a:latin typeface="Arial"/>
              <a:ea typeface="Arial"/>
              <a:cs typeface="Arial"/>
              <a:sym typeface="Arial"/>
            </a:endParaRPr>
          </a:p>
          <a:p>
            <a:pPr indent="0" lvl="0" marL="0" rtl="0" algn="l">
              <a:lnSpc>
                <a:spcPct val="100000"/>
              </a:lnSpc>
              <a:spcBef>
                <a:spcPts val="0"/>
              </a:spcBef>
              <a:spcAft>
                <a:spcPts val="0"/>
              </a:spcAft>
              <a:buSzPts val="1400"/>
              <a:buNone/>
            </a:pPr>
            <a:r>
              <a:rPr lang="en-US">
                <a:latin typeface="Arial"/>
                <a:ea typeface="Arial"/>
                <a:cs typeface="Arial"/>
                <a:sym typeface="Arial"/>
              </a:rPr>
              <a:t>What things can up in the chat?</a:t>
            </a:r>
            <a:endParaRPr>
              <a:latin typeface="Arial"/>
              <a:ea typeface="Arial"/>
              <a:cs typeface="Arial"/>
              <a:sym typeface="Arial"/>
            </a:endParaRPr>
          </a:p>
          <a:p>
            <a:pPr indent="0" lvl="0" marL="0" rtl="0" algn="l">
              <a:lnSpc>
                <a:spcPct val="100000"/>
              </a:lnSpc>
              <a:spcBef>
                <a:spcPts val="0"/>
              </a:spcBef>
              <a:spcAft>
                <a:spcPts val="0"/>
              </a:spcAft>
              <a:buSzPts val="1400"/>
              <a:buNone/>
            </a:pPr>
            <a:r>
              <a:t/>
            </a:r>
            <a:endParaRPr>
              <a:latin typeface="Arial"/>
              <a:ea typeface="Arial"/>
              <a:cs typeface="Arial"/>
              <a:sym typeface="Arial"/>
            </a:endParaRPr>
          </a:p>
          <a:p>
            <a:pPr indent="0" lvl="0" marL="0" rtl="0" algn="l">
              <a:spcBef>
                <a:spcPts val="0"/>
              </a:spcBef>
              <a:spcAft>
                <a:spcPts val="0"/>
              </a:spcAft>
              <a:buSzPts val="1400"/>
              <a:buNone/>
            </a:pPr>
            <a:r>
              <a:rPr lang="en-US">
                <a:latin typeface="Arial"/>
                <a:ea typeface="Arial"/>
                <a:cs typeface="Arial"/>
                <a:sym typeface="Arial"/>
              </a:rPr>
              <a:t>-- </a:t>
            </a:r>
            <a:r>
              <a:rPr b="1" lang="en-US" sz="1100">
                <a:latin typeface="Arial"/>
                <a:ea typeface="Arial"/>
                <a:cs typeface="Arial"/>
                <a:sym typeface="Arial"/>
              </a:rPr>
              <a:t>Exercise 1b (2+3 mins) - INSTRUCTIONS: </a:t>
            </a:r>
            <a:r>
              <a:rPr lang="en-US">
                <a:latin typeface="Arial"/>
                <a:ea typeface="Arial"/>
                <a:cs typeface="Arial"/>
                <a:sym typeface="Arial"/>
              </a:rPr>
              <a:t>“evolution”. </a:t>
            </a:r>
            <a:endParaRPr>
              <a:latin typeface="Arial"/>
              <a:ea typeface="Arial"/>
              <a:cs typeface="Arial"/>
              <a:sym typeface="Arial"/>
            </a:endParaRPr>
          </a:p>
          <a:p>
            <a:pPr indent="0" lvl="0" marL="0" rtl="0" algn="l">
              <a:spcBef>
                <a:spcPts val="0"/>
              </a:spcBef>
              <a:spcAft>
                <a:spcPts val="0"/>
              </a:spcAft>
              <a:buSzPts val="1400"/>
              <a:buNone/>
            </a:pPr>
            <a:r>
              <a:t/>
            </a:r>
            <a:endParaRPr>
              <a:latin typeface="Arial"/>
              <a:ea typeface="Arial"/>
              <a:cs typeface="Arial"/>
              <a:sym typeface="Arial"/>
            </a:endParaRPr>
          </a:p>
          <a:p>
            <a:pPr indent="0" lvl="0" marL="0" rtl="0" algn="l">
              <a:spcBef>
                <a:spcPts val="0"/>
              </a:spcBef>
              <a:spcAft>
                <a:spcPts val="0"/>
              </a:spcAft>
              <a:buClr>
                <a:schemeClr val="dk1"/>
              </a:buClr>
              <a:buSzPts val="1400"/>
              <a:buFont typeface="Arial"/>
              <a:buNone/>
            </a:pPr>
            <a:r>
              <a:rPr lang="en-US">
                <a:latin typeface="Arial"/>
                <a:ea typeface="Arial"/>
                <a:cs typeface="Arial"/>
                <a:sym typeface="Arial"/>
              </a:rPr>
              <a:t>“Evolution” as an example of a word that has a specific scientific meaning in the English language. Ask participants to share what the word means to them. Remember that there are no completely correct or incorrect responses.</a:t>
            </a:r>
            <a:endParaRPr>
              <a:latin typeface="Arial"/>
              <a:ea typeface="Arial"/>
              <a:cs typeface="Arial"/>
              <a:sym typeface="Arial"/>
            </a:endParaRPr>
          </a:p>
          <a:p>
            <a:pPr indent="0" lvl="0" marL="457200" rtl="0" algn="l">
              <a:spcBef>
                <a:spcPts val="0"/>
              </a:spcBef>
              <a:spcAft>
                <a:spcPts val="0"/>
              </a:spcAft>
              <a:buClr>
                <a:schemeClr val="dk1"/>
              </a:buClr>
              <a:buSzPts val="1100"/>
              <a:buFont typeface="Arial"/>
              <a:buNone/>
            </a:pPr>
            <a:r>
              <a:t/>
            </a:r>
            <a:endParaRPr>
              <a:latin typeface="Arial"/>
              <a:ea typeface="Arial"/>
              <a:cs typeface="Arial"/>
              <a:sym typeface="Arial"/>
            </a:endParaRPr>
          </a:p>
          <a:p>
            <a:pPr indent="-298450" lvl="0" marL="457200" rtl="0" algn="l">
              <a:spcBef>
                <a:spcPts val="0"/>
              </a:spcBef>
              <a:spcAft>
                <a:spcPts val="0"/>
              </a:spcAft>
              <a:buClr>
                <a:schemeClr val="dk1"/>
              </a:buClr>
              <a:buSzPts val="1100"/>
              <a:buChar char="-"/>
            </a:pPr>
            <a:r>
              <a:rPr lang="en-US">
                <a:latin typeface="Arial"/>
                <a:ea typeface="Arial"/>
                <a:cs typeface="Arial"/>
                <a:sym typeface="Arial"/>
              </a:rPr>
              <a:t>On the jamboard ask participants to type words and thoughts that come to mind when they think about BLUE. If participants speak any other languages ask them to share what the word means with the group. Remember that there are no completely correct or incorrect responses.</a:t>
            </a:r>
            <a:endParaRPr sz="1100">
              <a:latin typeface="Arial"/>
              <a:ea typeface="Arial"/>
              <a:cs typeface="Arial"/>
              <a:sym typeface="Arial"/>
            </a:endParaRPr>
          </a:p>
          <a:p>
            <a:pPr indent="0" lvl="0" marL="0" rtl="0" algn="l">
              <a:spcBef>
                <a:spcPts val="0"/>
              </a:spcBef>
              <a:spcAft>
                <a:spcPts val="0"/>
              </a:spcAft>
              <a:buClr>
                <a:schemeClr val="dk1"/>
              </a:buClr>
              <a:buSzPts val="1400"/>
              <a:buFont typeface="Arial"/>
              <a:buNone/>
            </a:pPr>
            <a:r>
              <a:t/>
            </a:r>
            <a:endParaRPr>
              <a:latin typeface="Arial"/>
              <a:ea typeface="Arial"/>
              <a:cs typeface="Arial"/>
              <a:sym typeface="Arial"/>
            </a:endParaRPr>
          </a:p>
          <a:p>
            <a:pPr indent="0" lvl="0" marL="0" rtl="0" algn="l">
              <a:lnSpc>
                <a:spcPct val="100000"/>
              </a:lnSpc>
              <a:spcBef>
                <a:spcPts val="0"/>
              </a:spcBef>
              <a:spcAft>
                <a:spcPts val="0"/>
              </a:spcAft>
              <a:buSzPts val="1400"/>
              <a:buNone/>
            </a:pPr>
            <a:r>
              <a:t/>
            </a:r>
            <a:endParaRPr>
              <a:latin typeface="Arial"/>
              <a:ea typeface="Arial"/>
              <a:cs typeface="Arial"/>
              <a:sym typeface="Arial"/>
            </a:endParaRPr>
          </a:p>
          <a:p>
            <a:pPr indent="0" lvl="0" marL="0" rtl="0" algn="l">
              <a:spcBef>
                <a:spcPts val="0"/>
              </a:spcBef>
              <a:spcAft>
                <a:spcPts val="0"/>
              </a:spcAft>
              <a:buClr>
                <a:schemeClr val="dk1"/>
              </a:buClr>
              <a:buSzPts val="1400"/>
              <a:buFont typeface="Arial"/>
              <a:buNone/>
            </a:pPr>
            <a:r>
              <a:t/>
            </a:r>
            <a:endParaRPr>
              <a:latin typeface="Arial"/>
              <a:ea typeface="Arial"/>
              <a:cs typeface="Arial"/>
              <a:sym typeface="Arial"/>
            </a:endParaRPr>
          </a:p>
          <a:p>
            <a:pPr indent="0" lvl="0" marL="0" rtl="0" algn="l">
              <a:lnSpc>
                <a:spcPct val="100000"/>
              </a:lnSpc>
              <a:spcBef>
                <a:spcPts val="0"/>
              </a:spcBef>
              <a:spcAft>
                <a:spcPts val="0"/>
              </a:spcAft>
              <a:buSzPts val="1400"/>
              <a:buNone/>
            </a:pPr>
            <a:r>
              <a:t/>
            </a:r>
            <a:endParaRPr/>
          </a:p>
        </p:txBody>
      </p:sp>
      <p:sp>
        <p:nvSpPr>
          <p:cNvPr id="459" name="Google Shape;459;g271482249b4_0_4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hyperlink" Target="https://www.imls.gov" TargetMode="External"/><Relationship Id="rId3" Type="http://schemas.openxmlformats.org/officeDocument/2006/relationships/image" Target="../media/image16.jpg"/><Relationship Id="rId4" Type="http://schemas.openxmlformats.org/officeDocument/2006/relationships/hyperlink" Target="https://www.imls.gov" TargetMode="External"/><Relationship Id="rId5" Type="http://schemas.openxmlformats.org/officeDocument/2006/relationships/image" Target="../media/image5.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hyperlink" Target="https://www.imls.gov" TargetMode="External"/><Relationship Id="rId4" Type="http://schemas.openxmlformats.org/officeDocument/2006/relationships/image" Target="../media/image4.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png"/></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6.png"/></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png"/></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png"/></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png"/></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png"/></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png"/></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png"/></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hyperlink" Target="https://www.imls.gov" TargetMode="External"/><Relationship Id="rId3" Type="http://schemas.openxmlformats.org/officeDocument/2006/relationships/image" Target="../media/image16.jpg"/><Relationship Id="rId4" Type="http://schemas.openxmlformats.org/officeDocument/2006/relationships/hyperlink" Target="https://www.imls.gov" TargetMode="External"/><Relationship Id="rId5" Type="http://schemas.openxmlformats.org/officeDocument/2006/relationships/image" Target="../media/image5.png"/></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 Id="rId3" Type="http://schemas.openxmlformats.org/officeDocument/2006/relationships/hyperlink" Target="https://www.imls.gov" TargetMode="External"/><Relationship Id="rId4" Type="http://schemas.openxmlformats.org/officeDocument/2006/relationships/image" Target="../media/image4.png"/></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png"/></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png"/></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png"/></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png"/></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5.png"/></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5.png"/></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6.png"/></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5.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5.png"/></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5.png"/></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5.png"/></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5.png"/></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5.png"/></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5.png"/></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hyperlink" Target="https://www.imls.gov" TargetMode="External"/><Relationship Id="rId3" Type="http://schemas.openxmlformats.org/officeDocument/2006/relationships/image" Target="../media/image16.jpg"/><Relationship Id="rId4" Type="http://schemas.openxmlformats.org/officeDocument/2006/relationships/hyperlink" Target="https://www.imls.gov" TargetMode="External"/><Relationship Id="rId5" Type="http://schemas.openxmlformats.org/officeDocument/2006/relationships/image" Target="../media/image5.png"/></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png"/><Relationship Id="rId3" Type="http://schemas.openxmlformats.org/officeDocument/2006/relationships/hyperlink" Target="https://www.imls.gov" TargetMode="External"/><Relationship Id="rId4" Type="http://schemas.openxmlformats.org/officeDocument/2006/relationships/image" Target="../media/image4.png"/></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5.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5.png"/></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ver 01">
  <p:cSld name="BLANK_1">
    <p:spTree>
      <p:nvGrpSpPr>
        <p:cNvPr id="13" name="Shape 13"/>
        <p:cNvGrpSpPr/>
        <p:nvPr/>
      </p:nvGrpSpPr>
      <p:grpSpPr>
        <a:xfrm>
          <a:off x="0" y="0"/>
          <a:ext cx="0" cy="0"/>
          <a:chOff x="0" y="0"/>
          <a:chExt cx="0" cy="0"/>
        </a:xfrm>
      </p:grpSpPr>
      <p:sp>
        <p:nvSpPr>
          <p:cNvPr id="14" name="Google Shape;14;g11554ccd43f_0_367"/>
          <p:cNvSpPr/>
          <p:nvPr/>
        </p:nvSpPr>
        <p:spPr>
          <a:xfrm>
            <a:off x="8141975" y="4252250"/>
            <a:ext cx="1002000" cy="8913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5" name="Google Shape;15;g11554ccd43f_0_367"/>
          <p:cNvPicPr preferRelativeResize="0"/>
          <p:nvPr/>
        </p:nvPicPr>
        <p:blipFill rotWithShape="1">
          <a:blip r:embed="rId2">
            <a:alphaModFix/>
          </a:blip>
          <a:srcRect b="0" l="0" r="0" t="0"/>
          <a:stretch/>
        </p:blipFill>
        <p:spPr>
          <a:xfrm>
            <a:off x="250825" y="268308"/>
            <a:ext cx="602326" cy="602326"/>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Right Subtle Grey 2">
  <p:cSld name="TITLE_ONLY_1_1_1">
    <p:spTree>
      <p:nvGrpSpPr>
        <p:cNvPr id="48" name="Shape 48"/>
        <p:cNvGrpSpPr/>
        <p:nvPr/>
      </p:nvGrpSpPr>
      <p:grpSpPr>
        <a:xfrm>
          <a:off x="0" y="0"/>
          <a:ext cx="0" cy="0"/>
          <a:chOff x="0" y="0"/>
          <a:chExt cx="0" cy="0"/>
        </a:xfrm>
      </p:grpSpPr>
      <p:sp>
        <p:nvSpPr>
          <p:cNvPr id="49" name="Google Shape;49;g1178b2858e0_1_335"/>
          <p:cNvSpPr txBox="1"/>
          <p:nvPr>
            <p:ph idx="12" type="sldNum"/>
          </p:nvPr>
        </p:nvSpPr>
        <p:spPr>
          <a:xfrm>
            <a:off x="213458" y="4783687"/>
            <a:ext cx="457200" cy="183000"/>
          </a:xfrm>
          <a:prstGeom prst="rect">
            <a:avLst/>
          </a:prstGeom>
          <a:noFill/>
          <a:ln>
            <a:noFill/>
          </a:ln>
        </p:spPr>
        <p:txBody>
          <a:bodyPr anchorCtr="0" anchor="ctr" bIns="45700" lIns="0" spcFirstLastPara="1" rIns="0" wrap="square" tIns="45700">
            <a:noAutofit/>
          </a:bodyPr>
          <a:lstStyle>
            <a:lvl1pPr indent="0" lvl="0" marL="0" marR="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1pPr>
            <a:lvl2pPr indent="0" lvl="1" marL="0" marR="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2pPr>
            <a:lvl3pPr indent="0" lvl="2" marL="0" marR="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3pPr>
            <a:lvl4pPr indent="0" lvl="3" marL="0" marR="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4pPr>
            <a:lvl5pPr indent="0" lvl="4" marL="0" marR="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5pPr>
            <a:lvl6pPr indent="0" lvl="5" marL="0" marR="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6pPr>
            <a:lvl7pPr indent="0" lvl="6" marL="0" marR="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7pPr>
            <a:lvl8pPr indent="0" lvl="7" marL="0" marR="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8pPr>
            <a:lvl9pPr indent="0" lvl="8" marL="0" marR="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sp>
        <p:nvSpPr>
          <p:cNvPr id="50" name="Google Shape;50;g1178b2858e0_1_335"/>
          <p:cNvSpPr/>
          <p:nvPr/>
        </p:nvSpPr>
        <p:spPr>
          <a:xfrm>
            <a:off x="2411413" y="0"/>
            <a:ext cx="6732600" cy="5143500"/>
          </a:xfrm>
          <a:prstGeom prst="roundRect">
            <a:avLst>
              <a:gd fmla="val 0" name="adj"/>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pic>
        <p:nvPicPr>
          <p:cNvPr id="51" name="Google Shape;51;g1178b2858e0_1_335"/>
          <p:cNvPicPr preferRelativeResize="0"/>
          <p:nvPr/>
        </p:nvPicPr>
        <p:blipFill rotWithShape="1">
          <a:blip r:embed="rId2">
            <a:alphaModFix/>
          </a:blip>
          <a:srcRect b="0" l="0" r="0" t="0"/>
          <a:stretch/>
        </p:blipFill>
        <p:spPr>
          <a:xfrm>
            <a:off x="8528295" y="4511920"/>
            <a:ext cx="364879" cy="364879"/>
          </a:xfrm>
          <a:prstGeom prst="rect">
            <a:avLst/>
          </a:prstGeom>
          <a:noFill/>
          <a:ln>
            <a:noFill/>
          </a:ln>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creenshot-right 01">
  <p:cSld name="TITLE_ONLY_1_1_1_1">
    <p:spTree>
      <p:nvGrpSpPr>
        <p:cNvPr id="52" name="Shape 52"/>
        <p:cNvGrpSpPr/>
        <p:nvPr/>
      </p:nvGrpSpPr>
      <p:grpSpPr>
        <a:xfrm>
          <a:off x="0" y="0"/>
          <a:ext cx="0" cy="0"/>
          <a:chOff x="0" y="0"/>
          <a:chExt cx="0" cy="0"/>
        </a:xfrm>
      </p:grpSpPr>
      <p:sp>
        <p:nvSpPr>
          <p:cNvPr id="53" name="Google Shape;53;g1178b2858e0_1_345"/>
          <p:cNvSpPr txBox="1"/>
          <p:nvPr>
            <p:ph idx="12" type="sldNum"/>
          </p:nvPr>
        </p:nvSpPr>
        <p:spPr>
          <a:xfrm>
            <a:off x="213458" y="4783687"/>
            <a:ext cx="457200" cy="183000"/>
          </a:xfrm>
          <a:prstGeom prst="rect">
            <a:avLst/>
          </a:prstGeom>
          <a:noFill/>
          <a:ln>
            <a:noFill/>
          </a:ln>
        </p:spPr>
        <p:txBody>
          <a:bodyPr anchorCtr="0" anchor="ctr" bIns="45700" lIns="0" spcFirstLastPara="1" rIns="0" wrap="square" tIns="45700">
            <a:noAutofit/>
          </a:bodyPr>
          <a:lstStyle>
            <a:lvl1pPr indent="0" lvl="0" marL="0" marR="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1pPr>
            <a:lvl2pPr indent="0" lvl="1" marL="0" marR="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2pPr>
            <a:lvl3pPr indent="0" lvl="2" marL="0" marR="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3pPr>
            <a:lvl4pPr indent="0" lvl="3" marL="0" marR="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4pPr>
            <a:lvl5pPr indent="0" lvl="4" marL="0" marR="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5pPr>
            <a:lvl6pPr indent="0" lvl="5" marL="0" marR="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6pPr>
            <a:lvl7pPr indent="0" lvl="6" marL="0" marR="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7pPr>
            <a:lvl8pPr indent="0" lvl="7" marL="0" marR="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8pPr>
            <a:lvl9pPr indent="0" lvl="8" marL="0" marR="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sp>
        <p:nvSpPr>
          <p:cNvPr id="54" name="Google Shape;54;g1178b2858e0_1_345"/>
          <p:cNvSpPr/>
          <p:nvPr/>
        </p:nvSpPr>
        <p:spPr>
          <a:xfrm>
            <a:off x="4572000" y="0"/>
            <a:ext cx="4572000" cy="5143500"/>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pic>
        <p:nvPicPr>
          <p:cNvPr id="55" name="Google Shape;55;g1178b2858e0_1_345"/>
          <p:cNvPicPr preferRelativeResize="0"/>
          <p:nvPr/>
        </p:nvPicPr>
        <p:blipFill rotWithShape="1">
          <a:blip r:embed="rId2">
            <a:alphaModFix/>
          </a:blip>
          <a:srcRect b="0" l="0" r="0" t="0"/>
          <a:stretch/>
        </p:blipFill>
        <p:spPr>
          <a:xfrm>
            <a:off x="8528295" y="4511920"/>
            <a:ext cx="364879" cy="364879"/>
          </a:xfrm>
          <a:prstGeom prst="rect">
            <a:avLst/>
          </a:prstGeom>
          <a:noFill/>
          <a:ln>
            <a:noFill/>
          </a:ln>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creenshot-bottom 01">
  <p:cSld name="TITLE_ONLY_1_1_1_1_1_1_1">
    <p:spTree>
      <p:nvGrpSpPr>
        <p:cNvPr id="56" name="Shape 56"/>
        <p:cNvGrpSpPr/>
        <p:nvPr/>
      </p:nvGrpSpPr>
      <p:grpSpPr>
        <a:xfrm>
          <a:off x="0" y="0"/>
          <a:ext cx="0" cy="0"/>
          <a:chOff x="0" y="0"/>
          <a:chExt cx="0" cy="0"/>
        </a:xfrm>
      </p:grpSpPr>
      <p:sp>
        <p:nvSpPr>
          <p:cNvPr id="57" name="Google Shape;57;g1178b2858e0_1_374"/>
          <p:cNvSpPr/>
          <p:nvPr/>
        </p:nvSpPr>
        <p:spPr>
          <a:xfrm>
            <a:off x="0" y="1671638"/>
            <a:ext cx="9144000" cy="3471900"/>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58" name="Google Shape;58;g1178b2858e0_1_374"/>
          <p:cNvSpPr txBox="1"/>
          <p:nvPr>
            <p:ph idx="12" type="sldNum"/>
          </p:nvPr>
        </p:nvSpPr>
        <p:spPr>
          <a:xfrm>
            <a:off x="213458" y="4783687"/>
            <a:ext cx="457200" cy="183000"/>
          </a:xfrm>
          <a:prstGeom prst="rect">
            <a:avLst/>
          </a:prstGeom>
          <a:noFill/>
          <a:ln>
            <a:noFill/>
          </a:ln>
        </p:spPr>
        <p:txBody>
          <a:bodyPr anchorCtr="0" anchor="ctr" bIns="45700" lIns="0" spcFirstLastPara="1" rIns="0" wrap="square" tIns="45700">
            <a:noAutofit/>
          </a:bodyPr>
          <a:lstStyle>
            <a:lvl1pPr indent="0" lvl="0" marL="0" marR="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1pPr>
            <a:lvl2pPr indent="0" lvl="1" marL="0" marR="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2pPr>
            <a:lvl3pPr indent="0" lvl="2" marL="0" marR="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3pPr>
            <a:lvl4pPr indent="0" lvl="3" marL="0" marR="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4pPr>
            <a:lvl5pPr indent="0" lvl="4" marL="0" marR="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5pPr>
            <a:lvl6pPr indent="0" lvl="5" marL="0" marR="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6pPr>
            <a:lvl7pPr indent="0" lvl="6" marL="0" marR="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7pPr>
            <a:lvl8pPr indent="0" lvl="7" marL="0" marR="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8pPr>
            <a:lvl9pPr indent="0" lvl="8" marL="0" marR="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pic>
        <p:nvPicPr>
          <p:cNvPr id="59" name="Google Shape;59;g1178b2858e0_1_374"/>
          <p:cNvPicPr preferRelativeResize="0"/>
          <p:nvPr/>
        </p:nvPicPr>
        <p:blipFill rotWithShape="1">
          <a:blip r:embed="rId2">
            <a:alphaModFix/>
          </a:blip>
          <a:srcRect b="0" l="0" r="0" t="0"/>
          <a:stretch/>
        </p:blipFill>
        <p:spPr>
          <a:xfrm>
            <a:off x="8528295" y="4511920"/>
            <a:ext cx="364879" cy="364879"/>
          </a:xfrm>
          <a:prstGeom prst="rect">
            <a:avLst/>
          </a:prstGeom>
          <a:noFill/>
          <a:ln>
            <a:noFill/>
          </a:ln>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creenshot-left 01">
  <p:cSld name="TITLE_ONLY_1_1_1_1_1_1">
    <p:spTree>
      <p:nvGrpSpPr>
        <p:cNvPr id="60" name="Shape 60"/>
        <p:cNvGrpSpPr/>
        <p:nvPr/>
      </p:nvGrpSpPr>
      <p:grpSpPr>
        <a:xfrm>
          <a:off x="0" y="0"/>
          <a:ext cx="0" cy="0"/>
          <a:chOff x="0" y="0"/>
          <a:chExt cx="0" cy="0"/>
        </a:xfrm>
      </p:grpSpPr>
      <p:sp>
        <p:nvSpPr>
          <p:cNvPr id="61" name="Google Shape;61;g1178b2858e0_1_365"/>
          <p:cNvSpPr/>
          <p:nvPr/>
        </p:nvSpPr>
        <p:spPr>
          <a:xfrm>
            <a:off x="1" y="0"/>
            <a:ext cx="4572000" cy="5143500"/>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62" name="Google Shape;62;g1178b2858e0_1_365"/>
          <p:cNvSpPr txBox="1"/>
          <p:nvPr>
            <p:ph idx="12" type="sldNum"/>
          </p:nvPr>
        </p:nvSpPr>
        <p:spPr>
          <a:xfrm>
            <a:off x="213458" y="4783687"/>
            <a:ext cx="457200" cy="183000"/>
          </a:xfrm>
          <a:prstGeom prst="rect">
            <a:avLst/>
          </a:prstGeom>
          <a:noFill/>
          <a:ln>
            <a:noFill/>
          </a:ln>
        </p:spPr>
        <p:txBody>
          <a:bodyPr anchorCtr="0" anchor="ctr" bIns="45700" lIns="0" spcFirstLastPara="1" rIns="0" wrap="square" tIns="45700">
            <a:noAutofit/>
          </a:bodyPr>
          <a:lstStyle>
            <a:lvl1pPr indent="0" lvl="0" marL="0" marR="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1pPr>
            <a:lvl2pPr indent="0" lvl="1" marL="0" marR="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2pPr>
            <a:lvl3pPr indent="0" lvl="2" marL="0" marR="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3pPr>
            <a:lvl4pPr indent="0" lvl="3" marL="0" marR="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4pPr>
            <a:lvl5pPr indent="0" lvl="4" marL="0" marR="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5pPr>
            <a:lvl6pPr indent="0" lvl="5" marL="0" marR="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6pPr>
            <a:lvl7pPr indent="0" lvl="6" marL="0" marR="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7pPr>
            <a:lvl8pPr indent="0" lvl="7" marL="0" marR="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8pPr>
            <a:lvl9pPr indent="0" lvl="8" marL="0" marR="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pic>
        <p:nvPicPr>
          <p:cNvPr id="63" name="Google Shape;63;g1178b2858e0_1_365"/>
          <p:cNvPicPr preferRelativeResize="0"/>
          <p:nvPr/>
        </p:nvPicPr>
        <p:blipFill rotWithShape="1">
          <a:blip r:embed="rId2">
            <a:alphaModFix/>
          </a:blip>
          <a:srcRect b="0" l="0" r="0" t="0"/>
          <a:stretch/>
        </p:blipFill>
        <p:spPr>
          <a:xfrm>
            <a:off x="8528295" y="4511920"/>
            <a:ext cx="364879" cy="364879"/>
          </a:xfrm>
          <a:prstGeom prst="rect">
            <a:avLst/>
          </a:prstGeom>
          <a:noFill/>
          <a:ln>
            <a:noFill/>
          </a:ln>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creenshot-bottom 02">
  <p:cSld name="TITLE_ONLY_1_1_1_1_1_1_1_1">
    <p:spTree>
      <p:nvGrpSpPr>
        <p:cNvPr id="64" name="Shape 64"/>
        <p:cNvGrpSpPr/>
        <p:nvPr/>
      </p:nvGrpSpPr>
      <p:grpSpPr>
        <a:xfrm>
          <a:off x="0" y="0"/>
          <a:ext cx="0" cy="0"/>
          <a:chOff x="0" y="0"/>
          <a:chExt cx="0" cy="0"/>
        </a:xfrm>
      </p:grpSpPr>
      <p:sp>
        <p:nvSpPr>
          <p:cNvPr id="65" name="Google Shape;65;g1178b2858e0_1_384"/>
          <p:cNvSpPr/>
          <p:nvPr/>
        </p:nvSpPr>
        <p:spPr>
          <a:xfrm>
            <a:off x="0" y="1311275"/>
            <a:ext cx="9144000" cy="3832200"/>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66" name="Google Shape;66;g1178b2858e0_1_384"/>
          <p:cNvSpPr txBox="1"/>
          <p:nvPr>
            <p:ph idx="12" type="sldNum"/>
          </p:nvPr>
        </p:nvSpPr>
        <p:spPr>
          <a:xfrm>
            <a:off x="213458" y="4783687"/>
            <a:ext cx="457200" cy="183000"/>
          </a:xfrm>
          <a:prstGeom prst="rect">
            <a:avLst/>
          </a:prstGeom>
          <a:noFill/>
          <a:ln>
            <a:noFill/>
          </a:ln>
        </p:spPr>
        <p:txBody>
          <a:bodyPr anchorCtr="0" anchor="ctr" bIns="45700" lIns="0" spcFirstLastPara="1" rIns="0" wrap="square" tIns="45700">
            <a:noAutofit/>
          </a:bodyPr>
          <a:lstStyle>
            <a:lvl1pPr indent="0" lvl="0" marL="0" marR="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1pPr>
            <a:lvl2pPr indent="0" lvl="1" marL="0" marR="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2pPr>
            <a:lvl3pPr indent="0" lvl="2" marL="0" marR="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3pPr>
            <a:lvl4pPr indent="0" lvl="3" marL="0" marR="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4pPr>
            <a:lvl5pPr indent="0" lvl="4" marL="0" marR="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5pPr>
            <a:lvl6pPr indent="0" lvl="5" marL="0" marR="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6pPr>
            <a:lvl7pPr indent="0" lvl="6" marL="0" marR="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7pPr>
            <a:lvl8pPr indent="0" lvl="7" marL="0" marR="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8pPr>
            <a:lvl9pPr indent="0" lvl="8" marL="0" marR="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pic>
        <p:nvPicPr>
          <p:cNvPr id="67" name="Google Shape;67;g1178b2858e0_1_384"/>
          <p:cNvPicPr preferRelativeResize="0"/>
          <p:nvPr/>
        </p:nvPicPr>
        <p:blipFill rotWithShape="1">
          <a:blip r:embed="rId2">
            <a:alphaModFix/>
          </a:blip>
          <a:srcRect b="0" l="0" r="0" t="0"/>
          <a:stretch/>
        </p:blipFill>
        <p:spPr>
          <a:xfrm>
            <a:off x="8528295" y="4511920"/>
            <a:ext cx="364879" cy="364879"/>
          </a:xfrm>
          <a:prstGeom prst="rect">
            <a:avLst/>
          </a:prstGeom>
          <a:noFill/>
          <a:ln>
            <a:noFill/>
          </a:ln>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amp;A Red">
  <p:cSld name="TITLE_ONLY_1_1_2">
    <p:spTree>
      <p:nvGrpSpPr>
        <p:cNvPr id="68" name="Shape 68"/>
        <p:cNvGrpSpPr/>
        <p:nvPr/>
      </p:nvGrpSpPr>
      <p:grpSpPr>
        <a:xfrm>
          <a:off x="0" y="0"/>
          <a:ext cx="0" cy="0"/>
          <a:chOff x="0" y="0"/>
          <a:chExt cx="0" cy="0"/>
        </a:xfrm>
      </p:grpSpPr>
      <p:sp>
        <p:nvSpPr>
          <p:cNvPr id="69" name="Google Shape;69;g1178b2858e0_1_394"/>
          <p:cNvSpPr/>
          <p:nvPr/>
        </p:nvSpPr>
        <p:spPr>
          <a:xfrm>
            <a:off x="2830351" y="0"/>
            <a:ext cx="6313800" cy="5143500"/>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70" name="Google Shape;70;g1178b2858e0_1_394"/>
          <p:cNvSpPr txBox="1"/>
          <p:nvPr>
            <p:ph idx="12" type="sldNum"/>
          </p:nvPr>
        </p:nvSpPr>
        <p:spPr>
          <a:xfrm>
            <a:off x="213458" y="4783687"/>
            <a:ext cx="457200" cy="183000"/>
          </a:xfrm>
          <a:prstGeom prst="rect">
            <a:avLst/>
          </a:prstGeom>
          <a:noFill/>
          <a:ln>
            <a:noFill/>
          </a:ln>
        </p:spPr>
        <p:txBody>
          <a:bodyPr anchorCtr="0" anchor="ctr" bIns="45700" lIns="0" spcFirstLastPara="1" rIns="0" wrap="square" tIns="45700">
            <a:noAutofit/>
          </a:bodyPr>
          <a:lstStyle>
            <a:lvl1pPr indent="0" lvl="0" marL="0" marR="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1pPr>
            <a:lvl2pPr indent="0" lvl="1" marL="0" marR="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2pPr>
            <a:lvl3pPr indent="0" lvl="2" marL="0" marR="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3pPr>
            <a:lvl4pPr indent="0" lvl="3" marL="0" marR="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4pPr>
            <a:lvl5pPr indent="0" lvl="4" marL="0" marR="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5pPr>
            <a:lvl6pPr indent="0" lvl="5" marL="0" marR="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6pPr>
            <a:lvl7pPr indent="0" lvl="6" marL="0" marR="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7pPr>
            <a:lvl8pPr indent="0" lvl="7" marL="0" marR="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8pPr>
            <a:lvl9pPr indent="0" lvl="8" marL="0" marR="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pic>
        <p:nvPicPr>
          <p:cNvPr id="71" name="Google Shape;71;g1178b2858e0_1_394"/>
          <p:cNvPicPr preferRelativeResize="0"/>
          <p:nvPr/>
        </p:nvPicPr>
        <p:blipFill rotWithShape="1">
          <a:blip r:embed="rId2">
            <a:alphaModFix/>
          </a:blip>
          <a:srcRect b="0" l="0" r="0" t="0"/>
          <a:stretch/>
        </p:blipFill>
        <p:spPr>
          <a:xfrm>
            <a:off x="8528295" y="4511920"/>
            <a:ext cx="364879" cy="364879"/>
          </a:xfrm>
          <a:prstGeom prst="rect">
            <a:avLst/>
          </a:prstGeom>
          <a:noFill/>
          <a:ln>
            <a:noFill/>
          </a:ln>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xercise slide">
  <p:cSld name="BLANK_4">
    <p:spTree>
      <p:nvGrpSpPr>
        <p:cNvPr id="72" name="Shape 72"/>
        <p:cNvGrpSpPr/>
        <p:nvPr/>
      </p:nvGrpSpPr>
      <p:grpSpPr>
        <a:xfrm>
          <a:off x="0" y="0"/>
          <a:ext cx="0" cy="0"/>
          <a:chOff x="0" y="0"/>
          <a:chExt cx="0" cy="0"/>
        </a:xfrm>
      </p:grpSpPr>
      <p:sp>
        <p:nvSpPr>
          <p:cNvPr id="73" name="Google Shape;73;g117c1063d3c_1_52"/>
          <p:cNvSpPr txBox="1"/>
          <p:nvPr>
            <p:ph idx="12" type="sldNum"/>
          </p:nvPr>
        </p:nvSpPr>
        <p:spPr>
          <a:xfrm>
            <a:off x="213458" y="4783687"/>
            <a:ext cx="457200" cy="183000"/>
          </a:xfrm>
          <a:prstGeom prst="rect">
            <a:avLst/>
          </a:prstGeom>
          <a:noFill/>
          <a:ln>
            <a:noFill/>
          </a:ln>
        </p:spPr>
        <p:txBody>
          <a:bodyPr anchorCtr="0" anchor="ctr" bIns="45700" lIns="0" spcFirstLastPara="1" rIns="0" wrap="square" tIns="45700">
            <a:noAutofit/>
          </a:bodyPr>
          <a:lstStyle>
            <a:lvl1pPr indent="0" lvl="0" marL="0" marR="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1pPr>
            <a:lvl2pPr indent="0" lvl="1" marL="0" marR="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2pPr>
            <a:lvl3pPr indent="0" lvl="2" marL="0" marR="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3pPr>
            <a:lvl4pPr indent="0" lvl="3" marL="0" marR="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4pPr>
            <a:lvl5pPr indent="0" lvl="4" marL="0" marR="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5pPr>
            <a:lvl6pPr indent="0" lvl="5" marL="0" marR="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6pPr>
            <a:lvl7pPr indent="0" lvl="6" marL="0" marR="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7pPr>
            <a:lvl8pPr indent="0" lvl="7" marL="0" marR="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8pPr>
            <a:lvl9pPr indent="0" lvl="8" marL="0" marR="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sp>
        <p:nvSpPr>
          <p:cNvPr id="74" name="Google Shape;74;g117c1063d3c_1_52"/>
          <p:cNvSpPr/>
          <p:nvPr/>
        </p:nvSpPr>
        <p:spPr>
          <a:xfrm>
            <a:off x="0" y="0"/>
            <a:ext cx="9144000" cy="5143500"/>
          </a:xfrm>
          <a:prstGeom prst="rect">
            <a:avLst/>
          </a:prstGeom>
          <a:noFill/>
          <a:ln cap="flat" cmpd="sng" w="152400">
            <a:solidFill>
              <a:schemeClr val="accen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75" name="Google Shape;75;g117c1063d3c_1_52"/>
          <p:cNvSpPr/>
          <p:nvPr/>
        </p:nvSpPr>
        <p:spPr>
          <a:xfrm>
            <a:off x="7512825" y="238025"/>
            <a:ext cx="1699800" cy="457200"/>
          </a:xfrm>
          <a:prstGeom prst="roundRect">
            <a:avLst>
              <a:gd fmla="val 16667" name="adj"/>
            </a:avLst>
          </a:prstGeom>
          <a:solidFill>
            <a:schemeClr val="accent1"/>
          </a:solidFill>
          <a:ln>
            <a:noFill/>
          </a:ln>
        </p:spPr>
        <p:txBody>
          <a:bodyPr anchorCtr="0" anchor="ctr" bIns="45700" lIns="5486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1" i="0" lang="en-US" sz="1800" u="none" cap="none" strike="noStrike">
                <a:solidFill>
                  <a:schemeClr val="lt1"/>
                </a:solidFill>
                <a:latin typeface="Arial"/>
                <a:ea typeface="Arial"/>
                <a:cs typeface="Arial"/>
                <a:sym typeface="Arial"/>
              </a:rPr>
              <a:t>Try it!</a:t>
            </a:r>
            <a:endParaRPr b="0" i="0" sz="1400" u="none" cap="none" strike="noStrike">
              <a:solidFill>
                <a:schemeClr val="lt1"/>
              </a:solidFill>
              <a:latin typeface="Arial"/>
              <a:ea typeface="Arial"/>
              <a:cs typeface="Arial"/>
              <a:sym typeface="Arial"/>
            </a:endParaRPr>
          </a:p>
        </p:txBody>
      </p:sp>
      <p:grpSp>
        <p:nvGrpSpPr>
          <p:cNvPr id="76" name="Google Shape;76;g117c1063d3c_1_52"/>
          <p:cNvGrpSpPr/>
          <p:nvPr/>
        </p:nvGrpSpPr>
        <p:grpSpPr>
          <a:xfrm>
            <a:off x="7566552" y="274999"/>
            <a:ext cx="372410" cy="383270"/>
            <a:chOff x="1905633" y="4094954"/>
            <a:chExt cx="658200" cy="658200"/>
          </a:xfrm>
        </p:grpSpPr>
        <p:sp>
          <p:nvSpPr>
            <p:cNvPr id="77" name="Google Shape;77;g117c1063d3c_1_52"/>
            <p:cNvSpPr/>
            <p:nvPr/>
          </p:nvSpPr>
          <p:spPr>
            <a:xfrm>
              <a:off x="1905633" y="4094954"/>
              <a:ext cx="658200" cy="658200"/>
            </a:xfrm>
            <a:prstGeom prst="ellipse">
              <a:avLst/>
            </a:prstGeom>
            <a:solidFill>
              <a:srgbClr val="F4A562"/>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Calibri"/>
                <a:ea typeface="Calibri"/>
                <a:cs typeface="Calibri"/>
                <a:sym typeface="Calibri"/>
              </a:endParaRPr>
            </a:p>
          </p:txBody>
        </p:sp>
        <p:sp>
          <p:nvSpPr>
            <p:cNvPr id="78" name="Google Shape;78;g117c1063d3c_1_52"/>
            <p:cNvSpPr/>
            <p:nvPr/>
          </p:nvSpPr>
          <p:spPr>
            <a:xfrm>
              <a:off x="2031271" y="4225439"/>
              <a:ext cx="406871" cy="397182"/>
            </a:xfrm>
            <a:custGeom>
              <a:rect b="b" l="l" r="r" t="t"/>
              <a:pathLst>
                <a:path extrusionOk="0" h="3874944" w="3874961">
                  <a:moveTo>
                    <a:pt x="1041569" y="1975106"/>
                  </a:moveTo>
                  <a:lnTo>
                    <a:pt x="602398" y="2414278"/>
                  </a:lnTo>
                  <a:cubicBezTo>
                    <a:pt x="596479" y="2420055"/>
                    <a:pt x="591121" y="2426437"/>
                    <a:pt x="586397" y="2433396"/>
                  </a:cubicBezTo>
                  <a:lnTo>
                    <a:pt x="585648" y="2434501"/>
                  </a:lnTo>
                  <a:cubicBezTo>
                    <a:pt x="579057" y="2444437"/>
                    <a:pt x="574042" y="2455118"/>
                    <a:pt x="570607" y="2466171"/>
                  </a:cubicBezTo>
                  <a:lnTo>
                    <a:pt x="192472" y="3600448"/>
                  </a:lnTo>
                  <a:cubicBezTo>
                    <a:pt x="177590" y="3645116"/>
                    <a:pt x="189209" y="3694354"/>
                    <a:pt x="222498" y="3727631"/>
                  </a:cubicBezTo>
                  <a:cubicBezTo>
                    <a:pt x="255787" y="3760950"/>
                    <a:pt x="305025" y="3772556"/>
                    <a:pt x="349698" y="3757652"/>
                  </a:cubicBezTo>
                  <a:lnTo>
                    <a:pt x="1483970" y="3379534"/>
                  </a:lnTo>
                  <a:cubicBezTo>
                    <a:pt x="1495024" y="3376100"/>
                    <a:pt x="1505709" y="3371085"/>
                    <a:pt x="1515641" y="3364494"/>
                  </a:cubicBezTo>
                  <a:lnTo>
                    <a:pt x="1516746" y="3363744"/>
                  </a:lnTo>
                  <a:cubicBezTo>
                    <a:pt x="1523705" y="3359020"/>
                    <a:pt x="1530103" y="3353654"/>
                    <a:pt x="1535864" y="3347744"/>
                  </a:cubicBezTo>
                  <a:lnTo>
                    <a:pt x="1975035" y="2908572"/>
                  </a:lnTo>
                  <a:lnTo>
                    <a:pt x="2905020" y="3838552"/>
                  </a:lnTo>
                  <a:cubicBezTo>
                    <a:pt x="2953555" y="3887075"/>
                    <a:pt x="3032241" y="3887075"/>
                    <a:pt x="3080794" y="3838552"/>
                  </a:cubicBezTo>
                  <a:lnTo>
                    <a:pt x="3838558" y="3080835"/>
                  </a:lnTo>
                  <a:cubicBezTo>
                    <a:pt x="3861856" y="3057515"/>
                    <a:pt x="3874961" y="3025896"/>
                    <a:pt x="3874961" y="2992937"/>
                  </a:cubicBezTo>
                  <a:cubicBezTo>
                    <a:pt x="3874961" y="2959977"/>
                    <a:pt x="3861856" y="2928358"/>
                    <a:pt x="3838558" y="2905043"/>
                  </a:cubicBezTo>
                  <a:lnTo>
                    <a:pt x="2908536" y="1975029"/>
                  </a:lnTo>
                  <a:cubicBezTo>
                    <a:pt x="3180083" y="1703477"/>
                    <a:pt x="3443233" y="1440294"/>
                    <a:pt x="3645743" y="1237753"/>
                  </a:cubicBezTo>
                  <a:lnTo>
                    <a:pt x="3645718" y="1237778"/>
                  </a:lnTo>
                  <a:cubicBezTo>
                    <a:pt x="3769565" y="1114043"/>
                    <a:pt x="3839072" y="946111"/>
                    <a:pt x="3839072" y="771086"/>
                  </a:cubicBezTo>
                  <a:cubicBezTo>
                    <a:pt x="3839072" y="596036"/>
                    <a:pt x="3769522" y="428116"/>
                    <a:pt x="3645718" y="304364"/>
                  </a:cubicBezTo>
                  <a:lnTo>
                    <a:pt x="3652048" y="319653"/>
                  </a:lnTo>
                  <a:cubicBezTo>
                    <a:pt x="3637559" y="299983"/>
                    <a:pt x="3623229" y="286522"/>
                    <a:pt x="3623229" y="286522"/>
                  </a:cubicBezTo>
                  <a:cubicBezTo>
                    <a:pt x="3623229" y="286522"/>
                    <a:pt x="3635362" y="294706"/>
                    <a:pt x="3643572" y="302282"/>
                  </a:cubicBezTo>
                  <a:cubicBezTo>
                    <a:pt x="3521876" y="180453"/>
                    <a:pt x="3353964" y="110928"/>
                    <a:pt x="3178936" y="110928"/>
                  </a:cubicBezTo>
                  <a:cubicBezTo>
                    <a:pt x="3003894" y="110928"/>
                    <a:pt x="2835966" y="180470"/>
                    <a:pt x="2712243" y="304295"/>
                  </a:cubicBezTo>
                  <a:lnTo>
                    <a:pt x="1975035" y="1041503"/>
                  </a:lnTo>
                  <a:lnTo>
                    <a:pt x="969937" y="36405"/>
                  </a:lnTo>
                  <a:cubicBezTo>
                    <a:pt x="921402" y="-12135"/>
                    <a:pt x="842690" y="-12135"/>
                    <a:pt x="794163" y="36405"/>
                  </a:cubicBezTo>
                  <a:lnTo>
                    <a:pt x="36407" y="794161"/>
                  </a:lnTo>
                  <a:cubicBezTo>
                    <a:pt x="13092" y="817463"/>
                    <a:pt x="0" y="849082"/>
                    <a:pt x="0" y="882042"/>
                  </a:cubicBezTo>
                  <a:cubicBezTo>
                    <a:pt x="0" y="915001"/>
                    <a:pt x="13092" y="946620"/>
                    <a:pt x="36407" y="969935"/>
                  </a:cubicBezTo>
                  <a:lnTo>
                    <a:pt x="1041535" y="1974999"/>
                  </a:lnTo>
                  <a:lnTo>
                    <a:pt x="1041569" y="1975106"/>
                  </a:lnTo>
                  <a:close/>
                  <a:moveTo>
                    <a:pt x="2329106" y="2554570"/>
                  </a:moveTo>
                  <a:lnTo>
                    <a:pt x="2150831" y="2732820"/>
                  </a:lnTo>
                  <a:lnTo>
                    <a:pt x="2484011" y="3065991"/>
                  </a:lnTo>
                  <a:lnTo>
                    <a:pt x="2774972" y="2775030"/>
                  </a:lnTo>
                  <a:cubicBezTo>
                    <a:pt x="2823469" y="2726503"/>
                    <a:pt x="2902244" y="2726503"/>
                    <a:pt x="2950746" y="2775030"/>
                  </a:cubicBezTo>
                  <a:cubicBezTo>
                    <a:pt x="2999247" y="2823527"/>
                    <a:pt x="2999247" y="2902307"/>
                    <a:pt x="2950746" y="2950808"/>
                  </a:cubicBezTo>
                  <a:lnTo>
                    <a:pt x="2659789" y="3241765"/>
                  </a:lnTo>
                  <a:lnTo>
                    <a:pt x="2992943" y="3574919"/>
                  </a:lnTo>
                  <a:lnTo>
                    <a:pt x="3574904" y="2992997"/>
                  </a:lnTo>
                  <a:lnTo>
                    <a:pt x="2732804" y="2150863"/>
                  </a:lnTo>
                  <a:lnTo>
                    <a:pt x="2329102" y="2554566"/>
                  </a:lnTo>
                  <a:lnTo>
                    <a:pt x="2329106" y="2554570"/>
                  </a:lnTo>
                  <a:close/>
                  <a:moveTo>
                    <a:pt x="506937" y="3443222"/>
                  </a:moveTo>
                  <a:lnTo>
                    <a:pt x="1216894" y="3206540"/>
                  </a:lnTo>
                  <a:lnTo>
                    <a:pt x="743602" y="2733244"/>
                  </a:lnTo>
                  <a:lnTo>
                    <a:pt x="506920" y="3443201"/>
                  </a:lnTo>
                  <a:lnTo>
                    <a:pt x="506937" y="3443222"/>
                  </a:lnTo>
                  <a:close/>
                  <a:moveTo>
                    <a:pt x="3244671" y="1287415"/>
                  </a:moveTo>
                  <a:lnTo>
                    <a:pt x="2662748" y="705488"/>
                  </a:lnTo>
                  <a:lnTo>
                    <a:pt x="865097" y="2503135"/>
                  </a:lnTo>
                  <a:lnTo>
                    <a:pt x="1447024" y="3085062"/>
                  </a:lnTo>
                  <a:cubicBezTo>
                    <a:pt x="1645248" y="2886851"/>
                    <a:pt x="2148561" y="2383524"/>
                    <a:pt x="2643481" y="1888605"/>
                  </a:cubicBezTo>
                  <a:cubicBezTo>
                    <a:pt x="2643939" y="1888133"/>
                    <a:pt x="2644401" y="1887632"/>
                    <a:pt x="2644885" y="1887170"/>
                  </a:cubicBezTo>
                  <a:cubicBezTo>
                    <a:pt x="2645361" y="1886699"/>
                    <a:pt x="2645849" y="1886211"/>
                    <a:pt x="2646333" y="1885748"/>
                  </a:cubicBezTo>
                  <a:lnTo>
                    <a:pt x="2948926" y="1583159"/>
                  </a:lnTo>
                  <a:lnTo>
                    <a:pt x="3244675" y="1287385"/>
                  </a:lnTo>
                  <a:lnTo>
                    <a:pt x="3244671" y="1287415"/>
                  </a:lnTo>
                  <a:close/>
                  <a:moveTo>
                    <a:pt x="1799326" y="1217376"/>
                  </a:moveTo>
                  <a:lnTo>
                    <a:pt x="882108" y="300158"/>
                  </a:lnTo>
                  <a:lnTo>
                    <a:pt x="300117" y="882153"/>
                  </a:lnTo>
                  <a:lnTo>
                    <a:pt x="481420" y="1063439"/>
                  </a:lnTo>
                  <a:lnTo>
                    <a:pt x="772403" y="772452"/>
                  </a:lnTo>
                  <a:cubicBezTo>
                    <a:pt x="820904" y="723955"/>
                    <a:pt x="899680" y="723955"/>
                    <a:pt x="948181" y="772452"/>
                  </a:cubicBezTo>
                  <a:cubicBezTo>
                    <a:pt x="996683" y="820949"/>
                    <a:pt x="996678" y="899729"/>
                    <a:pt x="948181" y="948231"/>
                  </a:cubicBezTo>
                  <a:lnTo>
                    <a:pt x="657195" y="1239213"/>
                  </a:lnTo>
                  <a:lnTo>
                    <a:pt x="860271" y="1442281"/>
                  </a:lnTo>
                  <a:lnTo>
                    <a:pt x="1151257" y="1151307"/>
                  </a:lnTo>
                  <a:cubicBezTo>
                    <a:pt x="1199755" y="1102810"/>
                    <a:pt x="1278534" y="1102810"/>
                    <a:pt x="1327036" y="1151307"/>
                  </a:cubicBezTo>
                  <a:cubicBezTo>
                    <a:pt x="1375533" y="1199804"/>
                    <a:pt x="1375533" y="1278580"/>
                    <a:pt x="1327036" y="1327085"/>
                  </a:cubicBezTo>
                  <a:lnTo>
                    <a:pt x="1036062" y="1618055"/>
                  </a:lnTo>
                  <a:lnTo>
                    <a:pt x="1217365" y="1799341"/>
                  </a:lnTo>
                  <a:lnTo>
                    <a:pt x="1799321" y="1217384"/>
                  </a:lnTo>
                  <a:lnTo>
                    <a:pt x="1799326" y="1217376"/>
                  </a:lnTo>
                  <a:close/>
                  <a:moveTo>
                    <a:pt x="3420466" y="1111636"/>
                  </a:moveTo>
                  <a:lnTo>
                    <a:pt x="2838544" y="529714"/>
                  </a:lnTo>
                  <a:lnTo>
                    <a:pt x="2888150" y="480108"/>
                  </a:lnTo>
                  <a:cubicBezTo>
                    <a:pt x="2965281" y="402934"/>
                    <a:pt x="3069924" y="359619"/>
                    <a:pt x="3179017" y="359619"/>
                  </a:cubicBezTo>
                  <a:cubicBezTo>
                    <a:pt x="3288123" y="359619"/>
                    <a:pt x="3392765" y="402934"/>
                    <a:pt x="3469897" y="480108"/>
                  </a:cubicBezTo>
                  <a:lnTo>
                    <a:pt x="3470081" y="480292"/>
                  </a:lnTo>
                  <a:cubicBezTo>
                    <a:pt x="3547250" y="557419"/>
                    <a:pt x="3590566" y="662066"/>
                    <a:pt x="3590566" y="771167"/>
                  </a:cubicBezTo>
                  <a:cubicBezTo>
                    <a:pt x="3590566" y="880260"/>
                    <a:pt x="3547255" y="984903"/>
                    <a:pt x="3470081" y="1062034"/>
                  </a:cubicBezTo>
                  <a:lnTo>
                    <a:pt x="3420466" y="1111636"/>
                  </a:ln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gr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ubtle Gray Left with IMLS credit">
  <p:cSld name="TITLE_ONLY_1_1_1_1_1_1_2">
    <p:spTree>
      <p:nvGrpSpPr>
        <p:cNvPr id="79" name="Shape 79"/>
        <p:cNvGrpSpPr/>
        <p:nvPr/>
      </p:nvGrpSpPr>
      <p:grpSpPr>
        <a:xfrm>
          <a:off x="0" y="0"/>
          <a:ext cx="0" cy="0"/>
          <a:chOff x="0" y="0"/>
          <a:chExt cx="0" cy="0"/>
        </a:xfrm>
      </p:grpSpPr>
      <p:pic>
        <p:nvPicPr>
          <p:cNvPr id="80" name="Google Shape;80;g12e776c1500_0_10">
            <a:hlinkClick r:id="rId2"/>
          </p:cNvPr>
          <p:cNvPicPr preferRelativeResize="0"/>
          <p:nvPr/>
        </p:nvPicPr>
        <p:blipFill rotWithShape="1">
          <a:blip r:embed="rId3">
            <a:alphaModFix/>
          </a:blip>
          <a:srcRect b="0" l="0" r="0" t="0"/>
          <a:stretch/>
        </p:blipFill>
        <p:spPr>
          <a:xfrm>
            <a:off x="4698008" y="4280817"/>
            <a:ext cx="1179949" cy="536766"/>
          </a:xfrm>
          <a:prstGeom prst="rect">
            <a:avLst/>
          </a:prstGeom>
          <a:noFill/>
          <a:ln>
            <a:noFill/>
          </a:ln>
        </p:spPr>
      </p:pic>
      <p:sp>
        <p:nvSpPr>
          <p:cNvPr id="81" name="Google Shape;81;g12e776c1500_0_10"/>
          <p:cNvSpPr txBox="1"/>
          <p:nvPr/>
        </p:nvSpPr>
        <p:spPr>
          <a:xfrm>
            <a:off x="6070650" y="4322225"/>
            <a:ext cx="2276700" cy="536700"/>
          </a:xfrm>
          <a:prstGeom prst="rect">
            <a:avLst/>
          </a:prstGeom>
          <a:noFill/>
          <a:ln>
            <a:noFill/>
          </a:ln>
        </p:spPr>
        <p:txBody>
          <a:bodyPr anchorCtr="0" anchor="t" bIns="91425" lIns="0" spcFirstLastPara="1" rIns="91425" wrap="square" tIns="0">
            <a:noAutofit/>
          </a:bodyPr>
          <a:lstStyle/>
          <a:p>
            <a:pPr indent="0" lvl="0" marL="0" marR="0" rtl="0" algn="ctr">
              <a:lnSpc>
                <a:spcPct val="120000"/>
              </a:lnSpc>
              <a:spcBef>
                <a:spcPts val="0"/>
              </a:spcBef>
              <a:spcAft>
                <a:spcPts val="0"/>
              </a:spcAft>
              <a:buClr>
                <a:schemeClr val="dk1"/>
              </a:buClr>
              <a:buSzPts val="2000"/>
              <a:buFont typeface="Arial"/>
              <a:buNone/>
            </a:pPr>
            <a:r>
              <a:rPr b="0" i="0" lang="en-US" sz="850" u="none" cap="none" strike="noStrike">
                <a:solidFill>
                  <a:schemeClr val="accent1"/>
                </a:solidFill>
                <a:latin typeface="Arial"/>
                <a:ea typeface="Arial"/>
                <a:cs typeface="Arial"/>
                <a:sym typeface="Arial"/>
              </a:rPr>
              <a:t>This project was made possible in part by the</a:t>
            </a:r>
            <a:r>
              <a:rPr b="0" i="0" lang="en-US" sz="900" u="none" cap="none" strike="noStrike">
                <a:solidFill>
                  <a:schemeClr val="accent1"/>
                </a:solidFill>
                <a:latin typeface="Arial"/>
                <a:ea typeface="Arial"/>
                <a:cs typeface="Arial"/>
                <a:sym typeface="Arial"/>
              </a:rPr>
              <a:t> </a:t>
            </a:r>
            <a:r>
              <a:rPr b="1" i="0" lang="en-US" sz="850" u="none" cap="none" strike="noStrike">
                <a:solidFill>
                  <a:schemeClr val="accent1"/>
                </a:solidFill>
                <a:latin typeface="Arial"/>
                <a:ea typeface="Arial"/>
                <a:cs typeface="Arial"/>
                <a:sym typeface="Arial"/>
              </a:rPr>
              <a:t>Institute of Museum and Library Services</a:t>
            </a:r>
            <a:r>
              <a:rPr b="0" i="0" lang="en-US" sz="850" u="none" cap="none" strike="noStrike">
                <a:solidFill>
                  <a:schemeClr val="accent1"/>
                </a:solidFill>
                <a:latin typeface="Arial"/>
                <a:ea typeface="Arial"/>
                <a:cs typeface="Arial"/>
                <a:sym typeface="Arial"/>
              </a:rPr>
              <a:t> Grant ME-249136-OMS-21  |  </a:t>
            </a:r>
            <a:r>
              <a:rPr b="1" i="0" lang="en-US" sz="850" u="none" cap="none" strike="noStrike">
                <a:solidFill>
                  <a:schemeClr val="hlink"/>
                </a:solidFill>
                <a:uFill>
                  <a:noFill/>
                </a:uFill>
                <a:latin typeface="Arial"/>
                <a:ea typeface="Arial"/>
                <a:cs typeface="Arial"/>
                <a:sym typeface="Arial"/>
                <a:hlinkClick r:id="rId4"/>
              </a:rPr>
              <a:t>IMLS.gov</a:t>
            </a:r>
            <a:r>
              <a:rPr b="0" i="0" lang="en-US" sz="850" u="none" cap="none" strike="noStrike">
                <a:solidFill>
                  <a:schemeClr val="accent1"/>
                </a:solidFill>
                <a:latin typeface="Arial"/>
                <a:ea typeface="Arial"/>
                <a:cs typeface="Arial"/>
                <a:sym typeface="Arial"/>
              </a:rPr>
              <a:t> </a:t>
            </a:r>
            <a:endParaRPr b="1" i="1" sz="850" u="none" cap="none" strike="noStrike">
              <a:solidFill>
                <a:srgbClr val="CC0000"/>
              </a:solidFill>
              <a:latin typeface="Arial"/>
              <a:ea typeface="Arial"/>
              <a:cs typeface="Arial"/>
              <a:sym typeface="Arial"/>
            </a:endParaRPr>
          </a:p>
        </p:txBody>
      </p:sp>
      <p:sp>
        <p:nvSpPr>
          <p:cNvPr id="82" name="Google Shape;82;g12e776c1500_0_10"/>
          <p:cNvSpPr/>
          <p:nvPr/>
        </p:nvSpPr>
        <p:spPr>
          <a:xfrm>
            <a:off x="1" y="0"/>
            <a:ext cx="4572000" cy="5143500"/>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83" name="Google Shape;83;g12e776c1500_0_10"/>
          <p:cNvSpPr txBox="1"/>
          <p:nvPr>
            <p:ph idx="12" type="sldNum"/>
          </p:nvPr>
        </p:nvSpPr>
        <p:spPr>
          <a:xfrm>
            <a:off x="213458" y="4783687"/>
            <a:ext cx="457200" cy="183000"/>
          </a:xfrm>
          <a:prstGeom prst="rect">
            <a:avLst/>
          </a:prstGeom>
          <a:noFill/>
          <a:ln>
            <a:noFill/>
          </a:ln>
        </p:spPr>
        <p:txBody>
          <a:bodyPr anchorCtr="0" anchor="ctr" bIns="45700" lIns="0" spcFirstLastPara="1" rIns="0" wrap="square" tIns="45700">
            <a:noAutofit/>
          </a:bodyPr>
          <a:lstStyle>
            <a:lvl1pPr indent="0" lvl="0" marL="0" marR="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1pPr>
            <a:lvl2pPr indent="0" lvl="1" marL="0" marR="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2pPr>
            <a:lvl3pPr indent="0" lvl="2" marL="0" marR="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3pPr>
            <a:lvl4pPr indent="0" lvl="3" marL="0" marR="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4pPr>
            <a:lvl5pPr indent="0" lvl="4" marL="0" marR="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5pPr>
            <a:lvl6pPr indent="0" lvl="5" marL="0" marR="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6pPr>
            <a:lvl7pPr indent="0" lvl="6" marL="0" marR="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7pPr>
            <a:lvl8pPr indent="0" lvl="7" marL="0" marR="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8pPr>
            <a:lvl9pPr indent="0" lvl="8" marL="0" marR="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pic>
        <p:nvPicPr>
          <p:cNvPr id="84" name="Google Shape;84;g12e776c1500_0_10"/>
          <p:cNvPicPr preferRelativeResize="0"/>
          <p:nvPr/>
        </p:nvPicPr>
        <p:blipFill rotWithShape="1">
          <a:blip r:embed="rId5">
            <a:alphaModFix/>
          </a:blip>
          <a:srcRect b="0" l="0" r="0" t="0"/>
          <a:stretch/>
        </p:blipFill>
        <p:spPr>
          <a:xfrm>
            <a:off x="8528295" y="4511920"/>
            <a:ext cx="364879" cy="364879"/>
          </a:xfrm>
          <a:prstGeom prst="rect">
            <a:avLst/>
          </a:prstGeom>
          <a:noFill/>
          <a:ln>
            <a:noFill/>
          </a:ln>
        </p:spPr>
      </p:pic>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op Subtle Gray with IMLS credit">
  <p:cSld name="BLANK_3_1">
    <p:spTree>
      <p:nvGrpSpPr>
        <p:cNvPr id="85" name="Shape 85"/>
        <p:cNvGrpSpPr/>
        <p:nvPr/>
      </p:nvGrpSpPr>
      <p:grpSpPr>
        <a:xfrm>
          <a:off x="0" y="0"/>
          <a:ext cx="0" cy="0"/>
          <a:chOff x="0" y="0"/>
          <a:chExt cx="0" cy="0"/>
        </a:xfrm>
      </p:grpSpPr>
      <p:sp>
        <p:nvSpPr>
          <p:cNvPr id="86" name="Google Shape;86;g12e776c1500_0_33"/>
          <p:cNvSpPr txBox="1"/>
          <p:nvPr>
            <p:ph idx="12" type="sldNum"/>
          </p:nvPr>
        </p:nvSpPr>
        <p:spPr>
          <a:xfrm>
            <a:off x="213458" y="4783687"/>
            <a:ext cx="457200" cy="183000"/>
          </a:xfrm>
          <a:prstGeom prst="rect">
            <a:avLst/>
          </a:prstGeom>
          <a:noFill/>
          <a:ln>
            <a:noFill/>
          </a:ln>
        </p:spPr>
        <p:txBody>
          <a:bodyPr anchorCtr="0" anchor="ctr" bIns="45700" lIns="0" spcFirstLastPara="1" rIns="0" wrap="square" tIns="45700">
            <a:noAutofit/>
          </a:bodyPr>
          <a:lstStyle>
            <a:lvl1pPr indent="0" lvl="0" marL="0" marR="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1pPr>
            <a:lvl2pPr indent="0" lvl="1" marL="0" marR="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2pPr>
            <a:lvl3pPr indent="0" lvl="2" marL="0" marR="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3pPr>
            <a:lvl4pPr indent="0" lvl="3" marL="0" marR="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4pPr>
            <a:lvl5pPr indent="0" lvl="4" marL="0" marR="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5pPr>
            <a:lvl6pPr indent="0" lvl="5" marL="0" marR="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6pPr>
            <a:lvl7pPr indent="0" lvl="6" marL="0" marR="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7pPr>
            <a:lvl8pPr indent="0" lvl="7" marL="0" marR="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8pPr>
            <a:lvl9pPr indent="0" lvl="8" marL="0" marR="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sp>
        <p:nvSpPr>
          <p:cNvPr id="87" name="Google Shape;87;g12e776c1500_0_33"/>
          <p:cNvSpPr/>
          <p:nvPr/>
        </p:nvSpPr>
        <p:spPr>
          <a:xfrm>
            <a:off x="8329175" y="4328250"/>
            <a:ext cx="814800" cy="8154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8" name="Google Shape;88;g12e776c1500_0_33"/>
          <p:cNvSpPr/>
          <p:nvPr/>
        </p:nvSpPr>
        <p:spPr>
          <a:xfrm>
            <a:off x="0" y="3976688"/>
            <a:ext cx="9144000" cy="1166700"/>
          </a:xfrm>
          <a:prstGeom prst="rect">
            <a:avLst/>
          </a:prstGeom>
          <a:solidFill>
            <a:schemeClr val="l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89" name="Google Shape;89;g12e776c1500_0_33"/>
          <p:cNvSpPr/>
          <p:nvPr/>
        </p:nvSpPr>
        <p:spPr>
          <a:xfrm>
            <a:off x="0" y="0"/>
            <a:ext cx="9144000" cy="3976800"/>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pic>
        <p:nvPicPr>
          <p:cNvPr id="90" name="Google Shape;90;g12e776c1500_0_33"/>
          <p:cNvPicPr preferRelativeResize="0"/>
          <p:nvPr/>
        </p:nvPicPr>
        <p:blipFill rotWithShape="1">
          <a:blip r:embed="rId2">
            <a:alphaModFix/>
          </a:blip>
          <a:srcRect b="0" l="0" r="0" t="0"/>
          <a:stretch/>
        </p:blipFill>
        <p:spPr>
          <a:xfrm>
            <a:off x="250825" y="268308"/>
            <a:ext cx="602326" cy="602326"/>
          </a:xfrm>
          <a:prstGeom prst="rect">
            <a:avLst/>
          </a:prstGeom>
          <a:noFill/>
          <a:ln>
            <a:noFill/>
          </a:ln>
        </p:spPr>
      </p:pic>
      <p:sp>
        <p:nvSpPr>
          <p:cNvPr id="91" name="Google Shape;91;g12e776c1500_0_33"/>
          <p:cNvSpPr txBox="1"/>
          <p:nvPr/>
        </p:nvSpPr>
        <p:spPr>
          <a:xfrm>
            <a:off x="1615425" y="3261150"/>
            <a:ext cx="2357100" cy="536700"/>
          </a:xfrm>
          <a:prstGeom prst="rect">
            <a:avLst/>
          </a:prstGeom>
          <a:noFill/>
          <a:ln>
            <a:noFill/>
          </a:ln>
        </p:spPr>
        <p:txBody>
          <a:bodyPr anchorCtr="0" anchor="t" bIns="91425" lIns="0" spcFirstLastPara="1" rIns="91425" wrap="square" tIns="0">
            <a:noAutofit/>
          </a:bodyPr>
          <a:lstStyle/>
          <a:p>
            <a:pPr indent="0" lvl="0" marL="0" marR="0" rtl="0" algn="just">
              <a:lnSpc>
                <a:spcPct val="120000"/>
              </a:lnSpc>
              <a:spcBef>
                <a:spcPts val="0"/>
              </a:spcBef>
              <a:spcAft>
                <a:spcPts val="0"/>
              </a:spcAft>
              <a:buClr>
                <a:schemeClr val="dk1"/>
              </a:buClr>
              <a:buSzPts val="2000"/>
              <a:buFont typeface="Arial"/>
              <a:buNone/>
            </a:pPr>
            <a:r>
              <a:rPr b="0" i="0" lang="en-US" sz="850" u="none" cap="none" strike="noStrike">
                <a:solidFill>
                  <a:schemeClr val="accent1"/>
                </a:solidFill>
                <a:latin typeface="Arial"/>
                <a:ea typeface="Arial"/>
                <a:cs typeface="Arial"/>
                <a:sym typeface="Arial"/>
              </a:rPr>
              <a:t>This project was made possible in part by the</a:t>
            </a:r>
            <a:r>
              <a:rPr b="0" i="0" lang="en-US" sz="900" u="none" cap="none" strike="noStrike">
                <a:solidFill>
                  <a:schemeClr val="accent1"/>
                </a:solidFill>
                <a:latin typeface="Arial"/>
                <a:ea typeface="Arial"/>
                <a:cs typeface="Arial"/>
                <a:sym typeface="Arial"/>
              </a:rPr>
              <a:t> </a:t>
            </a:r>
            <a:r>
              <a:rPr b="1" i="0" lang="en-US" sz="850" u="none" cap="none" strike="noStrike">
                <a:solidFill>
                  <a:schemeClr val="accent1"/>
                </a:solidFill>
                <a:latin typeface="Arial"/>
                <a:ea typeface="Arial"/>
                <a:cs typeface="Arial"/>
                <a:sym typeface="Arial"/>
              </a:rPr>
              <a:t>Institute of Museum and Library Services</a:t>
            </a:r>
            <a:r>
              <a:rPr b="0" i="0" lang="en-US" sz="850" u="none" cap="none" strike="noStrike">
                <a:solidFill>
                  <a:schemeClr val="accent1"/>
                </a:solidFill>
                <a:latin typeface="Arial"/>
                <a:ea typeface="Arial"/>
                <a:cs typeface="Arial"/>
                <a:sym typeface="Arial"/>
              </a:rPr>
              <a:t> Grant ME-249136-OMS-21  |   </a:t>
            </a:r>
            <a:r>
              <a:rPr b="1" i="0" lang="en-US" sz="850" u="none" cap="none" strike="noStrike">
                <a:solidFill>
                  <a:schemeClr val="hlink"/>
                </a:solidFill>
                <a:uFill>
                  <a:noFill/>
                </a:uFill>
                <a:latin typeface="Arial"/>
                <a:ea typeface="Arial"/>
                <a:cs typeface="Arial"/>
                <a:sym typeface="Arial"/>
                <a:hlinkClick r:id="rId3"/>
              </a:rPr>
              <a:t>IMLS.gov</a:t>
            </a:r>
            <a:endParaRPr b="1" i="1" sz="850" u="none" cap="none" strike="noStrike">
              <a:solidFill>
                <a:srgbClr val="CC0000"/>
              </a:solidFill>
              <a:latin typeface="Arial"/>
              <a:ea typeface="Arial"/>
              <a:cs typeface="Arial"/>
              <a:sym typeface="Arial"/>
            </a:endParaRPr>
          </a:p>
        </p:txBody>
      </p:sp>
      <p:pic>
        <p:nvPicPr>
          <p:cNvPr id="92" name="Google Shape;92;g12e776c1500_0_33"/>
          <p:cNvPicPr preferRelativeResize="0"/>
          <p:nvPr/>
        </p:nvPicPr>
        <p:blipFill rotWithShape="1">
          <a:blip r:embed="rId4">
            <a:alphaModFix/>
          </a:blip>
          <a:srcRect b="0" l="0" r="0" t="0"/>
          <a:stretch/>
        </p:blipFill>
        <p:spPr>
          <a:xfrm>
            <a:off x="88916" y="3178400"/>
            <a:ext cx="1362802" cy="619450"/>
          </a:xfrm>
          <a:prstGeom prst="rect">
            <a:avLst/>
          </a:prstGeom>
          <a:noFill/>
          <a:ln>
            <a:noFill/>
          </a:ln>
        </p:spPr>
      </p:pic>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genda grey Background">
  <p:cSld name="BLANK_2">
    <p:spTree>
      <p:nvGrpSpPr>
        <p:cNvPr id="93" name="Shape 93"/>
        <p:cNvGrpSpPr/>
        <p:nvPr/>
      </p:nvGrpSpPr>
      <p:grpSpPr>
        <a:xfrm>
          <a:off x="0" y="0"/>
          <a:ext cx="0" cy="0"/>
          <a:chOff x="0" y="0"/>
          <a:chExt cx="0" cy="0"/>
        </a:xfrm>
      </p:grpSpPr>
      <p:sp>
        <p:nvSpPr>
          <p:cNvPr id="94" name="Google Shape;94;g1178b2858e0_4_87"/>
          <p:cNvSpPr txBox="1"/>
          <p:nvPr>
            <p:ph idx="12" type="sldNum"/>
          </p:nvPr>
        </p:nvSpPr>
        <p:spPr>
          <a:xfrm>
            <a:off x="213458" y="4783687"/>
            <a:ext cx="457200" cy="183000"/>
          </a:xfrm>
          <a:prstGeom prst="rect">
            <a:avLst/>
          </a:prstGeom>
          <a:noFill/>
          <a:ln>
            <a:noFill/>
          </a:ln>
        </p:spPr>
        <p:txBody>
          <a:bodyPr anchorCtr="0" anchor="ctr" bIns="45700" lIns="0" spcFirstLastPara="1" rIns="0" wrap="square" tIns="45700">
            <a:noAutofit/>
          </a:bodyPr>
          <a:lstStyle>
            <a:lvl1pPr indent="0" lvl="0" marL="0" marR="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1pPr>
            <a:lvl2pPr indent="0" lvl="1" marL="0" marR="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2pPr>
            <a:lvl3pPr indent="0" lvl="2" marL="0" marR="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3pPr>
            <a:lvl4pPr indent="0" lvl="3" marL="0" marR="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4pPr>
            <a:lvl5pPr indent="0" lvl="4" marL="0" marR="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5pPr>
            <a:lvl6pPr indent="0" lvl="5" marL="0" marR="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6pPr>
            <a:lvl7pPr indent="0" lvl="6" marL="0" marR="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7pPr>
            <a:lvl8pPr indent="0" lvl="7" marL="0" marR="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8pPr>
            <a:lvl9pPr indent="0" lvl="8" marL="0" marR="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sp>
        <p:nvSpPr>
          <p:cNvPr id="95" name="Google Shape;95;g1178b2858e0_4_87"/>
          <p:cNvSpPr/>
          <p:nvPr/>
        </p:nvSpPr>
        <p:spPr>
          <a:xfrm>
            <a:off x="0" y="0"/>
            <a:ext cx="9144000" cy="5143500"/>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pic>
        <p:nvPicPr>
          <p:cNvPr id="96" name="Google Shape;96;g1178b2858e0_4_87"/>
          <p:cNvPicPr preferRelativeResize="0"/>
          <p:nvPr/>
        </p:nvPicPr>
        <p:blipFill rotWithShape="1">
          <a:blip r:embed="rId2">
            <a:alphaModFix/>
          </a:blip>
          <a:srcRect b="0" l="0" r="0" t="0"/>
          <a:stretch/>
        </p:blipFill>
        <p:spPr>
          <a:xfrm>
            <a:off x="259608" y="4511920"/>
            <a:ext cx="364879" cy="364879"/>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with Logo" type="blank">
  <p:cSld name="BLANK">
    <p:spTree>
      <p:nvGrpSpPr>
        <p:cNvPr id="16" name="Shape 16"/>
        <p:cNvGrpSpPr/>
        <p:nvPr/>
      </p:nvGrpSpPr>
      <p:grpSpPr>
        <a:xfrm>
          <a:off x="0" y="0"/>
          <a:ext cx="0" cy="0"/>
          <a:chOff x="0" y="0"/>
          <a:chExt cx="0" cy="0"/>
        </a:xfrm>
      </p:grpSpPr>
      <p:sp>
        <p:nvSpPr>
          <p:cNvPr id="17" name="Google Shape;17;p28"/>
          <p:cNvSpPr txBox="1"/>
          <p:nvPr>
            <p:ph idx="12" type="sldNum"/>
          </p:nvPr>
        </p:nvSpPr>
        <p:spPr>
          <a:xfrm>
            <a:off x="213458" y="4783687"/>
            <a:ext cx="457200" cy="182880"/>
          </a:xfrm>
          <a:prstGeom prst="rect">
            <a:avLst/>
          </a:prstGeom>
          <a:noFill/>
          <a:ln>
            <a:noFill/>
          </a:ln>
        </p:spPr>
        <p:txBody>
          <a:bodyPr anchorCtr="0" anchor="ctr" bIns="45700" lIns="0" spcFirstLastPara="1" rIns="0" wrap="square" tIns="45700">
            <a:noAutofit/>
          </a:bodyPr>
          <a:lstStyle>
            <a:lvl1pPr indent="0" lvl="0" marL="0" marR="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1pPr>
            <a:lvl2pPr indent="0" lvl="1" marL="0" marR="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2pPr>
            <a:lvl3pPr indent="0" lvl="2" marL="0" marR="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3pPr>
            <a:lvl4pPr indent="0" lvl="3" marL="0" marR="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4pPr>
            <a:lvl5pPr indent="0" lvl="4" marL="0" marR="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5pPr>
            <a:lvl6pPr indent="0" lvl="5" marL="0" marR="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6pPr>
            <a:lvl7pPr indent="0" lvl="6" marL="0" marR="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7pPr>
            <a:lvl8pPr indent="0" lvl="7" marL="0" marR="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8pPr>
            <a:lvl9pPr indent="0" lvl="8" marL="0" marR="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White background Logo LEFT">
  <p:cSld name="BLANK_2_1">
    <p:spTree>
      <p:nvGrpSpPr>
        <p:cNvPr id="97" name="Shape 97"/>
        <p:cNvGrpSpPr/>
        <p:nvPr/>
      </p:nvGrpSpPr>
      <p:grpSpPr>
        <a:xfrm>
          <a:off x="0" y="0"/>
          <a:ext cx="0" cy="0"/>
          <a:chOff x="0" y="0"/>
          <a:chExt cx="0" cy="0"/>
        </a:xfrm>
      </p:grpSpPr>
      <p:sp>
        <p:nvSpPr>
          <p:cNvPr id="98" name="Google Shape;98;g1178b2858e0_4_136"/>
          <p:cNvSpPr/>
          <p:nvPr/>
        </p:nvSpPr>
        <p:spPr>
          <a:xfrm>
            <a:off x="7532200" y="3976700"/>
            <a:ext cx="1611900" cy="11667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pic>
        <p:nvPicPr>
          <p:cNvPr id="99" name="Google Shape;99;g1178b2858e0_4_136"/>
          <p:cNvPicPr preferRelativeResize="0"/>
          <p:nvPr/>
        </p:nvPicPr>
        <p:blipFill rotWithShape="1">
          <a:blip r:embed="rId2">
            <a:alphaModFix/>
          </a:blip>
          <a:srcRect b="0" l="0" r="0" t="0"/>
          <a:stretch/>
        </p:blipFill>
        <p:spPr>
          <a:xfrm>
            <a:off x="259608" y="4511920"/>
            <a:ext cx="364879" cy="364879"/>
          </a:xfrm>
          <a:prstGeom prst="rect">
            <a:avLst/>
          </a:prstGeom>
          <a:noFill/>
          <a:ln>
            <a:noFill/>
          </a:ln>
        </p:spPr>
      </p:pic>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100" name="Shape 100"/>
        <p:cNvGrpSpPr/>
        <p:nvPr/>
      </p:nvGrpSpPr>
      <p:grpSpPr>
        <a:xfrm>
          <a:off x="0" y="0"/>
          <a:ext cx="0" cy="0"/>
          <a:chOff x="0" y="0"/>
          <a:chExt cx="0" cy="0"/>
        </a:xfrm>
      </p:grpSpPr>
      <p:sp>
        <p:nvSpPr>
          <p:cNvPr id="101" name="Google Shape;101;p36"/>
          <p:cNvSpPr txBox="1"/>
          <p:nvPr>
            <p:ph idx="1" type="body"/>
          </p:nvPr>
        </p:nvSpPr>
        <p:spPr>
          <a:xfrm>
            <a:off x="250825" y="1311275"/>
            <a:ext cx="8642400" cy="3040800"/>
          </a:xfrm>
          <a:prstGeom prst="rect">
            <a:avLst/>
          </a:prstGeom>
          <a:noFill/>
          <a:ln>
            <a:noFill/>
          </a:ln>
        </p:spPr>
        <p:txBody>
          <a:bodyPr anchorCtr="0" anchor="t" bIns="45700" lIns="91425" spcFirstLastPara="1" rIns="91425" wrap="square" tIns="45700">
            <a:noAutofit/>
          </a:bodyPr>
          <a:lstStyle>
            <a:lvl1pPr indent="-361950" lvl="0" marL="457200" marR="0" rtl="0" algn="l">
              <a:lnSpc>
                <a:spcPct val="90000"/>
              </a:lnSpc>
              <a:spcBef>
                <a:spcPts val="750"/>
              </a:spcBef>
              <a:spcAft>
                <a:spcPts val="0"/>
              </a:spcAft>
              <a:buClr>
                <a:schemeClr val="dk1"/>
              </a:buClr>
              <a:buSzPts val="2100"/>
              <a:buFont typeface="Arial"/>
              <a:buChar char="•"/>
              <a:defRPr b="0" i="0" sz="2100" u="none" cap="none" strike="noStrike">
                <a:solidFill>
                  <a:schemeClr val="dk1"/>
                </a:solidFill>
                <a:latin typeface="Arial"/>
                <a:ea typeface="Arial"/>
                <a:cs typeface="Arial"/>
                <a:sym typeface="Arial"/>
              </a:defRPr>
            </a:lvl1pPr>
            <a:lvl2pPr indent="-342900" lvl="1" marL="914400" marR="0" rtl="0" algn="l">
              <a:lnSpc>
                <a:spcPct val="90000"/>
              </a:lnSpc>
              <a:spcBef>
                <a:spcPts val="375"/>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2pPr>
            <a:lvl3pPr indent="-323850" lvl="2" marL="1371600" marR="0" rtl="0" algn="l">
              <a:lnSpc>
                <a:spcPct val="90000"/>
              </a:lnSpc>
              <a:spcBef>
                <a:spcPts val="375"/>
              </a:spcBef>
              <a:spcAft>
                <a:spcPts val="0"/>
              </a:spcAft>
              <a:buClr>
                <a:schemeClr val="dk1"/>
              </a:buClr>
              <a:buSzPts val="1500"/>
              <a:buFont typeface="Arial"/>
              <a:buChar char="•"/>
              <a:defRPr b="0" i="0" sz="1500" u="none" cap="none" strike="noStrike">
                <a:solidFill>
                  <a:schemeClr val="dk1"/>
                </a:solidFill>
                <a:latin typeface="Arial"/>
                <a:ea typeface="Arial"/>
                <a:cs typeface="Arial"/>
                <a:sym typeface="Arial"/>
              </a:defRPr>
            </a:lvl3pPr>
            <a:lvl4pPr indent="-314325" lvl="3" marL="1828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Arial"/>
                <a:ea typeface="Arial"/>
                <a:cs typeface="Arial"/>
                <a:sym typeface="Arial"/>
              </a:defRPr>
            </a:lvl4pPr>
            <a:lvl5pPr indent="-314325" lvl="4" marL="22860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Arial"/>
                <a:ea typeface="Arial"/>
                <a:cs typeface="Arial"/>
                <a:sym typeface="Arial"/>
              </a:defRPr>
            </a:lvl5pPr>
            <a:lvl6pPr indent="-314325" lvl="5" marL="27432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Arial"/>
                <a:ea typeface="Arial"/>
                <a:cs typeface="Arial"/>
                <a:sym typeface="Arial"/>
              </a:defRPr>
            </a:lvl6pPr>
            <a:lvl7pPr indent="-314325" lvl="6" marL="32004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Arial"/>
                <a:ea typeface="Arial"/>
                <a:cs typeface="Arial"/>
                <a:sym typeface="Arial"/>
              </a:defRPr>
            </a:lvl7pPr>
            <a:lvl8pPr indent="-314325" lvl="7" marL="36576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Arial"/>
                <a:ea typeface="Arial"/>
                <a:cs typeface="Arial"/>
                <a:sym typeface="Arial"/>
              </a:defRPr>
            </a:lvl8pPr>
            <a:lvl9pPr indent="-314325" lvl="8" marL="4114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Arial"/>
                <a:ea typeface="Arial"/>
                <a:cs typeface="Arial"/>
                <a:sym typeface="Arial"/>
              </a:defRPr>
            </a:lvl9pPr>
          </a:lstStyle>
          <a:p/>
        </p:txBody>
      </p:sp>
      <p:sp>
        <p:nvSpPr>
          <p:cNvPr id="102" name="Google Shape;102;p36"/>
          <p:cNvSpPr txBox="1"/>
          <p:nvPr>
            <p:ph idx="12" type="sldNum"/>
          </p:nvPr>
        </p:nvSpPr>
        <p:spPr>
          <a:xfrm>
            <a:off x="213458" y="4783687"/>
            <a:ext cx="457200" cy="182880"/>
          </a:xfrm>
          <a:prstGeom prst="rect">
            <a:avLst/>
          </a:prstGeom>
          <a:noFill/>
          <a:ln>
            <a:noFill/>
          </a:ln>
        </p:spPr>
        <p:txBody>
          <a:bodyPr anchorCtr="0" anchor="ctr" bIns="45700" lIns="0" spcFirstLastPara="1" rIns="0" wrap="square" tIns="45700">
            <a:noAutofit/>
          </a:bodyPr>
          <a:lstStyle>
            <a:lvl1pPr indent="0" lvl="0" marL="0" marR="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1pPr>
            <a:lvl2pPr indent="0" lvl="1" marL="0" marR="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2pPr>
            <a:lvl3pPr indent="0" lvl="2" marL="0" marR="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3pPr>
            <a:lvl4pPr indent="0" lvl="3" marL="0" marR="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4pPr>
            <a:lvl5pPr indent="0" lvl="4" marL="0" marR="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5pPr>
            <a:lvl6pPr indent="0" lvl="5" marL="0" marR="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6pPr>
            <a:lvl7pPr indent="0" lvl="6" marL="0" marR="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7pPr>
            <a:lvl8pPr indent="0" lvl="7" marL="0" marR="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8pPr>
            <a:lvl9pPr indent="0" lvl="8" marL="0" marR="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sp>
        <p:nvSpPr>
          <p:cNvPr id="103" name="Google Shape;103;p36"/>
          <p:cNvSpPr txBox="1"/>
          <p:nvPr>
            <p:ph type="title"/>
          </p:nvPr>
        </p:nvSpPr>
        <p:spPr>
          <a:xfrm>
            <a:off x="250825" y="297293"/>
            <a:ext cx="7983171" cy="594360"/>
          </a:xfrm>
          <a:prstGeom prst="rect">
            <a:avLst/>
          </a:prstGeom>
          <a:noFill/>
          <a:ln>
            <a:noFill/>
          </a:ln>
        </p:spPr>
        <p:txBody>
          <a:bodyPr anchorCtr="0" anchor="t" bIns="45700" lIns="0" spcFirstLastPara="1" rIns="0" wrap="square" tIns="45700">
            <a:noAutofit/>
          </a:bodyPr>
          <a:lstStyle>
            <a:lvl1pPr lvl="0" algn="l">
              <a:lnSpc>
                <a:spcPct val="90000"/>
              </a:lnSpc>
              <a:spcBef>
                <a:spcPts val="0"/>
              </a:spcBef>
              <a:spcAft>
                <a:spcPts val="0"/>
              </a:spcAft>
              <a:buSzPts val="22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04" name="Shape 104"/>
        <p:cNvGrpSpPr/>
        <p:nvPr/>
      </p:nvGrpSpPr>
      <p:grpSpPr>
        <a:xfrm>
          <a:off x="0" y="0"/>
          <a:ext cx="0" cy="0"/>
          <a:chOff x="0" y="0"/>
          <a:chExt cx="0" cy="0"/>
        </a:xfrm>
      </p:grpSpPr>
      <p:sp>
        <p:nvSpPr>
          <p:cNvPr id="105" name="Google Shape;105;p37"/>
          <p:cNvSpPr txBox="1"/>
          <p:nvPr>
            <p:ph type="title"/>
          </p:nvPr>
        </p:nvSpPr>
        <p:spPr>
          <a:xfrm>
            <a:off x="623888" y="1282304"/>
            <a:ext cx="7886700" cy="2139553"/>
          </a:xfrm>
          <a:prstGeom prst="rect">
            <a:avLst/>
          </a:prstGeom>
          <a:noFill/>
          <a:ln>
            <a:noFill/>
          </a:ln>
        </p:spPr>
        <p:txBody>
          <a:bodyPr anchorCtr="0" anchor="b" bIns="45700" lIns="0" spcFirstLastPara="1" rIns="0" wrap="square" tIns="45700">
            <a:noAutofit/>
          </a:bodyPr>
          <a:lstStyle>
            <a:lvl1pPr lvl="0" algn="l">
              <a:lnSpc>
                <a:spcPct val="90000"/>
              </a:lnSpc>
              <a:spcBef>
                <a:spcPts val="0"/>
              </a:spcBef>
              <a:spcAft>
                <a:spcPts val="0"/>
              </a:spcAft>
              <a:buClr>
                <a:schemeClr val="dk1"/>
              </a:buClr>
              <a:buSzPts val="4500"/>
              <a:buFont typeface="Arial"/>
              <a:buNone/>
              <a:defRPr sz="45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6" name="Google Shape;106;p37"/>
          <p:cNvSpPr txBox="1"/>
          <p:nvPr>
            <p:ph idx="1" type="body"/>
          </p:nvPr>
        </p:nvSpPr>
        <p:spPr>
          <a:xfrm>
            <a:off x="623888" y="3442098"/>
            <a:ext cx="7886700" cy="112514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750"/>
              </a:spcBef>
              <a:spcAft>
                <a:spcPts val="0"/>
              </a:spcAft>
              <a:buClr>
                <a:srgbClr val="888888"/>
              </a:buClr>
              <a:buSzPts val="1800"/>
              <a:buFont typeface="Arial"/>
              <a:buNone/>
              <a:defRPr b="0" i="0" sz="1800" u="none" cap="none" strike="noStrike">
                <a:solidFill>
                  <a:srgbClr val="888888"/>
                </a:solidFill>
                <a:latin typeface="Arial"/>
                <a:ea typeface="Arial"/>
                <a:cs typeface="Arial"/>
                <a:sym typeface="Arial"/>
              </a:defRPr>
            </a:lvl1pPr>
            <a:lvl2pPr indent="-228600" lvl="1" marL="914400" marR="0" rtl="0" algn="l">
              <a:lnSpc>
                <a:spcPct val="90000"/>
              </a:lnSpc>
              <a:spcBef>
                <a:spcPts val="375"/>
              </a:spcBef>
              <a:spcAft>
                <a:spcPts val="0"/>
              </a:spcAft>
              <a:buClr>
                <a:srgbClr val="888888"/>
              </a:buClr>
              <a:buSzPts val="1500"/>
              <a:buFont typeface="Arial"/>
              <a:buNone/>
              <a:defRPr b="0" i="0" sz="1500" u="none" cap="none" strike="noStrike">
                <a:solidFill>
                  <a:srgbClr val="888888"/>
                </a:solidFill>
                <a:latin typeface="Arial"/>
                <a:ea typeface="Arial"/>
                <a:cs typeface="Arial"/>
                <a:sym typeface="Arial"/>
              </a:defRPr>
            </a:lvl2pPr>
            <a:lvl3pPr indent="-228600" lvl="2" marL="1371600" marR="0" rtl="0" algn="l">
              <a:lnSpc>
                <a:spcPct val="90000"/>
              </a:lnSpc>
              <a:spcBef>
                <a:spcPts val="375"/>
              </a:spcBef>
              <a:spcAft>
                <a:spcPts val="0"/>
              </a:spcAft>
              <a:buClr>
                <a:srgbClr val="888888"/>
              </a:buClr>
              <a:buSzPts val="1350"/>
              <a:buFont typeface="Arial"/>
              <a:buNone/>
              <a:defRPr b="0" i="0" sz="1350" u="none" cap="none" strike="noStrike">
                <a:solidFill>
                  <a:srgbClr val="888888"/>
                </a:solidFill>
                <a:latin typeface="Arial"/>
                <a:ea typeface="Arial"/>
                <a:cs typeface="Arial"/>
                <a:sym typeface="Arial"/>
              </a:defRPr>
            </a:lvl3pPr>
            <a:lvl4pPr indent="-228600" lvl="3" marL="1828800" marR="0" rtl="0" algn="l">
              <a:lnSpc>
                <a:spcPct val="90000"/>
              </a:lnSpc>
              <a:spcBef>
                <a:spcPts val="375"/>
              </a:spcBef>
              <a:spcAft>
                <a:spcPts val="0"/>
              </a:spcAft>
              <a:buClr>
                <a:srgbClr val="888888"/>
              </a:buClr>
              <a:buSzPts val="1200"/>
              <a:buFont typeface="Arial"/>
              <a:buNone/>
              <a:defRPr b="0" i="0" sz="1200" u="none" cap="none" strike="noStrike">
                <a:solidFill>
                  <a:srgbClr val="888888"/>
                </a:solidFill>
                <a:latin typeface="Arial"/>
                <a:ea typeface="Arial"/>
                <a:cs typeface="Arial"/>
                <a:sym typeface="Arial"/>
              </a:defRPr>
            </a:lvl4pPr>
            <a:lvl5pPr indent="-228600" lvl="4" marL="2286000" marR="0" rtl="0" algn="l">
              <a:lnSpc>
                <a:spcPct val="90000"/>
              </a:lnSpc>
              <a:spcBef>
                <a:spcPts val="375"/>
              </a:spcBef>
              <a:spcAft>
                <a:spcPts val="0"/>
              </a:spcAft>
              <a:buClr>
                <a:srgbClr val="888888"/>
              </a:buClr>
              <a:buSzPts val="1200"/>
              <a:buFont typeface="Arial"/>
              <a:buNone/>
              <a:defRPr b="0" i="0" sz="1200" u="none" cap="none" strike="noStrike">
                <a:solidFill>
                  <a:srgbClr val="888888"/>
                </a:solidFill>
                <a:latin typeface="Arial"/>
                <a:ea typeface="Arial"/>
                <a:cs typeface="Arial"/>
                <a:sym typeface="Arial"/>
              </a:defRPr>
            </a:lvl5pPr>
            <a:lvl6pPr indent="-228600" lvl="5" marL="2743200" marR="0" rtl="0" algn="l">
              <a:lnSpc>
                <a:spcPct val="90000"/>
              </a:lnSpc>
              <a:spcBef>
                <a:spcPts val="375"/>
              </a:spcBef>
              <a:spcAft>
                <a:spcPts val="0"/>
              </a:spcAft>
              <a:buClr>
                <a:srgbClr val="888888"/>
              </a:buClr>
              <a:buSzPts val="1200"/>
              <a:buFont typeface="Arial"/>
              <a:buNone/>
              <a:defRPr b="0" i="0" sz="1200" u="none" cap="none" strike="noStrike">
                <a:solidFill>
                  <a:srgbClr val="888888"/>
                </a:solidFill>
                <a:latin typeface="Arial"/>
                <a:ea typeface="Arial"/>
                <a:cs typeface="Arial"/>
                <a:sym typeface="Arial"/>
              </a:defRPr>
            </a:lvl6pPr>
            <a:lvl7pPr indent="-228600" lvl="6" marL="3200400" marR="0" rtl="0" algn="l">
              <a:lnSpc>
                <a:spcPct val="90000"/>
              </a:lnSpc>
              <a:spcBef>
                <a:spcPts val="375"/>
              </a:spcBef>
              <a:spcAft>
                <a:spcPts val="0"/>
              </a:spcAft>
              <a:buClr>
                <a:srgbClr val="888888"/>
              </a:buClr>
              <a:buSzPts val="1200"/>
              <a:buFont typeface="Arial"/>
              <a:buNone/>
              <a:defRPr b="0" i="0" sz="1200" u="none" cap="none" strike="noStrike">
                <a:solidFill>
                  <a:srgbClr val="888888"/>
                </a:solidFill>
                <a:latin typeface="Arial"/>
                <a:ea typeface="Arial"/>
                <a:cs typeface="Arial"/>
                <a:sym typeface="Arial"/>
              </a:defRPr>
            </a:lvl7pPr>
            <a:lvl8pPr indent="-228600" lvl="7" marL="3657600" marR="0" rtl="0" algn="l">
              <a:lnSpc>
                <a:spcPct val="90000"/>
              </a:lnSpc>
              <a:spcBef>
                <a:spcPts val="375"/>
              </a:spcBef>
              <a:spcAft>
                <a:spcPts val="0"/>
              </a:spcAft>
              <a:buClr>
                <a:srgbClr val="888888"/>
              </a:buClr>
              <a:buSzPts val="1200"/>
              <a:buFont typeface="Arial"/>
              <a:buNone/>
              <a:defRPr b="0" i="0" sz="1200" u="none" cap="none" strike="noStrike">
                <a:solidFill>
                  <a:srgbClr val="888888"/>
                </a:solidFill>
                <a:latin typeface="Arial"/>
                <a:ea typeface="Arial"/>
                <a:cs typeface="Arial"/>
                <a:sym typeface="Arial"/>
              </a:defRPr>
            </a:lvl8pPr>
            <a:lvl9pPr indent="-228600" lvl="8" marL="4114800" marR="0" rtl="0" algn="l">
              <a:lnSpc>
                <a:spcPct val="90000"/>
              </a:lnSpc>
              <a:spcBef>
                <a:spcPts val="375"/>
              </a:spcBef>
              <a:spcAft>
                <a:spcPts val="0"/>
              </a:spcAft>
              <a:buClr>
                <a:srgbClr val="888888"/>
              </a:buClr>
              <a:buSzPts val="1200"/>
              <a:buFont typeface="Arial"/>
              <a:buNone/>
              <a:defRPr b="0" i="0" sz="1200" u="none" cap="none" strike="noStrike">
                <a:solidFill>
                  <a:srgbClr val="888888"/>
                </a:solidFill>
                <a:latin typeface="Arial"/>
                <a:ea typeface="Arial"/>
                <a:cs typeface="Arial"/>
                <a:sym typeface="Arial"/>
              </a:defRPr>
            </a:lvl9pPr>
          </a:lstStyle>
          <a:p/>
        </p:txBody>
      </p:sp>
      <p:sp>
        <p:nvSpPr>
          <p:cNvPr id="107" name="Google Shape;107;p37"/>
          <p:cNvSpPr txBox="1"/>
          <p:nvPr>
            <p:ph idx="12" type="sldNum"/>
          </p:nvPr>
        </p:nvSpPr>
        <p:spPr>
          <a:xfrm>
            <a:off x="213458" y="4783687"/>
            <a:ext cx="457200" cy="182880"/>
          </a:xfrm>
          <a:prstGeom prst="rect">
            <a:avLst/>
          </a:prstGeom>
          <a:noFill/>
          <a:ln>
            <a:noFill/>
          </a:ln>
        </p:spPr>
        <p:txBody>
          <a:bodyPr anchorCtr="0" anchor="ctr" bIns="45700" lIns="0" spcFirstLastPara="1" rIns="0" wrap="square" tIns="45700">
            <a:noAutofit/>
          </a:bodyPr>
          <a:lstStyle>
            <a:lvl1pPr indent="0" lvl="0" marL="0" marR="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1pPr>
            <a:lvl2pPr indent="0" lvl="1" marL="0" marR="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2pPr>
            <a:lvl3pPr indent="0" lvl="2" marL="0" marR="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3pPr>
            <a:lvl4pPr indent="0" lvl="3" marL="0" marR="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4pPr>
            <a:lvl5pPr indent="0" lvl="4" marL="0" marR="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5pPr>
            <a:lvl6pPr indent="0" lvl="5" marL="0" marR="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6pPr>
            <a:lvl7pPr indent="0" lvl="6" marL="0" marR="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7pPr>
            <a:lvl8pPr indent="0" lvl="7" marL="0" marR="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8pPr>
            <a:lvl9pPr indent="0" lvl="8" marL="0" marR="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108" name="Shape 108"/>
        <p:cNvGrpSpPr/>
        <p:nvPr/>
      </p:nvGrpSpPr>
      <p:grpSpPr>
        <a:xfrm>
          <a:off x="0" y="0"/>
          <a:ext cx="0" cy="0"/>
          <a:chOff x="0" y="0"/>
          <a:chExt cx="0" cy="0"/>
        </a:xfrm>
      </p:grpSpPr>
      <p:sp>
        <p:nvSpPr>
          <p:cNvPr id="109" name="Google Shape;109;p38"/>
          <p:cNvSpPr txBox="1"/>
          <p:nvPr>
            <p:ph type="title"/>
          </p:nvPr>
        </p:nvSpPr>
        <p:spPr>
          <a:xfrm>
            <a:off x="347296" y="297293"/>
            <a:ext cx="7886700" cy="594360"/>
          </a:xfrm>
          <a:prstGeom prst="rect">
            <a:avLst/>
          </a:prstGeom>
          <a:noFill/>
          <a:ln>
            <a:noFill/>
          </a:ln>
        </p:spPr>
        <p:txBody>
          <a:bodyPr anchorCtr="0" anchor="t" bIns="45700" lIns="0" spcFirstLastPara="1" rIns="0" wrap="square" tIns="45700">
            <a:no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10" name="Google Shape;110;p38"/>
          <p:cNvSpPr txBox="1"/>
          <p:nvPr>
            <p:ph idx="1" type="body"/>
          </p:nvPr>
        </p:nvSpPr>
        <p:spPr>
          <a:xfrm>
            <a:off x="628650" y="1369219"/>
            <a:ext cx="3886200" cy="3263504"/>
          </a:xfrm>
          <a:prstGeom prst="rect">
            <a:avLst/>
          </a:prstGeom>
          <a:noFill/>
          <a:ln>
            <a:noFill/>
          </a:ln>
        </p:spPr>
        <p:txBody>
          <a:bodyPr anchorCtr="0" anchor="t" bIns="45700" lIns="91425" spcFirstLastPara="1" rIns="91425" wrap="square" tIns="45700">
            <a:noAutofit/>
          </a:bodyPr>
          <a:lstStyle>
            <a:lvl1pPr indent="-361950" lvl="0" marL="457200" marR="0" rtl="0" algn="l">
              <a:lnSpc>
                <a:spcPct val="90000"/>
              </a:lnSpc>
              <a:spcBef>
                <a:spcPts val="750"/>
              </a:spcBef>
              <a:spcAft>
                <a:spcPts val="0"/>
              </a:spcAft>
              <a:buClr>
                <a:schemeClr val="dk1"/>
              </a:buClr>
              <a:buSzPts val="2100"/>
              <a:buFont typeface="Arial"/>
              <a:buChar char="•"/>
              <a:defRPr b="0" i="0" sz="2100" u="none" cap="none" strike="noStrike">
                <a:solidFill>
                  <a:schemeClr val="dk1"/>
                </a:solidFill>
                <a:latin typeface="Arial"/>
                <a:ea typeface="Arial"/>
                <a:cs typeface="Arial"/>
                <a:sym typeface="Arial"/>
              </a:defRPr>
            </a:lvl1pPr>
            <a:lvl2pPr indent="-342900" lvl="1" marL="914400" marR="0" rtl="0" algn="l">
              <a:lnSpc>
                <a:spcPct val="90000"/>
              </a:lnSpc>
              <a:spcBef>
                <a:spcPts val="375"/>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2pPr>
            <a:lvl3pPr indent="-323850" lvl="2" marL="1371600" marR="0" rtl="0" algn="l">
              <a:lnSpc>
                <a:spcPct val="90000"/>
              </a:lnSpc>
              <a:spcBef>
                <a:spcPts val="375"/>
              </a:spcBef>
              <a:spcAft>
                <a:spcPts val="0"/>
              </a:spcAft>
              <a:buClr>
                <a:schemeClr val="dk1"/>
              </a:buClr>
              <a:buSzPts val="1500"/>
              <a:buFont typeface="Arial"/>
              <a:buChar char="•"/>
              <a:defRPr b="0" i="0" sz="1500" u="none" cap="none" strike="noStrike">
                <a:solidFill>
                  <a:schemeClr val="dk1"/>
                </a:solidFill>
                <a:latin typeface="Arial"/>
                <a:ea typeface="Arial"/>
                <a:cs typeface="Arial"/>
                <a:sym typeface="Arial"/>
              </a:defRPr>
            </a:lvl3pPr>
            <a:lvl4pPr indent="-314325" lvl="3" marL="1828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Arial"/>
                <a:ea typeface="Arial"/>
                <a:cs typeface="Arial"/>
                <a:sym typeface="Arial"/>
              </a:defRPr>
            </a:lvl4pPr>
            <a:lvl5pPr indent="-314325" lvl="4" marL="22860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Arial"/>
                <a:ea typeface="Arial"/>
                <a:cs typeface="Arial"/>
                <a:sym typeface="Arial"/>
              </a:defRPr>
            </a:lvl5pPr>
            <a:lvl6pPr indent="-314325" lvl="5" marL="27432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Arial"/>
                <a:ea typeface="Arial"/>
                <a:cs typeface="Arial"/>
                <a:sym typeface="Arial"/>
              </a:defRPr>
            </a:lvl6pPr>
            <a:lvl7pPr indent="-314325" lvl="6" marL="32004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Arial"/>
                <a:ea typeface="Arial"/>
                <a:cs typeface="Arial"/>
                <a:sym typeface="Arial"/>
              </a:defRPr>
            </a:lvl7pPr>
            <a:lvl8pPr indent="-314325" lvl="7" marL="36576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Arial"/>
                <a:ea typeface="Arial"/>
                <a:cs typeface="Arial"/>
                <a:sym typeface="Arial"/>
              </a:defRPr>
            </a:lvl8pPr>
            <a:lvl9pPr indent="-314325" lvl="8" marL="4114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Arial"/>
                <a:ea typeface="Arial"/>
                <a:cs typeface="Arial"/>
                <a:sym typeface="Arial"/>
              </a:defRPr>
            </a:lvl9pPr>
          </a:lstStyle>
          <a:p/>
        </p:txBody>
      </p:sp>
      <p:sp>
        <p:nvSpPr>
          <p:cNvPr id="111" name="Google Shape;111;p38"/>
          <p:cNvSpPr txBox="1"/>
          <p:nvPr>
            <p:ph idx="2" type="body"/>
          </p:nvPr>
        </p:nvSpPr>
        <p:spPr>
          <a:xfrm>
            <a:off x="4629150" y="1369219"/>
            <a:ext cx="3886200" cy="3263504"/>
          </a:xfrm>
          <a:prstGeom prst="rect">
            <a:avLst/>
          </a:prstGeom>
          <a:noFill/>
          <a:ln>
            <a:noFill/>
          </a:ln>
        </p:spPr>
        <p:txBody>
          <a:bodyPr anchorCtr="0" anchor="t" bIns="45700" lIns="91425" spcFirstLastPara="1" rIns="91425" wrap="square" tIns="45700">
            <a:noAutofit/>
          </a:bodyPr>
          <a:lstStyle>
            <a:lvl1pPr indent="-361950" lvl="0" marL="457200" marR="0" rtl="0" algn="l">
              <a:lnSpc>
                <a:spcPct val="90000"/>
              </a:lnSpc>
              <a:spcBef>
                <a:spcPts val="750"/>
              </a:spcBef>
              <a:spcAft>
                <a:spcPts val="0"/>
              </a:spcAft>
              <a:buClr>
                <a:schemeClr val="dk1"/>
              </a:buClr>
              <a:buSzPts val="2100"/>
              <a:buFont typeface="Arial"/>
              <a:buChar char="•"/>
              <a:defRPr b="0" i="0" sz="2100" u="none" cap="none" strike="noStrike">
                <a:solidFill>
                  <a:schemeClr val="dk1"/>
                </a:solidFill>
                <a:latin typeface="Arial"/>
                <a:ea typeface="Arial"/>
                <a:cs typeface="Arial"/>
                <a:sym typeface="Arial"/>
              </a:defRPr>
            </a:lvl1pPr>
            <a:lvl2pPr indent="-342900" lvl="1" marL="914400" marR="0" rtl="0" algn="l">
              <a:lnSpc>
                <a:spcPct val="90000"/>
              </a:lnSpc>
              <a:spcBef>
                <a:spcPts val="375"/>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2pPr>
            <a:lvl3pPr indent="-323850" lvl="2" marL="1371600" marR="0" rtl="0" algn="l">
              <a:lnSpc>
                <a:spcPct val="90000"/>
              </a:lnSpc>
              <a:spcBef>
                <a:spcPts val="375"/>
              </a:spcBef>
              <a:spcAft>
                <a:spcPts val="0"/>
              </a:spcAft>
              <a:buClr>
                <a:schemeClr val="dk1"/>
              </a:buClr>
              <a:buSzPts val="1500"/>
              <a:buFont typeface="Arial"/>
              <a:buChar char="•"/>
              <a:defRPr b="0" i="0" sz="1500" u="none" cap="none" strike="noStrike">
                <a:solidFill>
                  <a:schemeClr val="dk1"/>
                </a:solidFill>
                <a:latin typeface="Arial"/>
                <a:ea typeface="Arial"/>
                <a:cs typeface="Arial"/>
                <a:sym typeface="Arial"/>
              </a:defRPr>
            </a:lvl3pPr>
            <a:lvl4pPr indent="-314325" lvl="3" marL="1828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Arial"/>
                <a:ea typeface="Arial"/>
                <a:cs typeface="Arial"/>
                <a:sym typeface="Arial"/>
              </a:defRPr>
            </a:lvl4pPr>
            <a:lvl5pPr indent="-314325" lvl="4" marL="22860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Arial"/>
                <a:ea typeface="Arial"/>
                <a:cs typeface="Arial"/>
                <a:sym typeface="Arial"/>
              </a:defRPr>
            </a:lvl5pPr>
            <a:lvl6pPr indent="-314325" lvl="5" marL="27432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Arial"/>
                <a:ea typeface="Arial"/>
                <a:cs typeface="Arial"/>
                <a:sym typeface="Arial"/>
              </a:defRPr>
            </a:lvl6pPr>
            <a:lvl7pPr indent="-314325" lvl="6" marL="32004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Arial"/>
                <a:ea typeface="Arial"/>
                <a:cs typeface="Arial"/>
                <a:sym typeface="Arial"/>
              </a:defRPr>
            </a:lvl7pPr>
            <a:lvl8pPr indent="-314325" lvl="7" marL="36576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Arial"/>
                <a:ea typeface="Arial"/>
                <a:cs typeface="Arial"/>
                <a:sym typeface="Arial"/>
              </a:defRPr>
            </a:lvl8pPr>
            <a:lvl9pPr indent="-314325" lvl="8" marL="4114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Arial"/>
                <a:ea typeface="Arial"/>
                <a:cs typeface="Arial"/>
                <a:sym typeface="Arial"/>
              </a:defRPr>
            </a:lvl9pPr>
          </a:lstStyle>
          <a:p/>
        </p:txBody>
      </p:sp>
      <p:sp>
        <p:nvSpPr>
          <p:cNvPr id="112" name="Google Shape;112;p38"/>
          <p:cNvSpPr txBox="1"/>
          <p:nvPr>
            <p:ph idx="12" type="sldNum"/>
          </p:nvPr>
        </p:nvSpPr>
        <p:spPr>
          <a:xfrm>
            <a:off x="213458" y="4783687"/>
            <a:ext cx="457200" cy="182880"/>
          </a:xfrm>
          <a:prstGeom prst="rect">
            <a:avLst/>
          </a:prstGeom>
          <a:noFill/>
          <a:ln>
            <a:noFill/>
          </a:ln>
        </p:spPr>
        <p:txBody>
          <a:bodyPr anchorCtr="0" anchor="ctr" bIns="45700" lIns="0" spcFirstLastPara="1" rIns="0" wrap="square" tIns="45700">
            <a:noAutofit/>
          </a:bodyPr>
          <a:lstStyle>
            <a:lvl1pPr indent="0" lvl="0" marL="0" marR="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1pPr>
            <a:lvl2pPr indent="0" lvl="1" marL="0" marR="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2pPr>
            <a:lvl3pPr indent="0" lvl="2" marL="0" marR="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3pPr>
            <a:lvl4pPr indent="0" lvl="3" marL="0" marR="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4pPr>
            <a:lvl5pPr indent="0" lvl="4" marL="0" marR="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5pPr>
            <a:lvl6pPr indent="0" lvl="5" marL="0" marR="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6pPr>
            <a:lvl7pPr indent="0" lvl="6" marL="0" marR="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7pPr>
            <a:lvl8pPr indent="0" lvl="7" marL="0" marR="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8pPr>
            <a:lvl9pPr indent="0" lvl="8" marL="0" marR="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113" name="Shape 113"/>
        <p:cNvGrpSpPr/>
        <p:nvPr/>
      </p:nvGrpSpPr>
      <p:grpSpPr>
        <a:xfrm>
          <a:off x="0" y="0"/>
          <a:ext cx="0" cy="0"/>
          <a:chOff x="0" y="0"/>
          <a:chExt cx="0" cy="0"/>
        </a:xfrm>
      </p:grpSpPr>
      <p:sp>
        <p:nvSpPr>
          <p:cNvPr id="114" name="Google Shape;114;p39"/>
          <p:cNvSpPr txBox="1"/>
          <p:nvPr>
            <p:ph type="title"/>
          </p:nvPr>
        </p:nvSpPr>
        <p:spPr>
          <a:xfrm>
            <a:off x="629841" y="273844"/>
            <a:ext cx="7886700" cy="994172"/>
          </a:xfrm>
          <a:prstGeom prst="rect">
            <a:avLst/>
          </a:prstGeom>
          <a:noFill/>
          <a:ln>
            <a:noFill/>
          </a:ln>
        </p:spPr>
        <p:txBody>
          <a:bodyPr anchorCtr="0" anchor="t" bIns="45700" lIns="0" spcFirstLastPara="1" rIns="0" wrap="square" tIns="45700">
            <a:no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15" name="Google Shape;115;p39"/>
          <p:cNvSpPr txBox="1"/>
          <p:nvPr>
            <p:ph idx="1" type="body"/>
          </p:nvPr>
        </p:nvSpPr>
        <p:spPr>
          <a:xfrm>
            <a:off x="629842" y="1878806"/>
            <a:ext cx="3868340" cy="2763441"/>
          </a:xfrm>
          <a:prstGeom prst="rect">
            <a:avLst/>
          </a:prstGeom>
          <a:noFill/>
          <a:ln>
            <a:noFill/>
          </a:ln>
        </p:spPr>
        <p:txBody>
          <a:bodyPr anchorCtr="0" anchor="t" bIns="45700" lIns="91425" spcFirstLastPara="1" rIns="91425" wrap="square" tIns="45700">
            <a:noAutofit/>
          </a:bodyPr>
          <a:lstStyle>
            <a:lvl1pPr indent="-361950" lvl="0" marL="457200" marR="0" rtl="0" algn="l">
              <a:lnSpc>
                <a:spcPct val="90000"/>
              </a:lnSpc>
              <a:spcBef>
                <a:spcPts val="750"/>
              </a:spcBef>
              <a:spcAft>
                <a:spcPts val="0"/>
              </a:spcAft>
              <a:buClr>
                <a:schemeClr val="dk1"/>
              </a:buClr>
              <a:buSzPts val="2100"/>
              <a:buFont typeface="Arial"/>
              <a:buChar char="•"/>
              <a:defRPr b="0" i="0" sz="2100" u="none" cap="none" strike="noStrike">
                <a:solidFill>
                  <a:schemeClr val="dk1"/>
                </a:solidFill>
                <a:latin typeface="Arial"/>
                <a:ea typeface="Arial"/>
                <a:cs typeface="Arial"/>
                <a:sym typeface="Arial"/>
              </a:defRPr>
            </a:lvl1pPr>
            <a:lvl2pPr indent="-342900" lvl="1" marL="914400" marR="0" rtl="0" algn="l">
              <a:lnSpc>
                <a:spcPct val="90000"/>
              </a:lnSpc>
              <a:spcBef>
                <a:spcPts val="375"/>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2pPr>
            <a:lvl3pPr indent="-323850" lvl="2" marL="1371600" marR="0" rtl="0" algn="l">
              <a:lnSpc>
                <a:spcPct val="90000"/>
              </a:lnSpc>
              <a:spcBef>
                <a:spcPts val="375"/>
              </a:spcBef>
              <a:spcAft>
                <a:spcPts val="0"/>
              </a:spcAft>
              <a:buClr>
                <a:schemeClr val="dk1"/>
              </a:buClr>
              <a:buSzPts val="1500"/>
              <a:buFont typeface="Arial"/>
              <a:buChar char="•"/>
              <a:defRPr b="0" i="0" sz="1500" u="none" cap="none" strike="noStrike">
                <a:solidFill>
                  <a:schemeClr val="dk1"/>
                </a:solidFill>
                <a:latin typeface="Arial"/>
                <a:ea typeface="Arial"/>
                <a:cs typeface="Arial"/>
                <a:sym typeface="Arial"/>
              </a:defRPr>
            </a:lvl3pPr>
            <a:lvl4pPr indent="-314325" lvl="3" marL="1828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Arial"/>
                <a:ea typeface="Arial"/>
                <a:cs typeface="Arial"/>
                <a:sym typeface="Arial"/>
              </a:defRPr>
            </a:lvl4pPr>
            <a:lvl5pPr indent="-314325" lvl="4" marL="22860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Arial"/>
                <a:ea typeface="Arial"/>
                <a:cs typeface="Arial"/>
                <a:sym typeface="Arial"/>
              </a:defRPr>
            </a:lvl5pPr>
            <a:lvl6pPr indent="-314325" lvl="5" marL="27432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Arial"/>
                <a:ea typeface="Arial"/>
                <a:cs typeface="Arial"/>
                <a:sym typeface="Arial"/>
              </a:defRPr>
            </a:lvl6pPr>
            <a:lvl7pPr indent="-314325" lvl="6" marL="32004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Arial"/>
                <a:ea typeface="Arial"/>
                <a:cs typeface="Arial"/>
                <a:sym typeface="Arial"/>
              </a:defRPr>
            </a:lvl7pPr>
            <a:lvl8pPr indent="-314325" lvl="7" marL="36576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Arial"/>
                <a:ea typeface="Arial"/>
                <a:cs typeface="Arial"/>
                <a:sym typeface="Arial"/>
              </a:defRPr>
            </a:lvl8pPr>
            <a:lvl9pPr indent="-314325" lvl="8" marL="4114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Arial"/>
                <a:ea typeface="Arial"/>
                <a:cs typeface="Arial"/>
                <a:sym typeface="Arial"/>
              </a:defRPr>
            </a:lvl9pPr>
          </a:lstStyle>
          <a:p/>
        </p:txBody>
      </p:sp>
      <p:sp>
        <p:nvSpPr>
          <p:cNvPr id="116" name="Google Shape;116;p39"/>
          <p:cNvSpPr txBox="1"/>
          <p:nvPr>
            <p:ph idx="2" type="body"/>
          </p:nvPr>
        </p:nvSpPr>
        <p:spPr>
          <a:xfrm>
            <a:off x="4629150" y="1878806"/>
            <a:ext cx="3887391" cy="2763441"/>
          </a:xfrm>
          <a:prstGeom prst="rect">
            <a:avLst/>
          </a:prstGeom>
          <a:noFill/>
          <a:ln>
            <a:noFill/>
          </a:ln>
        </p:spPr>
        <p:txBody>
          <a:bodyPr anchorCtr="0" anchor="t" bIns="45700" lIns="91425" spcFirstLastPara="1" rIns="91425" wrap="square" tIns="45700">
            <a:noAutofit/>
          </a:bodyPr>
          <a:lstStyle>
            <a:lvl1pPr indent="-361950" lvl="0" marL="457200" marR="0" rtl="0" algn="l">
              <a:lnSpc>
                <a:spcPct val="90000"/>
              </a:lnSpc>
              <a:spcBef>
                <a:spcPts val="750"/>
              </a:spcBef>
              <a:spcAft>
                <a:spcPts val="0"/>
              </a:spcAft>
              <a:buClr>
                <a:schemeClr val="dk1"/>
              </a:buClr>
              <a:buSzPts val="2100"/>
              <a:buFont typeface="Arial"/>
              <a:buChar char="•"/>
              <a:defRPr b="0" i="0" sz="2100" u="none" cap="none" strike="noStrike">
                <a:solidFill>
                  <a:schemeClr val="dk1"/>
                </a:solidFill>
                <a:latin typeface="Arial"/>
                <a:ea typeface="Arial"/>
                <a:cs typeface="Arial"/>
                <a:sym typeface="Arial"/>
              </a:defRPr>
            </a:lvl1pPr>
            <a:lvl2pPr indent="-342900" lvl="1" marL="914400" marR="0" rtl="0" algn="l">
              <a:lnSpc>
                <a:spcPct val="90000"/>
              </a:lnSpc>
              <a:spcBef>
                <a:spcPts val="375"/>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2pPr>
            <a:lvl3pPr indent="-323850" lvl="2" marL="1371600" marR="0" rtl="0" algn="l">
              <a:lnSpc>
                <a:spcPct val="90000"/>
              </a:lnSpc>
              <a:spcBef>
                <a:spcPts val="375"/>
              </a:spcBef>
              <a:spcAft>
                <a:spcPts val="0"/>
              </a:spcAft>
              <a:buClr>
                <a:schemeClr val="dk1"/>
              </a:buClr>
              <a:buSzPts val="1500"/>
              <a:buFont typeface="Arial"/>
              <a:buChar char="•"/>
              <a:defRPr b="0" i="0" sz="1500" u="none" cap="none" strike="noStrike">
                <a:solidFill>
                  <a:schemeClr val="dk1"/>
                </a:solidFill>
                <a:latin typeface="Arial"/>
                <a:ea typeface="Arial"/>
                <a:cs typeface="Arial"/>
                <a:sym typeface="Arial"/>
              </a:defRPr>
            </a:lvl3pPr>
            <a:lvl4pPr indent="-314325" lvl="3" marL="1828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Arial"/>
                <a:ea typeface="Arial"/>
                <a:cs typeface="Arial"/>
                <a:sym typeface="Arial"/>
              </a:defRPr>
            </a:lvl4pPr>
            <a:lvl5pPr indent="-314325" lvl="4" marL="22860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Arial"/>
                <a:ea typeface="Arial"/>
                <a:cs typeface="Arial"/>
                <a:sym typeface="Arial"/>
              </a:defRPr>
            </a:lvl5pPr>
            <a:lvl6pPr indent="-314325" lvl="5" marL="27432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Arial"/>
                <a:ea typeface="Arial"/>
                <a:cs typeface="Arial"/>
                <a:sym typeface="Arial"/>
              </a:defRPr>
            </a:lvl6pPr>
            <a:lvl7pPr indent="-314325" lvl="6" marL="32004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Arial"/>
                <a:ea typeface="Arial"/>
                <a:cs typeface="Arial"/>
                <a:sym typeface="Arial"/>
              </a:defRPr>
            </a:lvl7pPr>
            <a:lvl8pPr indent="-314325" lvl="7" marL="36576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Arial"/>
                <a:ea typeface="Arial"/>
                <a:cs typeface="Arial"/>
                <a:sym typeface="Arial"/>
              </a:defRPr>
            </a:lvl8pPr>
            <a:lvl9pPr indent="-314325" lvl="8" marL="4114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Arial"/>
                <a:ea typeface="Arial"/>
                <a:cs typeface="Arial"/>
                <a:sym typeface="Arial"/>
              </a:defRPr>
            </a:lvl9pPr>
          </a:lstStyle>
          <a:p/>
        </p:txBody>
      </p:sp>
      <p:sp>
        <p:nvSpPr>
          <p:cNvPr id="117" name="Google Shape;117;p39"/>
          <p:cNvSpPr txBox="1"/>
          <p:nvPr>
            <p:ph idx="12" type="sldNum"/>
          </p:nvPr>
        </p:nvSpPr>
        <p:spPr>
          <a:xfrm>
            <a:off x="213458" y="4783687"/>
            <a:ext cx="457200" cy="182880"/>
          </a:xfrm>
          <a:prstGeom prst="rect">
            <a:avLst/>
          </a:prstGeom>
          <a:noFill/>
          <a:ln>
            <a:noFill/>
          </a:ln>
        </p:spPr>
        <p:txBody>
          <a:bodyPr anchorCtr="0" anchor="ctr" bIns="45700" lIns="0" spcFirstLastPara="1" rIns="0" wrap="square" tIns="45700">
            <a:noAutofit/>
          </a:bodyPr>
          <a:lstStyle>
            <a:lvl1pPr indent="0" lvl="0" marL="0" marR="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1pPr>
            <a:lvl2pPr indent="0" lvl="1" marL="0" marR="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2pPr>
            <a:lvl3pPr indent="0" lvl="2" marL="0" marR="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3pPr>
            <a:lvl4pPr indent="0" lvl="3" marL="0" marR="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4pPr>
            <a:lvl5pPr indent="0" lvl="4" marL="0" marR="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5pPr>
            <a:lvl6pPr indent="0" lvl="5" marL="0" marR="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6pPr>
            <a:lvl7pPr indent="0" lvl="6" marL="0" marR="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7pPr>
            <a:lvl8pPr indent="0" lvl="7" marL="0" marR="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8pPr>
            <a:lvl9pPr indent="0" lvl="8" marL="0" marR="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118" name="Shape 118"/>
        <p:cNvGrpSpPr/>
        <p:nvPr/>
      </p:nvGrpSpPr>
      <p:grpSpPr>
        <a:xfrm>
          <a:off x="0" y="0"/>
          <a:ext cx="0" cy="0"/>
          <a:chOff x="0" y="0"/>
          <a:chExt cx="0" cy="0"/>
        </a:xfrm>
      </p:grpSpPr>
      <p:sp>
        <p:nvSpPr>
          <p:cNvPr id="119" name="Google Shape;119;p40"/>
          <p:cNvSpPr txBox="1"/>
          <p:nvPr>
            <p:ph type="title"/>
          </p:nvPr>
        </p:nvSpPr>
        <p:spPr>
          <a:xfrm>
            <a:off x="629841" y="342900"/>
            <a:ext cx="2949178" cy="1200150"/>
          </a:xfrm>
          <a:prstGeom prst="rect">
            <a:avLst/>
          </a:prstGeom>
          <a:noFill/>
          <a:ln>
            <a:noFill/>
          </a:ln>
        </p:spPr>
        <p:txBody>
          <a:bodyPr anchorCtr="0" anchor="b" bIns="45700" lIns="0" spcFirstLastPara="1" rIns="0" wrap="square" tIns="45700">
            <a:noAutofit/>
          </a:bodyPr>
          <a:lstStyle>
            <a:lvl1pPr lvl="0" algn="l">
              <a:lnSpc>
                <a:spcPct val="90000"/>
              </a:lnSpc>
              <a:spcBef>
                <a:spcPts val="0"/>
              </a:spcBef>
              <a:spcAft>
                <a:spcPts val="0"/>
              </a:spcAft>
              <a:buClr>
                <a:schemeClr val="dk1"/>
              </a:buClr>
              <a:buSzPts val="2400"/>
              <a:buFont typeface="Arial"/>
              <a:buNone/>
              <a:defRPr sz="24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20" name="Google Shape;120;p40"/>
          <p:cNvSpPr txBox="1"/>
          <p:nvPr>
            <p:ph idx="1" type="body"/>
          </p:nvPr>
        </p:nvSpPr>
        <p:spPr>
          <a:xfrm>
            <a:off x="3887391" y="740569"/>
            <a:ext cx="4629150" cy="3655219"/>
          </a:xfrm>
          <a:prstGeom prst="rect">
            <a:avLst/>
          </a:prstGeom>
          <a:noFill/>
          <a:ln>
            <a:noFill/>
          </a:ln>
        </p:spPr>
        <p:txBody>
          <a:bodyPr anchorCtr="0" anchor="t" bIns="45700" lIns="91425" spcFirstLastPara="1" rIns="91425" wrap="square" tIns="45700">
            <a:noAutofit/>
          </a:bodyPr>
          <a:lstStyle>
            <a:lvl1pPr indent="-381000" lvl="0" marL="457200" marR="0" rtl="0" algn="l">
              <a:lnSpc>
                <a:spcPct val="90000"/>
              </a:lnSpc>
              <a:spcBef>
                <a:spcPts val="75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1pPr>
            <a:lvl2pPr indent="-361950" lvl="1" marL="914400" marR="0" rtl="0" algn="l">
              <a:lnSpc>
                <a:spcPct val="90000"/>
              </a:lnSpc>
              <a:spcBef>
                <a:spcPts val="375"/>
              </a:spcBef>
              <a:spcAft>
                <a:spcPts val="0"/>
              </a:spcAft>
              <a:buClr>
                <a:schemeClr val="dk1"/>
              </a:buClr>
              <a:buSzPts val="2100"/>
              <a:buFont typeface="Arial"/>
              <a:buChar char="•"/>
              <a:defRPr b="0" i="0" sz="2100" u="none" cap="none" strike="noStrike">
                <a:solidFill>
                  <a:schemeClr val="dk1"/>
                </a:solidFill>
                <a:latin typeface="Arial"/>
                <a:ea typeface="Arial"/>
                <a:cs typeface="Arial"/>
                <a:sym typeface="Arial"/>
              </a:defRPr>
            </a:lvl2pPr>
            <a:lvl3pPr indent="-342900" lvl="2" marL="1371600" marR="0" rtl="0" algn="l">
              <a:lnSpc>
                <a:spcPct val="90000"/>
              </a:lnSpc>
              <a:spcBef>
                <a:spcPts val="375"/>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3pPr>
            <a:lvl4pPr indent="-323850" lvl="3" marL="1828800" marR="0" rtl="0" algn="l">
              <a:lnSpc>
                <a:spcPct val="90000"/>
              </a:lnSpc>
              <a:spcBef>
                <a:spcPts val="375"/>
              </a:spcBef>
              <a:spcAft>
                <a:spcPts val="0"/>
              </a:spcAft>
              <a:buClr>
                <a:schemeClr val="dk1"/>
              </a:buClr>
              <a:buSzPts val="1500"/>
              <a:buFont typeface="Arial"/>
              <a:buChar char="•"/>
              <a:defRPr b="0" i="0" sz="1500" u="none" cap="none" strike="noStrike">
                <a:solidFill>
                  <a:schemeClr val="dk1"/>
                </a:solidFill>
                <a:latin typeface="Arial"/>
                <a:ea typeface="Arial"/>
                <a:cs typeface="Arial"/>
                <a:sym typeface="Arial"/>
              </a:defRPr>
            </a:lvl4pPr>
            <a:lvl5pPr indent="-323850" lvl="4" marL="2286000" marR="0" rtl="0" algn="l">
              <a:lnSpc>
                <a:spcPct val="90000"/>
              </a:lnSpc>
              <a:spcBef>
                <a:spcPts val="375"/>
              </a:spcBef>
              <a:spcAft>
                <a:spcPts val="0"/>
              </a:spcAft>
              <a:buClr>
                <a:schemeClr val="dk1"/>
              </a:buClr>
              <a:buSzPts val="1500"/>
              <a:buFont typeface="Arial"/>
              <a:buChar char="•"/>
              <a:defRPr b="0" i="0" sz="1500" u="none" cap="none" strike="noStrike">
                <a:solidFill>
                  <a:schemeClr val="dk1"/>
                </a:solidFill>
                <a:latin typeface="Arial"/>
                <a:ea typeface="Arial"/>
                <a:cs typeface="Arial"/>
                <a:sym typeface="Arial"/>
              </a:defRPr>
            </a:lvl5pPr>
            <a:lvl6pPr indent="-323850" lvl="5" marL="2743200" marR="0" rtl="0" algn="l">
              <a:lnSpc>
                <a:spcPct val="90000"/>
              </a:lnSpc>
              <a:spcBef>
                <a:spcPts val="375"/>
              </a:spcBef>
              <a:spcAft>
                <a:spcPts val="0"/>
              </a:spcAft>
              <a:buClr>
                <a:schemeClr val="dk1"/>
              </a:buClr>
              <a:buSzPts val="1500"/>
              <a:buFont typeface="Arial"/>
              <a:buChar char="•"/>
              <a:defRPr b="0" i="0" sz="1500" u="none" cap="none" strike="noStrike">
                <a:solidFill>
                  <a:schemeClr val="dk1"/>
                </a:solidFill>
                <a:latin typeface="Arial"/>
                <a:ea typeface="Arial"/>
                <a:cs typeface="Arial"/>
                <a:sym typeface="Arial"/>
              </a:defRPr>
            </a:lvl6pPr>
            <a:lvl7pPr indent="-323850" lvl="6" marL="3200400" marR="0" rtl="0" algn="l">
              <a:lnSpc>
                <a:spcPct val="90000"/>
              </a:lnSpc>
              <a:spcBef>
                <a:spcPts val="375"/>
              </a:spcBef>
              <a:spcAft>
                <a:spcPts val="0"/>
              </a:spcAft>
              <a:buClr>
                <a:schemeClr val="dk1"/>
              </a:buClr>
              <a:buSzPts val="1500"/>
              <a:buFont typeface="Arial"/>
              <a:buChar char="•"/>
              <a:defRPr b="0" i="0" sz="1500" u="none" cap="none" strike="noStrike">
                <a:solidFill>
                  <a:schemeClr val="dk1"/>
                </a:solidFill>
                <a:latin typeface="Arial"/>
                <a:ea typeface="Arial"/>
                <a:cs typeface="Arial"/>
                <a:sym typeface="Arial"/>
              </a:defRPr>
            </a:lvl7pPr>
            <a:lvl8pPr indent="-323850" lvl="7" marL="3657600" marR="0" rtl="0" algn="l">
              <a:lnSpc>
                <a:spcPct val="90000"/>
              </a:lnSpc>
              <a:spcBef>
                <a:spcPts val="375"/>
              </a:spcBef>
              <a:spcAft>
                <a:spcPts val="0"/>
              </a:spcAft>
              <a:buClr>
                <a:schemeClr val="dk1"/>
              </a:buClr>
              <a:buSzPts val="1500"/>
              <a:buFont typeface="Arial"/>
              <a:buChar char="•"/>
              <a:defRPr b="0" i="0" sz="1500" u="none" cap="none" strike="noStrike">
                <a:solidFill>
                  <a:schemeClr val="dk1"/>
                </a:solidFill>
                <a:latin typeface="Arial"/>
                <a:ea typeface="Arial"/>
                <a:cs typeface="Arial"/>
                <a:sym typeface="Arial"/>
              </a:defRPr>
            </a:lvl8pPr>
            <a:lvl9pPr indent="-323850" lvl="8" marL="4114800" marR="0" rtl="0" algn="l">
              <a:lnSpc>
                <a:spcPct val="90000"/>
              </a:lnSpc>
              <a:spcBef>
                <a:spcPts val="375"/>
              </a:spcBef>
              <a:spcAft>
                <a:spcPts val="0"/>
              </a:spcAft>
              <a:buClr>
                <a:schemeClr val="dk1"/>
              </a:buClr>
              <a:buSzPts val="1500"/>
              <a:buFont typeface="Arial"/>
              <a:buChar char="•"/>
              <a:defRPr b="0" i="0" sz="1500" u="none" cap="none" strike="noStrike">
                <a:solidFill>
                  <a:schemeClr val="dk1"/>
                </a:solidFill>
                <a:latin typeface="Arial"/>
                <a:ea typeface="Arial"/>
                <a:cs typeface="Arial"/>
                <a:sym typeface="Arial"/>
              </a:defRPr>
            </a:lvl9pPr>
          </a:lstStyle>
          <a:p/>
        </p:txBody>
      </p:sp>
      <p:sp>
        <p:nvSpPr>
          <p:cNvPr id="121" name="Google Shape;121;p40"/>
          <p:cNvSpPr txBox="1"/>
          <p:nvPr>
            <p:ph idx="2" type="body"/>
          </p:nvPr>
        </p:nvSpPr>
        <p:spPr>
          <a:xfrm>
            <a:off x="629841" y="1543050"/>
            <a:ext cx="2949178" cy="2858691"/>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750"/>
              </a:spcBef>
              <a:spcAft>
                <a:spcPts val="0"/>
              </a:spcAft>
              <a:buClr>
                <a:schemeClr val="dk1"/>
              </a:buClr>
              <a:buSzPts val="1200"/>
              <a:buFont typeface="Arial"/>
              <a:buNone/>
              <a:defRPr b="0" i="0" sz="1200" u="none" cap="none" strike="noStrike">
                <a:solidFill>
                  <a:schemeClr val="dk1"/>
                </a:solidFill>
                <a:latin typeface="Arial"/>
                <a:ea typeface="Arial"/>
                <a:cs typeface="Arial"/>
                <a:sym typeface="Arial"/>
              </a:defRPr>
            </a:lvl1pPr>
            <a:lvl2pPr indent="-228600" lvl="1" marL="914400" marR="0" rtl="0" algn="l">
              <a:lnSpc>
                <a:spcPct val="90000"/>
              </a:lnSpc>
              <a:spcBef>
                <a:spcPts val="375"/>
              </a:spcBef>
              <a:spcAft>
                <a:spcPts val="0"/>
              </a:spcAft>
              <a:buClr>
                <a:schemeClr val="dk1"/>
              </a:buClr>
              <a:buSzPts val="1050"/>
              <a:buFont typeface="Arial"/>
              <a:buNone/>
              <a:defRPr b="0" i="0" sz="1050" u="none" cap="none" strike="noStrike">
                <a:solidFill>
                  <a:schemeClr val="dk1"/>
                </a:solidFill>
                <a:latin typeface="Arial"/>
                <a:ea typeface="Arial"/>
                <a:cs typeface="Arial"/>
                <a:sym typeface="Arial"/>
              </a:defRPr>
            </a:lvl2pPr>
            <a:lvl3pPr indent="-228600" lvl="2" marL="1371600" marR="0" rtl="0" algn="l">
              <a:lnSpc>
                <a:spcPct val="90000"/>
              </a:lnSpc>
              <a:spcBef>
                <a:spcPts val="375"/>
              </a:spcBef>
              <a:spcAft>
                <a:spcPts val="0"/>
              </a:spcAft>
              <a:buClr>
                <a:schemeClr val="dk1"/>
              </a:buClr>
              <a:buSzPts val="900"/>
              <a:buFont typeface="Arial"/>
              <a:buNone/>
              <a:defRPr b="0" i="0" sz="900" u="none" cap="none" strike="noStrike">
                <a:solidFill>
                  <a:schemeClr val="dk1"/>
                </a:solidFill>
                <a:latin typeface="Arial"/>
                <a:ea typeface="Arial"/>
                <a:cs typeface="Arial"/>
                <a:sym typeface="Arial"/>
              </a:defRPr>
            </a:lvl3pPr>
            <a:lvl4pPr indent="-228600" lvl="3" marL="1828800" marR="0" rtl="0" algn="l">
              <a:lnSpc>
                <a:spcPct val="90000"/>
              </a:lnSpc>
              <a:spcBef>
                <a:spcPts val="375"/>
              </a:spcBef>
              <a:spcAft>
                <a:spcPts val="0"/>
              </a:spcAft>
              <a:buClr>
                <a:schemeClr val="dk1"/>
              </a:buClr>
              <a:buSzPts val="750"/>
              <a:buFont typeface="Arial"/>
              <a:buNone/>
              <a:defRPr b="0" i="0" sz="750" u="none" cap="none" strike="noStrike">
                <a:solidFill>
                  <a:schemeClr val="dk1"/>
                </a:solidFill>
                <a:latin typeface="Arial"/>
                <a:ea typeface="Arial"/>
                <a:cs typeface="Arial"/>
                <a:sym typeface="Arial"/>
              </a:defRPr>
            </a:lvl4pPr>
            <a:lvl5pPr indent="-228600" lvl="4" marL="2286000" marR="0" rtl="0" algn="l">
              <a:lnSpc>
                <a:spcPct val="90000"/>
              </a:lnSpc>
              <a:spcBef>
                <a:spcPts val="375"/>
              </a:spcBef>
              <a:spcAft>
                <a:spcPts val="0"/>
              </a:spcAft>
              <a:buClr>
                <a:schemeClr val="dk1"/>
              </a:buClr>
              <a:buSzPts val="750"/>
              <a:buFont typeface="Arial"/>
              <a:buNone/>
              <a:defRPr b="0" i="0" sz="750" u="none" cap="none" strike="noStrike">
                <a:solidFill>
                  <a:schemeClr val="dk1"/>
                </a:solidFill>
                <a:latin typeface="Arial"/>
                <a:ea typeface="Arial"/>
                <a:cs typeface="Arial"/>
                <a:sym typeface="Arial"/>
              </a:defRPr>
            </a:lvl5pPr>
            <a:lvl6pPr indent="-228600" lvl="5" marL="2743200" marR="0" rtl="0" algn="l">
              <a:lnSpc>
                <a:spcPct val="90000"/>
              </a:lnSpc>
              <a:spcBef>
                <a:spcPts val="375"/>
              </a:spcBef>
              <a:spcAft>
                <a:spcPts val="0"/>
              </a:spcAft>
              <a:buClr>
                <a:schemeClr val="dk1"/>
              </a:buClr>
              <a:buSzPts val="750"/>
              <a:buFont typeface="Arial"/>
              <a:buNone/>
              <a:defRPr b="0" i="0" sz="750" u="none" cap="none" strike="noStrike">
                <a:solidFill>
                  <a:schemeClr val="dk1"/>
                </a:solidFill>
                <a:latin typeface="Arial"/>
                <a:ea typeface="Arial"/>
                <a:cs typeface="Arial"/>
                <a:sym typeface="Arial"/>
              </a:defRPr>
            </a:lvl6pPr>
            <a:lvl7pPr indent="-228600" lvl="6" marL="3200400" marR="0" rtl="0" algn="l">
              <a:lnSpc>
                <a:spcPct val="90000"/>
              </a:lnSpc>
              <a:spcBef>
                <a:spcPts val="375"/>
              </a:spcBef>
              <a:spcAft>
                <a:spcPts val="0"/>
              </a:spcAft>
              <a:buClr>
                <a:schemeClr val="dk1"/>
              </a:buClr>
              <a:buSzPts val="750"/>
              <a:buFont typeface="Arial"/>
              <a:buNone/>
              <a:defRPr b="0" i="0" sz="750" u="none" cap="none" strike="noStrike">
                <a:solidFill>
                  <a:schemeClr val="dk1"/>
                </a:solidFill>
                <a:latin typeface="Arial"/>
                <a:ea typeface="Arial"/>
                <a:cs typeface="Arial"/>
                <a:sym typeface="Arial"/>
              </a:defRPr>
            </a:lvl7pPr>
            <a:lvl8pPr indent="-228600" lvl="7" marL="3657600" marR="0" rtl="0" algn="l">
              <a:lnSpc>
                <a:spcPct val="90000"/>
              </a:lnSpc>
              <a:spcBef>
                <a:spcPts val="375"/>
              </a:spcBef>
              <a:spcAft>
                <a:spcPts val="0"/>
              </a:spcAft>
              <a:buClr>
                <a:schemeClr val="dk1"/>
              </a:buClr>
              <a:buSzPts val="750"/>
              <a:buFont typeface="Arial"/>
              <a:buNone/>
              <a:defRPr b="0" i="0" sz="750" u="none" cap="none" strike="noStrike">
                <a:solidFill>
                  <a:schemeClr val="dk1"/>
                </a:solidFill>
                <a:latin typeface="Arial"/>
                <a:ea typeface="Arial"/>
                <a:cs typeface="Arial"/>
                <a:sym typeface="Arial"/>
              </a:defRPr>
            </a:lvl8pPr>
            <a:lvl9pPr indent="-228600" lvl="8" marL="4114800" marR="0" rtl="0" algn="l">
              <a:lnSpc>
                <a:spcPct val="90000"/>
              </a:lnSpc>
              <a:spcBef>
                <a:spcPts val="375"/>
              </a:spcBef>
              <a:spcAft>
                <a:spcPts val="0"/>
              </a:spcAft>
              <a:buClr>
                <a:schemeClr val="dk1"/>
              </a:buClr>
              <a:buSzPts val="750"/>
              <a:buFont typeface="Arial"/>
              <a:buNone/>
              <a:defRPr b="0" i="0" sz="750" u="none" cap="none" strike="noStrike">
                <a:solidFill>
                  <a:schemeClr val="dk1"/>
                </a:solidFill>
                <a:latin typeface="Arial"/>
                <a:ea typeface="Arial"/>
                <a:cs typeface="Arial"/>
                <a:sym typeface="Arial"/>
              </a:defRPr>
            </a:lvl9pPr>
          </a:lstStyle>
          <a:p/>
        </p:txBody>
      </p:sp>
      <p:sp>
        <p:nvSpPr>
          <p:cNvPr id="122" name="Google Shape;122;p40"/>
          <p:cNvSpPr txBox="1"/>
          <p:nvPr>
            <p:ph idx="12" type="sldNum"/>
          </p:nvPr>
        </p:nvSpPr>
        <p:spPr>
          <a:xfrm>
            <a:off x="213458" y="4783687"/>
            <a:ext cx="457200" cy="182880"/>
          </a:xfrm>
          <a:prstGeom prst="rect">
            <a:avLst/>
          </a:prstGeom>
          <a:noFill/>
          <a:ln>
            <a:noFill/>
          </a:ln>
        </p:spPr>
        <p:txBody>
          <a:bodyPr anchorCtr="0" anchor="ctr" bIns="45700" lIns="0" spcFirstLastPara="1" rIns="0" wrap="square" tIns="45700">
            <a:noAutofit/>
          </a:bodyPr>
          <a:lstStyle>
            <a:lvl1pPr indent="0" lvl="0" marL="0" marR="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1pPr>
            <a:lvl2pPr indent="0" lvl="1" marL="0" marR="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2pPr>
            <a:lvl3pPr indent="0" lvl="2" marL="0" marR="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3pPr>
            <a:lvl4pPr indent="0" lvl="3" marL="0" marR="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4pPr>
            <a:lvl5pPr indent="0" lvl="4" marL="0" marR="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5pPr>
            <a:lvl6pPr indent="0" lvl="5" marL="0" marR="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6pPr>
            <a:lvl7pPr indent="0" lvl="6" marL="0" marR="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7pPr>
            <a:lvl8pPr indent="0" lvl="7" marL="0" marR="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8pPr>
            <a:lvl9pPr indent="0" lvl="8" marL="0" marR="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ver 01">
  <p:cSld name="BLANK_1">
    <p:spTree>
      <p:nvGrpSpPr>
        <p:cNvPr id="127" name="Shape 127"/>
        <p:cNvGrpSpPr/>
        <p:nvPr/>
      </p:nvGrpSpPr>
      <p:grpSpPr>
        <a:xfrm>
          <a:off x="0" y="0"/>
          <a:ext cx="0" cy="0"/>
          <a:chOff x="0" y="0"/>
          <a:chExt cx="0" cy="0"/>
        </a:xfrm>
      </p:grpSpPr>
      <p:sp>
        <p:nvSpPr>
          <p:cNvPr id="128" name="Google Shape;128;g270f14f3c42_0_857"/>
          <p:cNvSpPr/>
          <p:nvPr/>
        </p:nvSpPr>
        <p:spPr>
          <a:xfrm>
            <a:off x="8141975" y="4252250"/>
            <a:ext cx="1002000" cy="8913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29" name="Google Shape;129;g270f14f3c42_0_857"/>
          <p:cNvPicPr preferRelativeResize="0"/>
          <p:nvPr/>
        </p:nvPicPr>
        <p:blipFill rotWithShape="1">
          <a:blip r:embed="rId2">
            <a:alphaModFix/>
          </a:blip>
          <a:srcRect b="0" l="0" r="0" t="0"/>
          <a:stretch/>
        </p:blipFill>
        <p:spPr>
          <a:xfrm>
            <a:off x="250825" y="268308"/>
            <a:ext cx="602326" cy="602326"/>
          </a:xfrm>
          <a:prstGeom prst="rect">
            <a:avLst/>
          </a:prstGeom>
          <a:noFill/>
          <a:ln>
            <a:noFill/>
          </a:ln>
        </p:spPr>
      </p:pic>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Break Green">
  <p:cSld name="TITLE_1">
    <p:spTree>
      <p:nvGrpSpPr>
        <p:cNvPr id="130" name="Shape 130"/>
        <p:cNvGrpSpPr/>
        <p:nvPr/>
      </p:nvGrpSpPr>
      <p:grpSpPr>
        <a:xfrm>
          <a:off x="0" y="0"/>
          <a:ext cx="0" cy="0"/>
          <a:chOff x="0" y="0"/>
          <a:chExt cx="0" cy="0"/>
        </a:xfrm>
      </p:grpSpPr>
      <p:sp>
        <p:nvSpPr>
          <p:cNvPr id="131" name="Google Shape;131;g270f14f3c42_0_860"/>
          <p:cNvSpPr/>
          <p:nvPr/>
        </p:nvSpPr>
        <p:spPr>
          <a:xfrm>
            <a:off x="0" y="0"/>
            <a:ext cx="9144000" cy="51435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pic>
        <p:nvPicPr>
          <p:cNvPr id="132" name="Google Shape;132;g270f14f3c42_0_860"/>
          <p:cNvPicPr preferRelativeResize="0"/>
          <p:nvPr/>
        </p:nvPicPr>
        <p:blipFill rotWithShape="1">
          <a:blip r:embed="rId2">
            <a:alphaModFix/>
          </a:blip>
          <a:srcRect b="0" l="0" r="0" t="0"/>
          <a:stretch/>
        </p:blipFill>
        <p:spPr>
          <a:xfrm>
            <a:off x="8528295" y="4511920"/>
            <a:ext cx="364879" cy="364879"/>
          </a:xfrm>
          <a:prstGeom prst="rect">
            <a:avLst/>
          </a:prstGeom>
          <a:noFill/>
          <a:ln>
            <a:noFill/>
          </a:ln>
        </p:spPr>
      </p:pic>
      <p:sp>
        <p:nvSpPr>
          <p:cNvPr id="133" name="Google Shape;133;g270f14f3c42_0_860"/>
          <p:cNvSpPr txBox="1"/>
          <p:nvPr>
            <p:ph type="ctrTitle"/>
          </p:nvPr>
        </p:nvSpPr>
        <p:spPr>
          <a:xfrm>
            <a:off x="479425" y="1104900"/>
            <a:ext cx="5943600" cy="1790700"/>
          </a:xfrm>
          <a:prstGeom prst="rect">
            <a:avLst/>
          </a:prstGeom>
          <a:noFill/>
          <a:ln>
            <a:noFill/>
          </a:ln>
        </p:spPr>
        <p:txBody>
          <a:bodyPr anchorCtr="0" anchor="b" bIns="45700" lIns="0" spcFirstLastPara="1" rIns="0" wrap="square" tIns="45700">
            <a:noAutofit/>
          </a:bodyPr>
          <a:lstStyle>
            <a:lvl1pPr lvl="0" rtl="0" algn="l">
              <a:lnSpc>
                <a:spcPct val="90000"/>
              </a:lnSpc>
              <a:spcBef>
                <a:spcPts val="0"/>
              </a:spcBef>
              <a:spcAft>
                <a:spcPts val="0"/>
              </a:spcAft>
              <a:buClr>
                <a:schemeClr val="lt1"/>
              </a:buClr>
              <a:buSzPts val="4400"/>
              <a:buFont typeface="Arial"/>
              <a:buNone/>
              <a:defRPr sz="4400">
                <a:solidFill>
                  <a:schemeClr val="lt1"/>
                </a:solidFill>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134" name="Google Shape;134;g270f14f3c42_0_860"/>
          <p:cNvSpPr txBox="1"/>
          <p:nvPr>
            <p:ph idx="1" type="subTitle"/>
          </p:nvPr>
        </p:nvSpPr>
        <p:spPr>
          <a:xfrm>
            <a:off x="479425" y="2984466"/>
            <a:ext cx="5438100" cy="1241700"/>
          </a:xfrm>
          <a:prstGeom prst="rect">
            <a:avLst/>
          </a:prstGeom>
          <a:noFill/>
          <a:ln>
            <a:noFill/>
          </a:ln>
        </p:spPr>
        <p:txBody>
          <a:bodyPr anchorCtr="0" anchor="t" bIns="45700" lIns="0" spcFirstLastPara="1" rIns="0" wrap="square" tIns="0">
            <a:noAutofit/>
          </a:bodyPr>
          <a:lstStyle>
            <a:lvl1pPr lvl="0" marR="0" rtl="0" algn="l">
              <a:lnSpc>
                <a:spcPct val="115000"/>
              </a:lnSpc>
              <a:spcBef>
                <a:spcPts val="750"/>
              </a:spcBef>
              <a:spcAft>
                <a:spcPts val="0"/>
              </a:spcAft>
              <a:buClr>
                <a:schemeClr val="dk1"/>
              </a:buClr>
              <a:buSzPts val="1800"/>
              <a:buFont typeface="Arial"/>
              <a:buNone/>
              <a:defRPr b="0" i="0" sz="2000" u="none" cap="none" strike="noStrike">
                <a:solidFill>
                  <a:srgbClr val="CFEBE6"/>
                </a:solidFill>
                <a:latin typeface="Arial"/>
                <a:ea typeface="Arial"/>
                <a:cs typeface="Arial"/>
                <a:sym typeface="Arial"/>
              </a:defRPr>
            </a:lvl1pPr>
            <a:lvl2pPr lvl="1" marR="0" rtl="0" algn="l">
              <a:lnSpc>
                <a:spcPct val="115000"/>
              </a:lnSpc>
              <a:spcBef>
                <a:spcPts val="375"/>
              </a:spcBef>
              <a:spcAft>
                <a:spcPts val="0"/>
              </a:spcAft>
              <a:buClr>
                <a:schemeClr val="dk1"/>
              </a:buClr>
              <a:buSzPts val="1500"/>
              <a:buFont typeface="Arial"/>
              <a:buNone/>
              <a:defRPr b="0" i="0" sz="1500" u="none" cap="none" strike="noStrike">
                <a:solidFill>
                  <a:schemeClr val="dk1"/>
                </a:solidFill>
                <a:latin typeface="Arial"/>
                <a:ea typeface="Arial"/>
                <a:cs typeface="Arial"/>
                <a:sym typeface="Arial"/>
              </a:defRPr>
            </a:lvl2pPr>
            <a:lvl3pPr lvl="2" marR="0" rtl="0" algn="l">
              <a:lnSpc>
                <a:spcPct val="115000"/>
              </a:lnSpc>
              <a:spcBef>
                <a:spcPts val="375"/>
              </a:spcBef>
              <a:spcAft>
                <a:spcPts val="0"/>
              </a:spcAft>
              <a:buClr>
                <a:schemeClr val="dk1"/>
              </a:buClr>
              <a:buSzPts val="1350"/>
              <a:buFont typeface="Arial"/>
              <a:buNone/>
              <a:defRPr b="0" i="0" sz="1350" u="none" cap="none" strike="noStrike">
                <a:solidFill>
                  <a:schemeClr val="dk1"/>
                </a:solidFill>
                <a:latin typeface="Arial"/>
                <a:ea typeface="Arial"/>
                <a:cs typeface="Arial"/>
                <a:sym typeface="Arial"/>
              </a:defRPr>
            </a:lvl3pPr>
            <a:lvl4pPr lvl="3" marR="0" rtl="0" algn="l">
              <a:lnSpc>
                <a:spcPct val="115000"/>
              </a:lnSpc>
              <a:spcBef>
                <a:spcPts val="375"/>
              </a:spcBef>
              <a:spcAft>
                <a:spcPts val="0"/>
              </a:spcAft>
              <a:buClr>
                <a:schemeClr val="dk1"/>
              </a:buClr>
              <a:buSzPts val="1200"/>
              <a:buFont typeface="Arial"/>
              <a:buNone/>
              <a:defRPr b="0" i="0" sz="1200" u="none" cap="none" strike="noStrike">
                <a:solidFill>
                  <a:schemeClr val="dk1"/>
                </a:solidFill>
                <a:latin typeface="Arial"/>
                <a:ea typeface="Arial"/>
                <a:cs typeface="Arial"/>
                <a:sym typeface="Arial"/>
              </a:defRPr>
            </a:lvl4pPr>
            <a:lvl5pPr lvl="4" marR="0" rtl="0" algn="l">
              <a:lnSpc>
                <a:spcPct val="115000"/>
              </a:lnSpc>
              <a:spcBef>
                <a:spcPts val="375"/>
              </a:spcBef>
              <a:spcAft>
                <a:spcPts val="0"/>
              </a:spcAft>
              <a:buClr>
                <a:schemeClr val="dk1"/>
              </a:buClr>
              <a:buSzPts val="1200"/>
              <a:buFont typeface="Arial"/>
              <a:buNone/>
              <a:defRPr b="0" i="0" sz="1200" u="none" cap="none" strike="noStrike">
                <a:solidFill>
                  <a:schemeClr val="dk1"/>
                </a:solidFill>
                <a:latin typeface="Arial"/>
                <a:ea typeface="Arial"/>
                <a:cs typeface="Arial"/>
                <a:sym typeface="Arial"/>
              </a:defRPr>
            </a:lvl5pPr>
            <a:lvl6pPr lvl="5" marR="0" rtl="0" algn="l">
              <a:lnSpc>
                <a:spcPct val="115000"/>
              </a:lnSpc>
              <a:spcBef>
                <a:spcPts val="375"/>
              </a:spcBef>
              <a:spcAft>
                <a:spcPts val="0"/>
              </a:spcAft>
              <a:buClr>
                <a:schemeClr val="dk1"/>
              </a:buClr>
              <a:buSzPts val="1200"/>
              <a:buFont typeface="Arial"/>
              <a:buNone/>
              <a:defRPr b="0" i="0" sz="1200" u="none" cap="none" strike="noStrike">
                <a:solidFill>
                  <a:schemeClr val="dk1"/>
                </a:solidFill>
                <a:latin typeface="Arial"/>
                <a:ea typeface="Arial"/>
                <a:cs typeface="Arial"/>
                <a:sym typeface="Arial"/>
              </a:defRPr>
            </a:lvl6pPr>
            <a:lvl7pPr lvl="6" marR="0" rtl="0" algn="l">
              <a:lnSpc>
                <a:spcPct val="115000"/>
              </a:lnSpc>
              <a:spcBef>
                <a:spcPts val="375"/>
              </a:spcBef>
              <a:spcAft>
                <a:spcPts val="0"/>
              </a:spcAft>
              <a:buClr>
                <a:schemeClr val="dk1"/>
              </a:buClr>
              <a:buSzPts val="1200"/>
              <a:buFont typeface="Arial"/>
              <a:buNone/>
              <a:defRPr b="0" i="0" sz="1200" u="none" cap="none" strike="noStrike">
                <a:solidFill>
                  <a:schemeClr val="dk1"/>
                </a:solidFill>
                <a:latin typeface="Arial"/>
                <a:ea typeface="Arial"/>
                <a:cs typeface="Arial"/>
                <a:sym typeface="Arial"/>
              </a:defRPr>
            </a:lvl7pPr>
            <a:lvl8pPr lvl="7" marR="0" rtl="0" algn="l">
              <a:lnSpc>
                <a:spcPct val="115000"/>
              </a:lnSpc>
              <a:spcBef>
                <a:spcPts val="375"/>
              </a:spcBef>
              <a:spcAft>
                <a:spcPts val="0"/>
              </a:spcAft>
              <a:buClr>
                <a:schemeClr val="dk1"/>
              </a:buClr>
              <a:buSzPts val="1200"/>
              <a:buFont typeface="Arial"/>
              <a:buNone/>
              <a:defRPr b="0" i="0" sz="1200" u="none" cap="none" strike="noStrike">
                <a:solidFill>
                  <a:schemeClr val="dk1"/>
                </a:solidFill>
                <a:latin typeface="Arial"/>
                <a:ea typeface="Arial"/>
                <a:cs typeface="Arial"/>
                <a:sym typeface="Arial"/>
              </a:defRPr>
            </a:lvl8pPr>
            <a:lvl9pPr lvl="8" marR="0" rtl="0" algn="l">
              <a:lnSpc>
                <a:spcPct val="115000"/>
              </a:lnSpc>
              <a:spcBef>
                <a:spcPts val="375"/>
              </a:spcBef>
              <a:spcAft>
                <a:spcPts val="0"/>
              </a:spcAft>
              <a:buClr>
                <a:schemeClr val="dk1"/>
              </a:buClr>
              <a:buSzPts val="1200"/>
              <a:buFont typeface="Arial"/>
              <a:buNone/>
              <a:defRPr b="0" i="0" sz="1200" u="none" cap="none" strike="noStrike">
                <a:solidFill>
                  <a:schemeClr val="dk1"/>
                </a:solidFill>
                <a:latin typeface="Arial"/>
                <a:ea typeface="Arial"/>
                <a:cs typeface="Arial"/>
                <a:sym typeface="Arial"/>
              </a:defRPr>
            </a:lvl9pPr>
          </a:lstStyle>
          <a:p/>
        </p:txBody>
      </p:sp>
      <p:sp>
        <p:nvSpPr>
          <p:cNvPr id="135" name="Google Shape;135;g270f14f3c42_0_860"/>
          <p:cNvSpPr txBox="1"/>
          <p:nvPr>
            <p:ph idx="12" type="sldNum"/>
          </p:nvPr>
        </p:nvSpPr>
        <p:spPr>
          <a:xfrm>
            <a:off x="213458" y="4783687"/>
            <a:ext cx="457200" cy="183000"/>
          </a:xfrm>
          <a:prstGeom prst="rect">
            <a:avLst/>
          </a:prstGeom>
          <a:noFill/>
          <a:ln>
            <a:noFill/>
          </a:ln>
        </p:spPr>
        <p:txBody>
          <a:bodyPr anchorCtr="0" anchor="ctr" bIns="45700" lIns="0" spcFirstLastPara="1" rIns="0" wrap="square" tIns="45700">
            <a:noAutofit/>
          </a:bodyPr>
          <a:lstStyle>
            <a:lvl1pPr indent="0" lvl="0" marL="0" marR="0" rtl="0" algn="l">
              <a:lnSpc>
                <a:spcPct val="100000"/>
              </a:lnSpc>
              <a:spcBef>
                <a:spcPts val="0"/>
              </a:spcBef>
              <a:spcAft>
                <a:spcPts val="0"/>
              </a:spcAft>
              <a:buClr>
                <a:srgbClr val="000000"/>
              </a:buClr>
              <a:buSzPts val="600"/>
              <a:buFont typeface="Arial"/>
              <a:buNone/>
              <a:defRPr b="0" i="0" sz="600" u="none" cap="none" strike="noStrike">
                <a:solidFill>
                  <a:schemeClr val="lt1"/>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600"/>
              <a:buFont typeface="Arial"/>
              <a:buNone/>
              <a:defRPr b="0" i="0" sz="600" u="none" cap="none" strike="noStrike">
                <a:solidFill>
                  <a:schemeClr val="lt1"/>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600"/>
              <a:buFont typeface="Arial"/>
              <a:buNone/>
              <a:defRPr b="0" i="0" sz="600" u="none" cap="none" strike="noStrike">
                <a:solidFill>
                  <a:schemeClr val="lt1"/>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600"/>
              <a:buFont typeface="Arial"/>
              <a:buNone/>
              <a:defRPr b="0" i="0" sz="600" u="none" cap="none" strike="noStrike">
                <a:solidFill>
                  <a:schemeClr val="lt1"/>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600"/>
              <a:buFont typeface="Arial"/>
              <a:buNone/>
              <a:defRPr b="0" i="0" sz="600" u="none" cap="none" strike="noStrike">
                <a:solidFill>
                  <a:schemeClr val="lt1"/>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600"/>
              <a:buFont typeface="Arial"/>
              <a:buNone/>
              <a:defRPr b="0" i="0" sz="600" u="none" cap="none" strike="noStrike">
                <a:solidFill>
                  <a:schemeClr val="lt1"/>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600"/>
              <a:buFont typeface="Arial"/>
              <a:buNone/>
              <a:defRPr b="0" i="0" sz="600" u="none" cap="none" strike="noStrike">
                <a:solidFill>
                  <a:schemeClr val="lt1"/>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600"/>
              <a:buFont typeface="Arial"/>
              <a:buNone/>
              <a:defRPr b="0" i="0" sz="600" u="none" cap="none" strike="noStrike">
                <a:solidFill>
                  <a:schemeClr val="lt1"/>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600"/>
              <a:buFont typeface="Arial"/>
              <a:buNone/>
              <a:defRPr b="0" i="0" sz="600" u="none" cap="none" strike="noStrike">
                <a:solidFill>
                  <a:schemeClr val="lt1"/>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with Logo" type="blank">
  <p:cSld name="BLANK">
    <p:spTree>
      <p:nvGrpSpPr>
        <p:cNvPr id="136" name="Shape 136"/>
        <p:cNvGrpSpPr/>
        <p:nvPr/>
      </p:nvGrpSpPr>
      <p:grpSpPr>
        <a:xfrm>
          <a:off x="0" y="0"/>
          <a:ext cx="0" cy="0"/>
          <a:chOff x="0" y="0"/>
          <a:chExt cx="0" cy="0"/>
        </a:xfrm>
      </p:grpSpPr>
      <p:sp>
        <p:nvSpPr>
          <p:cNvPr id="137" name="Google Shape;137;g270f14f3c42_0_866"/>
          <p:cNvSpPr txBox="1"/>
          <p:nvPr>
            <p:ph idx="12" type="sldNum"/>
          </p:nvPr>
        </p:nvSpPr>
        <p:spPr>
          <a:xfrm>
            <a:off x="213458" y="4783687"/>
            <a:ext cx="457200" cy="183000"/>
          </a:xfrm>
          <a:prstGeom prst="rect">
            <a:avLst/>
          </a:prstGeom>
          <a:noFill/>
          <a:ln>
            <a:noFill/>
          </a:ln>
        </p:spPr>
        <p:txBody>
          <a:bodyPr anchorCtr="0" anchor="ctr" bIns="45700" lIns="0" spcFirstLastPara="1" rIns="0" wrap="square" tIns="45700">
            <a:noAutofit/>
          </a:bodyPr>
          <a:lstStyle>
            <a:lvl1pPr indent="0" lvl="0" marL="0" marR="0" rtl="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Right Subtle Grey">
  <p:cSld name="TITLE_ONLY_1">
    <p:spTree>
      <p:nvGrpSpPr>
        <p:cNvPr id="138" name="Shape 138"/>
        <p:cNvGrpSpPr/>
        <p:nvPr/>
      </p:nvGrpSpPr>
      <p:grpSpPr>
        <a:xfrm>
          <a:off x="0" y="0"/>
          <a:ext cx="0" cy="0"/>
          <a:chOff x="0" y="0"/>
          <a:chExt cx="0" cy="0"/>
        </a:xfrm>
      </p:grpSpPr>
      <p:sp>
        <p:nvSpPr>
          <p:cNvPr id="139" name="Google Shape;139;g270f14f3c42_0_868"/>
          <p:cNvSpPr txBox="1"/>
          <p:nvPr>
            <p:ph idx="12" type="sldNum"/>
          </p:nvPr>
        </p:nvSpPr>
        <p:spPr>
          <a:xfrm>
            <a:off x="213458" y="4783687"/>
            <a:ext cx="457200" cy="183000"/>
          </a:xfrm>
          <a:prstGeom prst="rect">
            <a:avLst/>
          </a:prstGeom>
          <a:noFill/>
          <a:ln>
            <a:noFill/>
          </a:ln>
        </p:spPr>
        <p:txBody>
          <a:bodyPr anchorCtr="0" anchor="ctr" bIns="45700" lIns="0" spcFirstLastPara="1" rIns="0" wrap="square" tIns="45700">
            <a:noAutofit/>
          </a:bodyPr>
          <a:lstStyle>
            <a:lvl1pPr indent="0" lvl="0" marL="0" marR="0" rtl="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sp>
        <p:nvSpPr>
          <p:cNvPr id="140" name="Google Shape;140;g270f14f3c42_0_868"/>
          <p:cNvSpPr/>
          <p:nvPr/>
        </p:nvSpPr>
        <p:spPr>
          <a:xfrm>
            <a:off x="2830286" y="0"/>
            <a:ext cx="6313800" cy="5143500"/>
          </a:xfrm>
          <a:prstGeom prst="roundRect">
            <a:avLst>
              <a:gd fmla="val 0" name="adj"/>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pic>
        <p:nvPicPr>
          <p:cNvPr id="141" name="Google Shape;141;g270f14f3c42_0_868"/>
          <p:cNvPicPr preferRelativeResize="0"/>
          <p:nvPr/>
        </p:nvPicPr>
        <p:blipFill rotWithShape="1">
          <a:blip r:embed="rId2">
            <a:alphaModFix/>
          </a:blip>
          <a:srcRect b="0" l="0" r="0" t="0"/>
          <a:stretch/>
        </p:blipFill>
        <p:spPr>
          <a:xfrm>
            <a:off x="8528295" y="4511920"/>
            <a:ext cx="364879" cy="364879"/>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Break Green">
  <p:cSld name="TITLE_1">
    <p:spTree>
      <p:nvGrpSpPr>
        <p:cNvPr id="18" name="Shape 18"/>
        <p:cNvGrpSpPr/>
        <p:nvPr/>
      </p:nvGrpSpPr>
      <p:grpSpPr>
        <a:xfrm>
          <a:off x="0" y="0"/>
          <a:ext cx="0" cy="0"/>
          <a:chOff x="0" y="0"/>
          <a:chExt cx="0" cy="0"/>
        </a:xfrm>
      </p:grpSpPr>
      <p:sp>
        <p:nvSpPr>
          <p:cNvPr id="19" name="Google Shape;19;g1178b2858e0_4_158"/>
          <p:cNvSpPr/>
          <p:nvPr/>
        </p:nvSpPr>
        <p:spPr>
          <a:xfrm>
            <a:off x="0" y="0"/>
            <a:ext cx="9144000" cy="51435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pic>
        <p:nvPicPr>
          <p:cNvPr id="20" name="Google Shape;20;g1178b2858e0_4_158"/>
          <p:cNvPicPr preferRelativeResize="0"/>
          <p:nvPr/>
        </p:nvPicPr>
        <p:blipFill rotWithShape="1">
          <a:blip r:embed="rId2">
            <a:alphaModFix/>
          </a:blip>
          <a:srcRect b="0" l="0" r="0" t="0"/>
          <a:stretch/>
        </p:blipFill>
        <p:spPr>
          <a:xfrm>
            <a:off x="8528295" y="4511920"/>
            <a:ext cx="364879" cy="364879"/>
          </a:xfrm>
          <a:prstGeom prst="rect">
            <a:avLst/>
          </a:prstGeom>
          <a:noFill/>
          <a:ln>
            <a:noFill/>
          </a:ln>
        </p:spPr>
      </p:pic>
      <p:sp>
        <p:nvSpPr>
          <p:cNvPr id="21" name="Google Shape;21;g1178b2858e0_4_158"/>
          <p:cNvSpPr txBox="1"/>
          <p:nvPr>
            <p:ph type="ctrTitle"/>
          </p:nvPr>
        </p:nvSpPr>
        <p:spPr>
          <a:xfrm>
            <a:off x="479425" y="1104900"/>
            <a:ext cx="5943600" cy="1790700"/>
          </a:xfrm>
          <a:prstGeom prst="rect">
            <a:avLst/>
          </a:prstGeom>
          <a:noFill/>
          <a:ln>
            <a:noFill/>
          </a:ln>
        </p:spPr>
        <p:txBody>
          <a:bodyPr anchorCtr="0" anchor="b" bIns="45700" lIns="0" spcFirstLastPara="1" rIns="0" wrap="square" tIns="45700">
            <a:noAutofit/>
          </a:bodyPr>
          <a:lstStyle>
            <a:lvl1pPr lvl="0" algn="l">
              <a:lnSpc>
                <a:spcPct val="90000"/>
              </a:lnSpc>
              <a:spcBef>
                <a:spcPts val="0"/>
              </a:spcBef>
              <a:spcAft>
                <a:spcPts val="0"/>
              </a:spcAft>
              <a:buClr>
                <a:schemeClr val="lt1"/>
              </a:buClr>
              <a:buSzPts val="4400"/>
              <a:buFont typeface="Arial"/>
              <a:buNone/>
              <a:defRPr sz="44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2" name="Google Shape;22;g1178b2858e0_4_158"/>
          <p:cNvSpPr txBox="1"/>
          <p:nvPr>
            <p:ph idx="1" type="subTitle"/>
          </p:nvPr>
        </p:nvSpPr>
        <p:spPr>
          <a:xfrm>
            <a:off x="479425" y="2984466"/>
            <a:ext cx="5438100" cy="1241700"/>
          </a:xfrm>
          <a:prstGeom prst="rect">
            <a:avLst/>
          </a:prstGeom>
          <a:noFill/>
          <a:ln>
            <a:noFill/>
          </a:ln>
        </p:spPr>
        <p:txBody>
          <a:bodyPr anchorCtr="0" anchor="t" bIns="45700" lIns="0" spcFirstLastPara="1" rIns="0" wrap="square" tIns="0">
            <a:noAutofit/>
          </a:bodyPr>
          <a:lstStyle>
            <a:lvl1pPr lvl="0" marR="0" rtl="0" algn="l">
              <a:lnSpc>
                <a:spcPct val="115000"/>
              </a:lnSpc>
              <a:spcBef>
                <a:spcPts val="750"/>
              </a:spcBef>
              <a:spcAft>
                <a:spcPts val="0"/>
              </a:spcAft>
              <a:buClr>
                <a:schemeClr val="dk1"/>
              </a:buClr>
              <a:buSzPts val="1800"/>
              <a:buFont typeface="Arial"/>
              <a:buNone/>
              <a:defRPr b="0" i="0" sz="2000" u="none" cap="none" strike="noStrike">
                <a:solidFill>
                  <a:srgbClr val="CFEBE6"/>
                </a:solidFill>
                <a:latin typeface="Arial"/>
                <a:ea typeface="Arial"/>
                <a:cs typeface="Arial"/>
                <a:sym typeface="Arial"/>
              </a:defRPr>
            </a:lvl1pPr>
            <a:lvl2pPr lvl="1" marR="0" rtl="0" algn="l">
              <a:lnSpc>
                <a:spcPct val="115000"/>
              </a:lnSpc>
              <a:spcBef>
                <a:spcPts val="375"/>
              </a:spcBef>
              <a:spcAft>
                <a:spcPts val="0"/>
              </a:spcAft>
              <a:buClr>
                <a:schemeClr val="dk1"/>
              </a:buClr>
              <a:buSzPts val="1500"/>
              <a:buFont typeface="Arial"/>
              <a:buNone/>
              <a:defRPr b="0" i="0" sz="1500" u="none" cap="none" strike="noStrike">
                <a:solidFill>
                  <a:schemeClr val="dk1"/>
                </a:solidFill>
                <a:latin typeface="Arial"/>
                <a:ea typeface="Arial"/>
                <a:cs typeface="Arial"/>
                <a:sym typeface="Arial"/>
              </a:defRPr>
            </a:lvl2pPr>
            <a:lvl3pPr lvl="2" marR="0" rtl="0" algn="l">
              <a:lnSpc>
                <a:spcPct val="115000"/>
              </a:lnSpc>
              <a:spcBef>
                <a:spcPts val="375"/>
              </a:spcBef>
              <a:spcAft>
                <a:spcPts val="0"/>
              </a:spcAft>
              <a:buClr>
                <a:schemeClr val="dk1"/>
              </a:buClr>
              <a:buSzPts val="1350"/>
              <a:buFont typeface="Arial"/>
              <a:buNone/>
              <a:defRPr b="0" i="0" sz="1350" u="none" cap="none" strike="noStrike">
                <a:solidFill>
                  <a:schemeClr val="dk1"/>
                </a:solidFill>
                <a:latin typeface="Arial"/>
                <a:ea typeface="Arial"/>
                <a:cs typeface="Arial"/>
                <a:sym typeface="Arial"/>
              </a:defRPr>
            </a:lvl3pPr>
            <a:lvl4pPr lvl="3" marR="0" rtl="0" algn="l">
              <a:lnSpc>
                <a:spcPct val="115000"/>
              </a:lnSpc>
              <a:spcBef>
                <a:spcPts val="375"/>
              </a:spcBef>
              <a:spcAft>
                <a:spcPts val="0"/>
              </a:spcAft>
              <a:buClr>
                <a:schemeClr val="dk1"/>
              </a:buClr>
              <a:buSzPts val="1200"/>
              <a:buFont typeface="Arial"/>
              <a:buNone/>
              <a:defRPr b="0" i="0" sz="1200" u="none" cap="none" strike="noStrike">
                <a:solidFill>
                  <a:schemeClr val="dk1"/>
                </a:solidFill>
                <a:latin typeface="Arial"/>
                <a:ea typeface="Arial"/>
                <a:cs typeface="Arial"/>
                <a:sym typeface="Arial"/>
              </a:defRPr>
            </a:lvl4pPr>
            <a:lvl5pPr lvl="4" marR="0" rtl="0" algn="l">
              <a:lnSpc>
                <a:spcPct val="115000"/>
              </a:lnSpc>
              <a:spcBef>
                <a:spcPts val="375"/>
              </a:spcBef>
              <a:spcAft>
                <a:spcPts val="0"/>
              </a:spcAft>
              <a:buClr>
                <a:schemeClr val="dk1"/>
              </a:buClr>
              <a:buSzPts val="1200"/>
              <a:buFont typeface="Arial"/>
              <a:buNone/>
              <a:defRPr b="0" i="0" sz="1200" u="none" cap="none" strike="noStrike">
                <a:solidFill>
                  <a:schemeClr val="dk1"/>
                </a:solidFill>
                <a:latin typeface="Arial"/>
                <a:ea typeface="Arial"/>
                <a:cs typeface="Arial"/>
                <a:sym typeface="Arial"/>
              </a:defRPr>
            </a:lvl5pPr>
            <a:lvl6pPr lvl="5" marR="0" rtl="0" algn="l">
              <a:lnSpc>
                <a:spcPct val="115000"/>
              </a:lnSpc>
              <a:spcBef>
                <a:spcPts val="375"/>
              </a:spcBef>
              <a:spcAft>
                <a:spcPts val="0"/>
              </a:spcAft>
              <a:buClr>
                <a:schemeClr val="dk1"/>
              </a:buClr>
              <a:buSzPts val="1200"/>
              <a:buFont typeface="Arial"/>
              <a:buNone/>
              <a:defRPr b="0" i="0" sz="1200" u="none" cap="none" strike="noStrike">
                <a:solidFill>
                  <a:schemeClr val="dk1"/>
                </a:solidFill>
                <a:latin typeface="Arial"/>
                <a:ea typeface="Arial"/>
                <a:cs typeface="Arial"/>
                <a:sym typeface="Arial"/>
              </a:defRPr>
            </a:lvl6pPr>
            <a:lvl7pPr lvl="6" marR="0" rtl="0" algn="l">
              <a:lnSpc>
                <a:spcPct val="115000"/>
              </a:lnSpc>
              <a:spcBef>
                <a:spcPts val="375"/>
              </a:spcBef>
              <a:spcAft>
                <a:spcPts val="0"/>
              </a:spcAft>
              <a:buClr>
                <a:schemeClr val="dk1"/>
              </a:buClr>
              <a:buSzPts val="1200"/>
              <a:buFont typeface="Arial"/>
              <a:buNone/>
              <a:defRPr b="0" i="0" sz="1200" u="none" cap="none" strike="noStrike">
                <a:solidFill>
                  <a:schemeClr val="dk1"/>
                </a:solidFill>
                <a:latin typeface="Arial"/>
                <a:ea typeface="Arial"/>
                <a:cs typeface="Arial"/>
                <a:sym typeface="Arial"/>
              </a:defRPr>
            </a:lvl7pPr>
            <a:lvl8pPr lvl="7" marR="0" rtl="0" algn="l">
              <a:lnSpc>
                <a:spcPct val="115000"/>
              </a:lnSpc>
              <a:spcBef>
                <a:spcPts val="375"/>
              </a:spcBef>
              <a:spcAft>
                <a:spcPts val="0"/>
              </a:spcAft>
              <a:buClr>
                <a:schemeClr val="dk1"/>
              </a:buClr>
              <a:buSzPts val="1200"/>
              <a:buFont typeface="Arial"/>
              <a:buNone/>
              <a:defRPr b="0" i="0" sz="1200" u="none" cap="none" strike="noStrike">
                <a:solidFill>
                  <a:schemeClr val="dk1"/>
                </a:solidFill>
                <a:latin typeface="Arial"/>
                <a:ea typeface="Arial"/>
                <a:cs typeface="Arial"/>
                <a:sym typeface="Arial"/>
              </a:defRPr>
            </a:lvl8pPr>
            <a:lvl9pPr lvl="8" marR="0" rtl="0" algn="l">
              <a:lnSpc>
                <a:spcPct val="115000"/>
              </a:lnSpc>
              <a:spcBef>
                <a:spcPts val="375"/>
              </a:spcBef>
              <a:spcAft>
                <a:spcPts val="0"/>
              </a:spcAft>
              <a:buClr>
                <a:schemeClr val="dk1"/>
              </a:buClr>
              <a:buSzPts val="1200"/>
              <a:buFont typeface="Arial"/>
              <a:buNone/>
              <a:defRPr b="0" i="0" sz="1200" u="none" cap="none" strike="noStrike">
                <a:solidFill>
                  <a:schemeClr val="dk1"/>
                </a:solidFill>
                <a:latin typeface="Arial"/>
                <a:ea typeface="Arial"/>
                <a:cs typeface="Arial"/>
                <a:sym typeface="Arial"/>
              </a:defRPr>
            </a:lvl9pPr>
          </a:lstStyle>
          <a:p/>
        </p:txBody>
      </p:sp>
      <p:sp>
        <p:nvSpPr>
          <p:cNvPr id="23" name="Google Shape;23;g1178b2858e0_4_158"/>
          <p:cNvSpPr txBox="1"/>
          <p:nvPr>
            <p:ph idx="12" type="sldNum"/>
          </p:nvPr>
        </p:nvSpPr>
        <p:spPr>
          <a:xfrm>
            <a:off x="213458" y="4783687"/>
            <a:ext cx="457200" cy="183000"/>
          </a:xfrm>
          <a:prstGeom prst="rect">
            <a:avLst/>
          </a:prstGeom>
          <a:noFill/>
          <a:ln>
            <a:noFill/>
          </a:ln>
        </p:spPr>
        <p:txBody>
          <a:bodyPr anchorCtr="0" anchor="ctr" bIns="45700" lIns="0" spcFirstLastPara="1" rIns="0" wrap="square" tIns="45700">
            <a:noAutofit/>
          </a:bodyPr>
          <a:lstStyle>
            <a:lvl1pPr indent="0" lvl="0" marL="0" marR="0" algn="l">
              <a:lnSpc>
                <a:spcPct val="100000"/>
              </a:lnSpc>
              <a:spcBef>
                <a:spcPts val="0"/>
              </a:spcBef>
              <a:spcAft>
                <a:spcPts val="0"/>
              </a:spcAft>
              <a:buClr>
                <a:srgbClr val="000000"/>
              </a:buClr>
              <a:buSzPts val="600"/>
              <a:buFont typeface="Arial"/>
              <a:buNone/>
              <a:defRPr b="0" i="0" sz="600" u="none" cap="none" strike="noStrike">
                <a:solidFill>
                  <a:schemeClr val="lt1"/>
                </a:solidFill>
                <a:latin typeface="Arial"/>
                <a:ea typeface="Arial"/>
                <a:cs typeface="Arial"/>
                <a:sym typeface="Arial"/>
              </a:defRPr>
            </a:lvl1pPr>
            <a:lvl2pPr indent="0" lvl="1" marL="0" marR="0" algn="l">
              <a:lnSpc>
                <a:spcPct val="100000"/>
              </a:lnSpc>
              <a:spcBef>
                <a:spcPts val="0"/>
              </a:spcBef>
              <a:spcAft>
                <a:spcPts val="0"/>
              </a:spcAft>
              <a:buClr>
                <a:srgbClr val="000000"/>
              </a:buClr>
              <a:buSzPts val="600"/>
              <a:buFont typeface="Arial"/>
              <a:buNone/>
              <a:defRPr b="0" i="0" sz="600" u="none" cap="none" strike="noStrike">
                <a:solidFill>
                  <a:schemeClr val="lt1"/>
                </a:solidFill>
                <a:latin typeface="Arial"/>
                <a:ea typeface="Arial"/>
                <a:cs typeface="Arial"/>
                <a:sym typeface="Arial"/>
              </a:defRPr>
            </a:lvl2pPr>
            <a:lvl3pPr indent="0" lvl="2" marL="0" marR="0" algn="l">
              <a:lnSpc>
                <a:spcPct val="100000"/>
              </a:lnSpc>
              <a:spcBef>
                <a:spcPts val="0"/>
              </a:spcBef>
              <a:spcAft>
                <a:spcPts val="0"/>
              </a:spcAft>
              <a:buClr>
                <a:srgbClr val="000000"/>
              </a:buClr>
              <a:buSzPts val="600"/>
              <a:buFont typeface="Arial"/>
              <a:buNone/>
              <a:defRPr b="0" i="0" sz="600" u="none" cap="none" strike="noStrike">
                <a:solidFill>
                  <a:schemeClr val="lt1"/>
                </a:solidFill>
                <a:latin typeface="Arial"/>
                <a:ea typeface="Arial"/>
                <a:cs typeface="Arial"/>
                <a:sym typeface="Arial"/>
              </a:defRPr>
            </a:lvl3pPr>
            <a:lvl4pPr indent="0" lvl="3" marL="0" marR="0" algn="l">
              <a:lnSpc>
                <a:spcPct val="100000"/>
              </a:lnSpc>
              <a:spcBef>
                <a:spcPts val="0"/>
              </a:spcBef>
              <a:spcAft>
                <a:spcPts val="0"/>
              </a:spcAft>
              <a:buClr>
                <a:srgbClr val="000000"/>
              </a:buClr>
              <a:buSzPts val="600"/>
              <a:buFont typeface="Arial"/>
              <a:buNone/>
              <a:defRPr b="0" i="0" sz="600" u="none" cap="none" strike="noStrike">
                <a:solidFill>
                  <a:schemeClr val="lt1"/>
                </a:solidFill>
                <a:latin typeface="Arial"/>
                <a:ea typeface="Arial"/>
                <a:cs typeface="Arial"/>
                <a:sym typeface="Arial"/>
              </a:defRPr>
            </a:lvl4pPr>
            <a:lvl5pPr indent="0" lvl="4" marL="0" marR="0" algn="l">
              <a:lnSpc>
                <a:spcPct val="100000"/>
              </a:lnSpc>
              <a:spcBef>
                <a:spcPts val="0"/>
              </a:spcBef>
              <a:spcAft>
                <a:spcPts val="0"/>
              </a:spcAft>
              <a:buClr>
                <a:srgbClr val="000000"/>
              </a:buClr>
              <a:buSzPts val="600"/>
              <a:buFont typeface="Arial"/>
              <a:buNone/>
              <a:defRPr b="0" i="0" sz="600" u="none" cap="none" strike="noStrike">
                <a:solidFill>
                  <a:schemeClr val="lt1"/>
                </a:solidFill>
                <a:latin typeface="Arial"/>
                <a:ea typeface="Arial"/>
                <a:cs typeface="Arial"/>
                <a:sym typeface="Arial"/>
              </a:defRPr>
            </a:lvl5pPr>
            <a:lvl6pPr indent="0" lvl="5" marL="0" marR="0" algn="l">
              <a:lnSpc>
                <a:spcPct val="100000"/>
              </a:lnSpc>
              <a:spcBef>
                <a:spcPts val="0"/>
              </a:spcBef>
              <a:spcAft>
                <a:spcPts val="0"/>
              </a:spcAft>
              <a:buClr>
                <a:srgbClr val="000000"/>
              </a:buClr>
              <a:buSzPts val="600"/>
              <a:buFont typeface="Arial"/>
              <a:buNone/>
              <a:defRPr b="0" i="0" sz="600" u="none" cap="none" strike="noStrike">
                <a:solidFill>
                  <a:schemeClr val="lt1"/>
                </a:solidFill>
                <a:latin typeface="Arial"/>
                <a:ea typeface="Arial"/>
                <a:cs typeface="Arial"/>
                <a:sym typeface="Arial"/>
              </a:defRPr>
            </a:lvl6pPr>
            <a:lvl7pPr indent="0" lvl="6" marL="0" marR="0" algn="l">
              <a:lnSpc>
                <a:spcPct val="100000"/>
              </a:lnSpc>
              <a:spcBef>
                <a:spcPts val="0"/>
              </a:spcBef>
              <a:spcAft>
                <a:spcPts val="0"/>
              </a:spcAft>
              <a:buClr>
                <a:srgbClr val="000000"/>
              </a:buClr>
              <a:buSzPts val="600"/>
              <a:buFont typeface="Arial"/>
              <a:buNone/>
              <a:defRPr b="0" i="0" sz="600" u="none" cap="none" strike="noStrike">
                <a:solidFill>
                  <a:schemeClr val="lt1"/>
                </a:solidFill>
                <a:latin typeface="Arial"/>
                <a:ea typeface="Arial"/>
                <a:cs typeface="Arial"/>
                <a:sym typeface="Arial"/>
              </a:defRPr>
            </a:lvl7pPr>
            <a:lvl8pPr indent="0" lvl="7" marL="0" marR="0" algn="l">
              <a:lnSpc>
                <a:spcPct val="100000"/>
              </a:lnSpc>
              <a:spcBef>
                <a:spcPts val="0"/>
              </a:spcBef>
              <a:spcAft>
                <a:spcPts val="0"/>
              </a:spcAft>
              <a:buClr>
                <a:srgbClr val="000000"/>
              </a:buClr>
              <a:buSzPts val="600"/>
              <a:buFont typeface="Arial"/>
              <a:buNone/>
              <a:defRPr b="0" i="0" sz="600" u="none" cap="none" strike="noStrike">
                <a:solidFill>
                  <a:schemeClr val="lt1"/>
                </a:solidFill>
                <a:latin typeface="Arial"/>
                <a:ea typeface="Arial"/>
                <a:cs typeface="Arial"/>
                <a:sym typeface="Arial"/>
              </a:defRPr>
            </a:lvl8pPr>
            <a:lvl9pPr indent="0" lvl="8" marL="0" marR="0" algn="l">
              <a:lnSpc>
                <a:spcPct val="100000"/>
              </a:lnSpc>
              <a:spcBef>
                <a:spcPts val="0"/>
              </a:spcBef>
              <a:spcAft>
                <a:spcPts val="0"/>
              </a:spcAft>
              <a:buClr>
                <a:srgbClr val="000000"/>
              </a:buClr>
              <a:buSzPts val="600"/>
              <a:buFont typeface="Arial"/>
              <a:buNone/>
              <a:defRPr b="0" i="0" sz="600" u="none" cap="none" strike="noStrike">
                <a:solidFill>
                  <a:schemeClr val="lt1"/>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ottom Subtle Grey">
  <p:cSld name="TITLE_ONLY_1_1">
    <p:spTree>
      <p:nvGrpSpPr>
        <p:cNvPr id="142" name="Shape 142"/>
        <p:cNvGrpSpPr/>
        <p:nvPr/>
      </p:nvGrpSpPr>
      <p:grpSpPr>
        <a:xfrm>
          <a:off x="0" y="0"/>
          <a:ext cx="0" cy="0"/>
          <a:chOff x="0" y="0"/>
          <a:chExt cx="0" cy="0"/>
        </a:xfrm>
      </p:grpSpPr>
      <p:sp>
        <p:nvSpPr>
          <p:cNvPr id="143" name="Google Shape;143;g270f14f3c42_0_872"/>
          <p:cNvSpPr txBox="1"/>
          <p:nvPr>
            <p:ph idx="12" type="sldNum"/>
          </p:nvPr>
        </p:nvSpPr>
        <p:spPr>
          <a:xfrm>
            <a:off x="213458" y="4783687"/>
            <a:ext cx="457200" cy="183000"/>
          </a:xfrm>
          <a:prstGeom prst="rect">
            <a:avLst/>
          </a:prstGeom>
          <a:noFill/>
          <a:ln>
            <a:noFill/>
          </a:ln>
        </p:spPr>
        <p:txBody>
          <a:bodyPr anchorCtr="0" anchor="ctr" bIns="45700" lIns="0" spcFirstLastPara="1" rIns="0" wrap="square" tIns="45700">
            <a:noAutofit/>
          </a:bodyPr>
          <a:lstStyle>
            <a:lvl1pPr indent="0" lvl="0" marL="0" marR="0" rtl="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sp>
        <p:nvSpPr>
          <p:cNvPr id="144" name="Google Shape;144;g270f14f3c42_0_872"/>
          <p:cNvSpPr/>
          <p:nvPr/>
        </p:nvSpPr>
        <p:spPr>
          <a:xfrm>
            <a:off x="0" y="1191538"/>
            <a:ext cx="9144000" cy="3951900"/>
          </a:xfrm>
          <a:prstGeom prst="roundRect">
            <a:avLst>
              <a:gd fmla="val 0" name="adj"/>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pic>
        <p:nvPicPr>
          <p:cNvPr id="145" name="Google Shape;145;g270f14f3c42_0_872"/>
          <p:cNvPicPr preferRelativeResize="0"/>
          <p:nvPr/>
        </p:nvPicPr>
        <p:blipFill rotWithShape="1">
          <a:blip r:embed="rId2">
            <a:alphaModFix/>
          </a:blip>
          <a:srcRect b="0" l="0" r="0" t="0"/>
          <a:stretch/>
        </p:blipFill>
        <p:spPr>
          <a:xfrm>
            <a:off x="8528295" y="4511920"/>
            <a:ext cx="364879" cy="364879"/>
          </a:xfrm>
          <a:prstGeom prst="rect">
            <a:avLst/>
          </a:prstGeom>
          <a:noFill/>
          <a:ln>
            <a:noFill/>
          </a:ln>
        </p:spPr>
      </p:pic>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no logo)">
  <p:cSld name="BLANK_3">
    <p:spTree>
      <p:nvGrpSpPr>
        <p:cNvPr id="146" name="Shape 146"/>
        <p:cNvGrpSpPr/>
        <p:nvPr/>
      </p:nvGrpSpPr>
      <p:grpSpPr>
        <a:xfrm>
          <a:off x="0" y="0"/>
          <a:ext cx="0" cy="0"/>
          <a:chOff x="0" y="0"/>
          <a:chExt cx="0" cy="0"/>
        </a:xfrm>
      </p:grpSpPr>
      <p:sp>
        <p:nvSpPr>
          <p:cNvPr id="147" name="Google Shape;147;g270f14f3c42_0_876"/>
          <p:cNvSpPr txBox="1"/>
          <p:nvPr>
            <p:ph idx="12" type="sldNum"/>
          </p:nvPr>
        </p:nvSpPr>
        <p:spPr>
          <a:xfrm>
            <a:off x="213458" y="4783687"/>
            <a:ext cx="457200" cy="183000"/>
          </a:xfrm>
          <a:prstGeom prst="rect">
            <a:avLst/>
          </a:prstGeom>
          <a:noFill/>
          <a:ln>
            <a:noFill/>
          </a:ln>
        </p:spPr>
        <p:txBody>
          <a:bodyPr anchorCtr="0" anchor="ctr" bIns="45700" lIns="0" spcFirstLastPara="1" rIns="0" wrap="square" tIns="45700">
            <a:noAutofit/>
          </a:bodyPr>
          <a:lstStyle>
            <a:lvl1pPr indent="0" lvl="0" marL="0" marR="0" rtl="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sp>
        <p:nvSpPr>
          <p:cNvPr id="148" name="Google Shape;148;g270f14f3c42_0_876"/>
          <p:cNvSpPr/>
          <p:nvPr/>
        </p:nvSpPr>
        <p:spPr>
          <a:xfrm>
            <a:off x="8329175" y="4328250"/>
            <a:ext cx="814800" cy="8154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49" name="Shape 149"/>
        <p:cNvGrpSpPr/>
        <p:nvPr/>
      </p:nvGrpSpPr>
      <p:grpSpPr>
        <a:xfrm>
          <a:off x="0" y="0"/>
          <a:ext cx="0" cy="0"/>
          <a:chOff x="0" y="0"/>
          <a:chExt cx="0" cy="0"/>
        </a:xfrm>
      </p:grpSpPr>
      <p:sp>
        <p:nvSpPr>
          <p:cNvPr id="150" name="Google Shape;150;g270f14f3c42_0_879"/>
          <p:cNvSpPr txBox="1"/>
          <p:nvPr>
            <p:ph idx="12" type="sldNum"/>
          </p:nvPr>
        </p:nvSpPr>
        <p:spPr>
          <a:xfrm>
            <a:off x="213458" y="4783687"/>
            <a:ext cx="457200" cy="183000"/>
          </a:xfrm>
          <a:prstGeom prst="rect">
            <a:avLst/>
          </a:prstGeom>
          <a:noFill/>
          <a:ln>
            <a:noFill/>
          </a:ln>
        </p:spPr>
        <p:txBody>
          <a:bodyPr anchorCtr="0" anchor="ctr" bIns="45700" lIns="0" spcFirstLastPara="1" rIns="0" wrap="square" tIns="45700">
            <a:noAutofit/>
          </a:bodyPr>
          <a:lstStyle>
            <a:lvl1pPr indent="0" lvl="0" marL="0" marR="0" rtl="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sp>
        <p:nvSpPr>
          <p:cNvPr id="151" name="Google Shape;151;g270f14f3c42_0_879"/>
          <p:cNvSpPr txBox="1"/>
          <p:nvPr>
            <p:ph type="title"/>
          </p:nvPr>
        </p:nvSpPr>
        <p:spPr>
          <a:xfrm>
            <a:off x="250825" y="297293"/>
            <a:ext cx="7983300" cy="594300"/>
          </a:xfrm>
          <a:prstGeom prst="rect">
            <a:avLst/>
          </a:prstGeom>
          <a:noFill/>
          <a:ln>
            <a:noFill/>
          </a:ln>
        </p:spPr>
        <p:txBody>
          <a:bodyPr anchorCtr="0" anchor="t" bIns="45700" lIns="0" spcFirstLastPara="1" rIns="0" wrap="square" tIns="45700">
            <a:noAutofit/>
          </a:bodyPr>
          <a:lstStyle>
            <a:lvl1pPr lvl="0" rtl="0" algn="l">
              <a:lnSpc>
                <a:spcPct val="90000"/>
              </a:lnSpc>
              <a:spcBef>
                <a:spcPts val="0"/>
              </a:spcBef>
              <a:spcAft>
                <a:spcPts val="0"/>
              </a:spcAft>
              <a:buSzPts val="22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Break Light">
  <p:cSld name="TITLE_1_1">
    <p:spTree>
      <p:nvGrpSpPr>
        <p:cNvPr id="152" name="Shape 152"/>
        <p:cNvGrpSpPr/>
        <p:nvPr/>
      </p:nvGrpSpPr>
      <p:grpSpPr>
        <a:xfrm>
          <a:off x="0" y="0"/>
          <a:ext cx="0" cy="0"/>
          <a:chOff x="0" y="0"/>
          <a:chExt cx="0" cy="0"/>
        </a:xfrm>
      </p:grpSpPr>
      <p:sp>
        <p:nvSpPr>
          <p:cNvPr id="153" name="Google Shape;153;g270f14f3c42_0_882"/>
          <p:cNvSpPr/>
          <p:nvPr/>
        </p:nvSpPr>
        <p:spPr>
          <a:xfrm>
            <a:off x="0" y="0"/>
            <a:ext cx="9144000" cy="5143500"/>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154" name="Google Shape;154;g270f14f3c42_0_882"/>
          <p:cNvSpPr txBox="1"/>
          <p:nvPr>
            <p:ph idx="12" type="sldNum"/>
          </p:nvPr>
        </p:nvSpPr>
        <p:spPr>
          <a:xfrm>
            <a:off x="213458" y="4783687"/>
            <a:ext cx="457200" cy="183000"/>
          </a:xfrm>
          <a:prstGeom prst="rect">
            <a:avLst/>
          </a:prstGeom>
          <a:noFill/>
          <a:ln>
            <a:noFill/>
          </a:ln>
        </p:spPr>
        <p:txBody>
          <a:bodyPr anchorCtr="0" anchor="ctr" bIns="45700" lIns="0" spcFirstLastPara="1" rIns="0" wrap="square" tIns="45700">
            <a:noAutofit/>
          </a:bodyPr>
          <a:lstStyle>
            <a:lvl1pPr indent="0" lvl="0" marL="0" marR="0" rtl="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pic>
        <p:nvPicPr>
          <p:cNvPr id="155" name="Google Shape;155;g270f14f3c42_0_882"/>
          <p:cNvPicPr preferRelativeResize="0"/>
          <p:nvPr/>
        </p:nvPicPr>
        <p:blipFill rotWithShape="1">
          <a:blip r:embed="rId2">
            <a:alphaModFix/>
          </a:blip>
          <a:srcRect b="0" l="0" r="0" t="0"/>
          <a:stretch/>
        </p:blipFill>
        <p:spPr>
          <a:xfrm>
            <a:off x="8530180" y="4477292"/>
            <a:ext cx="362995" cy="362995"/>
          </a:xfrm>
          <a:prstGeom prst="rect">
            <a:avLst/>
          </a:prstGeom>
          <a:noFill/>
          <a:ln>
            <a:noFill/>
          </a:ln>
        </p:spPr>
      </p:pic>
      <p:sp>
        <p:nvSpPr>
          <p:cNvPr id="156" name="Google Shape;156;g270f14f3c42_0_882"/>
          <p:cNvSpPr txBox="1"/>
          <p:nvPr>
            <p:ph type="ctrTitle"/>
          </p:nvPr>
        </p:nvSpPr>
        <p:spPr>
          <a:xfrm>
            <a:off x="479425" y="1106424"/>
            <a:ext cx="5943600" cy="1790700"/>
          </a:xfrm>
          <a:prstGeom prst="rect">
            <a:avLst/>
          </a:prstGeom>
          <a:noFill/>
          <a:ln>
            <a:noFill/>
          </a:ln>
        </p:spPr>
        <p:txBody>
          <a:bodyPr anchorCtr="0" anchor="b" bIns="45700" lIns="0" spcFirstLastPara="1" rIns="0" wrap="square" tIns="45700">
            <a:noAutofit/>
          </a:bodyPr>
          <a:lstStyle>
            <a:lvl1pPr lvl="0" rtl="0" algn="l">
              <a:lnSpc>
                <a:spcPct val="90000"/>
              </a:lnSpc>
              <a:spcBef>
                <a:spcPts val="0"/>
              </a:spcBef>
              <a:spcAft>
                <a:spcPts val="0"/>
              </a:spcAft>
              <a:buClr>
                <a:schemeClr val="lt1"/>
              </a:buClr>
              <a:buSzPts val="4400"/>
              <a:buFont typeface="Arial"/>
              <a:buNone/>
              <a:defRPr sz="4400">
                <a:solidFill>
                  <a:schemeClr val="accent1"/>
                </a:solidFill>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157" name="Google Shape;157;g270f14f3c42_0_882"/>
          <p:cNvSpPr txBox="1"/>
          <p:nvPr>
            <p:ph idx="1" type="subTitle"/>
          </p:nvPr>
        </p:nvSpPr>
        <p:spPr>
          <a:xfrm>
            <a:off x="479425" y="2980944"/>
            <a:ext cx="5438100" cy="1241700"/>
          </a:xfrm>
          <a:prstGeom prst="rect">
            <a:avLst/>
          </a:prstGeom>
          <a:noFill/>
          <a:ln>
            <a:noFill/>
          </a:ln>
        </p:spPr>
        <p:txBody>
          <a:bodyPr anchorCtr="0" anchor="t" bIns="45700" lIns="0" spcFirstLastPara="1" rIns="0" wrap="square" tIns="0">
            <a:noAutofit/>
          </a:bodyPr>
          <a:lstStyle>
            <a:lvl1pPr lvl="0" marR="0" rtl="0" algn="l">
              <a:lnSpc>
                <a:spcPct val="115000"/>
              </a:lnSpc>
              <a:spcBef>
                <a:spcPts val="750"/>
              </a:spcBef>
              <a:spcAft>
                <a:spcPts val="0"/>
              </a:spcAft>
              <a:buClr>
                <a:schemeClr val="dk1"/>
              </a:buClr>
              <a:buSzPts val="1800"/>
              <a:buFont typeface="Arial"/>
              <a:buNone/>
              <a:defRPr b="0" i="0" sz="2000" u="none" cap="none" strike="noStrike">
                <a:solidFill>
                  <a:srgbClr val="1B4036"/>
                </a:solidFill>
                <a:latin typeface="Arial"/>
                <a:ea typeface="Arial"/>
                <a:cs typeface="Arial"/>
                <a:sym typeface="Arial"/>
              </a:defRPr>
            </a:lvl1pPr>
            <a:lvl2pPr lvl="1" marR="0" rtl="0" algn="l">
              <a:lnSpc>
                <a:spcPct val="115000"/>
              </a:lnSpc>
              <a:spcBef>
                <a:spcPts val="375"/>
              </a:spcBef>
              <a:spcAft>
                <a:spcPts val="0"/>
              </a:spcAft>
              <a:buClr>
                <a:schemeClr val="dk1"/>
              </a:buClr>
              <a:buSzPts val="1500"/>
              <a:buFont typeface="Arial"/>
              <a:buNone/>
              <a:defRPr b="0" i="0" sz="1500" u="none" cap="none" strike="noStrike">
                <a:solidFill>
                  <a:schemeClr val="dk1"/>
                </a:solidFill>
                <a:latin typeface="Arial"/>
                <a:ea typeface="Arial"/>
                <a:cs typeface="Arial"/>
                <a:sym typeface="Arial"/>
              </a:defRPr>
            </a:lvl2pPr>
            <a:lvl3pPr lvl="2" marR="0" rtl="0" algn="l">
              <a:lnSpc>
                <a:spcPct val="115000"/>
              </a:lnSpc>
              <a:spcBef>
                <a:spcPts val="375"/>
              </a:spcBef>
              <a:spcAft>
                <a:spcPts val="0"/>
              </a:spcAft>
              <a:buClr>
                <a:schemeClr val="dk1"/>
              </a:buClr>
              <a:buSzPts val="1350"/>
              <a:buFont typeface="Arial"/>
              <a:buNone/>
              <a:defRPr b="0" i="0" sz="1350" u="none" cap="none" strike="noStrike">
                <a:solidFill>
                  <a:schemeClr val="dk1"/>
                </a:solidFill>
                <a:latin typeface="Arial"/>
                <a:ea typeface="Arial"/>
                <a:cs typeface="Arial"/>
                <a:sym typeface="Arial"/>
              </a:defRPr>
            </a:lvl3pPr>
            <a:lvl4pPr lvl="3" marR="0" rtl="0" algn="l">
              <a:lnSpc>
                <a:spcPct val="115000"/>
              </a:lnSpc>
              <a:spcBef>
                <a:spcPts val="375"/>
              </a:spcBef>
              <a:spcAft>
                <a:spcPts val="0"/>
              </a:spcAft>
              <a:buClr>
                <a:schemeClr val="dk1"/>
              </a:buClr>
              <a:buSzPts val="1200"/>
              <a:buFont typeface="Arial"/>
              <a:buNone/>
              <a:defRPr b="0" i="0" sz="1200" u="none" cap="none" strike="noStrike">
                <a:solidFill>
                  <a:schemeClr val="dk1"/>
                </a:solidFill>
                <a:latin typeface="Arial"/>
                <a:ea typeface="Arial"/>
                <a:cs typeface="Arial"/>
                <a:sym typeface="Arial"/>
              </a:defRPr>
            </a:lvl4pPr>
            <a:lvl5pPr lvl="4" marR="0" rtl="0" algn="l">
              <a:lnSpc>
                <a:spcPct val="115000"/>
              </a:lnSpc>
              <a:spcBef>
                <a:spcPts val="375"/>
              </a:spcBef>
              <a:spcAft>
                <a:spcPts val="0"/>
              </a:spcAft>
              <a:buClr>
                <a:schemeClr val="dk1"/>
              </a:buClr>
              <a:buSzPts val="1200"/>
              <a:buFont typeface="Arial"/>
              <a:buNone/>
              <a:defRPr b="0" i="0" sz="1200" u="none" cap="none" strike="noStrike">
                <a:solidFill>
                  <a:schemeClr val="dk1"/>
                </a:solidFill>
                <a:latin typeface="Arial"/>
                <a:ea typeface="Arial"/>
                <a:cs typeface="Arial"/>
                <a:sym typeface="Arial"/>
              </a:defRPr>
            </a:lvl5pPr>
            <a:lvl6pPr lvl="5" marR="0" rtl="0" algn="l">
              <a:lnSpc>
                <a:spcPct val="115000"/>
              </a:lnSpc>
              <a:spcBef>
                <a:spcPts val="375"/>
              </a:spcBef>
              <a:spcAft>
                <a:spcPts val="0"/>
              </a:spcAft>
              <a:buClr>
                <a:schemeClr val="dk1"/>
              </a:buClr>
              <a:buSzPts val="1200"/>
              <a:buFont typeface="Arial"/>
              <a:buNone/>
              <a:defRPr b="0" i="0" sz="1200" u="none" cap="none" strike="noStrike">
                <a:solidFill>
                  <a:schemeClr val="dk1"/>
                </a:solidFill>
                <a:latin typeface="Arial"/>
                <a:ea typeface="Arial"/>
                <a:cs typeface="Arial"/>
                <a:sym typeface="Arial"/>
              </a:defRPr>
            </a:lvl6pPr>
            <a:lvl7pPr lvl="6" marR="0" rtl="0" algn="l">
              <a:lnSpc>
                <a:spcPct val="115000"/>
              </a:lnSpc>
              <a:spcBef>
                <a:spcPts val="375"/>
              </a:spcBef>
              <a:spcAft>
                <a:spcPts val="0"/>
              </a:spcAft>
              <a:buClr>
                <a:schemeClr val="dk1"/>
              </a:buClr>
              <a:buSzPts val="1200"/>
              <a:buFont typeface="Arial"/>
              <a:buNone/>
              <a:defRPr b="0" i="0" sz="1200" u="none" cap="none" strike="noStrike">
                <a:solidFill>
                  <a:schemeClr val="dk1"/>
                </a:solidFill>
                <a:latin typeface="Arial"/>
                <a:ea typeface="Arial"/>
                <a:cs typeface="Arial"/>
                <a:sym typeface="Arial"/>
              </a:defRPr>
            </a:lvl7pPr>
            <a:lvl8pPr lvl="7" marR="0" rtl="0" algn="l">
              <a:lnSpc>
                <a:spcPct val="115000"/>
              </a:lnSpc>
              <a:spcBef>
                <a:spcPts val="375"/>
              </a:spcBef>
              <a:spcAft>
                <a:spcPts val="0"/>
              </a:spcAft>
              <a:buClr>
                <a:schemeClr val="dk1"/>
              </a:buClr>
              <a:buSzPts val="1200"/>
              <a:buFont typeface="Arial"/>
              <a:buNone/>
              <a:defRPr b="0" i="0" sz="1200" u="none" cap="none" strike="noStrike">
                <a:solidFill>
                  <a:schemeClr val="dk1"/>
                </a:solidFill>
                <a:latin typeface="Arial"/>
                <a:ea typeface="Arial"/>
                <a:cs typeface="Arial"/>
                <a:sym typeface="Arial"/>
              </a:defRPr>
            </a:lvl8pPr>
            <a:lvl9pPr lvl="8" marR="0" rtl="0" algn="l">
              <a:lnSpc>
                <a:spcPct val="115000"/>
              </a:lnSpc>
              <a:spcBef>
                <a:spcPts val="375"/>
              </a:spcBef>
              <a:spcAft>
                <a:spcPts val="0"/>
              </a:spcAft>
              <a:buClr>
                <a:schemeClr val="dk1"/>
              </a:buClr>
              <a:buSzPts val="1200"/>
              <a:buFont typeface="Arial"/>
              <a:buNone/>
              <a:defRPr b="0" i="0" sz="1200" u="none" cap="none" strike="noStrike">
                <a:solidFill>
                  <a:schemeClr val="dk1"/>
                </a:solidFill>
                <a:latin typeface="Arial"/>
                <a:ea typeface="Arial"/>
                <a:cs typeface="Arial"/>
                <a:sym typeface="Arial"/>
              </a:defRPr>
            </a:lvl9pPr>
          </a:lstStyle>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Right Subtle Grey 2">
  <p:cSld name="TITLE_ONLY_1_1_1">
    <p:spTree>
      <p:nvGrpSpPr>
        <p:cNvPr id="158" name="Shape 158"/>
        <p:cNvGrpSpPr/>
        <p:nvPr/>
      </p:nvGrpSpPr>
      <p:grpSpPr>
        <a:xfrm>
          <a:off x="0" y="0"/>
          <a:ext cx="0" cy="0"/>
          <a:chOff x="0" y="0"/>
          <a:chExt cx="0" cy="0"/>
        </a:xfrm>
      </p:grpSpPr>
      <p:sp>
        <p:nvSpPr>
          <p:cNvPr id="159" name="Google Shape;159;g270f14f3c42_0_888"/>
          <p:cNvSpPr txBox="1"/>
          <p:nvPr>
            <p:ph idx="12" type="sldNum"/>
          </p:nvPr>
        </p:nvSpPr>
        <p:spPr>
          <a:xfrm>
            <a:off x="213458" y="4783687"/>
            <a:ext cx="457200" cy="183000"/>
          </a:xfrm>
          <a:prstGeom prst="rect">
            <a:avLst/>
          </a:prstGeom>
          <a:noFill/>
          <a:ln>
            <a:noFill/>
          </a:ln>
        </p:spPr>
        <p:txBody>
          <a:bodyPr anchorCtr="0" anchor="ctr" bIns="45700" lIns="0" spcFirstLastPara="1" rIns="0" wrap="square" tIns="45700">
            <a:noAutofit/>
          </a:bodyPr>
          <a:lstStyle>
            <a:lvl1pPr indent="0" lvl="0" marL="0" marR="0" rtl="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sp>
        <p:nvSpPr>
          <p:cNvPr id="160" name="Google Shape;160;g270f14f3c42_0_888"/>
          <p:cNvSpPr/>
          <p:nvPr/>
        </p:nvSpPr>
        <p:spPr>
          <a:xfrm>
            <a:off x="2411413" y="0"/>
            <a:ext cx="6732600" cy="5143500"/>
          </a:xfrm>
          <a:prstGeom prst="roundRect">
            <a:avLst>
              <a:gd fmla="val 0" name="adj"/>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pic>
        <p:nvPicPr>
          <p:cNvPr id="161" name="Google Shape;161;g270f14f3c42_0_888"/>
          <p:cNvPicPr preferRelativeResize="0"/>
          <p:nvPr/>
        </p:nvPicPr>
        <p:blipFill rotWithShape="1">
          <a:blip r:embed="rId2">
            <a:alphaModFix/>
          </a:blip>
          <a:srcRect b="0" l="0" r="0" t="0"/>
          <a:stretch/>
        </p:blipFill>
        <p:spPr>
          <a:xfrm>
            <a:off x="8528295" y="4511920"/>
            <a:ext cx="364879" cy="364879"/>
          </a:xfrm>
          <a:prstGeom prst="rect">
            <a:avLst/>
          </a:prstGeom>
          <a:noFill/>
          <a:ln>
            <a:noFill/>
          </a:ln>
        </p:spPr>
      </p:pic>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creenshot-right 02">
  <p:cSld name="TITLE_ONLY_1_1_1_1_1">
    <p:spTree>
      <p:nvGrpSpPr>
        <p:cNvPr id="162" name="Shape 162"/>
        <p:cNvGrpSpPr/>
        <p:nvPr/>
      </p:nvGrpSpPr>
      <p:grpSpPr>
        <a:xfrm>
          <a:off x="0" y="0"/>
          <a:ext cx="0" cy="0"/>
          <a:chOff x="0" y="0"/>
          <a:chExt cx="0" cy="0"/>
        </a:xfrm>
      </p:grpSpPr>
      <p:sp>
        <p:nvSpPr>
          <p:cNvPr id="163" name="Google Shape;163;g270f14f3c42_0_892"/>
          <p:cNvSpPr txBox="1"/>
          <p:nvPr>
            <p:ph idx="12" type="sldNum"/>
          </p:nvPr>
        </p:nvSpPr>
        <p:spPr>
          <a:xfrm>
            <a:off x="213458" y="4783687"/>
            <a:ext cx="457200" cy="183000"/>
          </a:xfrm>
          <a:prstGeom prst="rect">
            <a:avLst/>
          </a:prstGeom>
          <a:noFill/>
          <a:ln>
            <a:noFill/>
          </a:ln>
        </p:spPr>
        <p:txBody>
          <a:bodyPr anchorCtr="0" anchor="ctr" bIns="45700" lIns="0" spcFirstLastPara="1" rIns="0" wrap="square" tIns="45700">
            <a:noAutofit/>
          </a:bodyPr>
          <a:lstStyle>
            <a:lvl1pPr indent="0" lvl="0" marL="0" marR="0" rtl="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sp>
        <p:nvSpPr>
          <p:cNvPr id="164" name="Google Shape;164;g270f14f3c42_0_892"/>
          <p:cNvSpPr/>
          <p:nvPr/>
        </p:nvSpPr>
        <p:spPr>
          <a:xfrm>
            <a:off x="3132138" y="0"/>
            <a:ext cx="6012000" cy="5143500"/>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pic>
        <p:nvPicPr>
          <p:cNvPr id="165" name="Google Shape;165;g270f14f3c42_0_892"/>
          <p:cNvPicPr preferRelativeResize="0"/>
          <p:nvPr/>
        </p:nvPicPr>
        <p:blipFill rotWithShape="1">
          <a:blip r:embed="rId2">
            <a:alphaModFix/>
          </a:blip>
          <a:srcRect b="0" l="0" r="0" t="0"/>
          <a:stretch/>
        </p:blipFill>
        <p:spPr>
          <a:xfrm>
            <a:off x="8528295" y="4511920"/>
            <a:ext cx="364879" cy="364879"/>
          </a:xfrm>
          <a:prstGeom prst="rect">
            <a:avLst/>
          </a:prstGeom>
          <a:noFill/>
          <a:ln>
            <a:noFill/>
          </a:ln>
        </p:spPr>
      </p:pic>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creenshot-right 01">
  <p:cSld name="TITLE_ONLY_1_1_1_1">
    <p:spTree>
      <p:nvGrpSpPr>
        <p:cNvPr id="166" name="Shape 166"/>
        <p:cNvGrpSpPr/>
        <p:nvPr/>
      </p:nvGrpSpPr>
      <p:grpSpPr>
        <a:xfrm>
          <a:off x="0" y="0"/>
          <a:ext cx="0" cy="0"/>
          <a:chOff x="0" y="0"/>
          <a:chExt cx="0" cy="0"/>
        </a:xfrm>
      </p:grpSpPr>
      <p:sp>
        <p:nvSpPr>
          <p:cNvPr id="167" name="Google Shape;167;g270f14f3c42_0_896"/>
          <p:cNvSpPr txBox="1"/>
          <p:nvPr>
            <p:ph idx="12" type="sldNum"/>
          </p:nvPr>
        </p:nvSpPr>
        <p:spPr>
          <a:xfrm>
            <a:off x="213458" y="4783687"/>
            <a:ext cx="457200" cy="183000"/>
          </a:xfrm>
          <a:prstGeom prst="rect">
            <a:avLst/>
          </a:prstGeom>
          <a:noFill/>
          <a:ln>
            <a:noFill/>
          </a:ln>
        </p:spPr>
        <p:txBody>
          <a:bodyPr anchorCtr="0" anchor="ctr" bIns="45700" lIns="0" spcFirstLastPara="1" rIns="0" wrap="square" tIns="45700">
            <a:noAutofit/>
          </a:bodyPr>
          <a:lstStyle>
            <a:lvl1pPr indent="0" lvl="0" marL="0" marR="0" rtl="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sp>
        <p:nvSpPr>
          <p:cNvPr id="168" name="Google Shape;168;g270f14f3c42_0_896"/>
          <p:cNvSpPr/>
          <p:nvPr/>
        </p:nvSpPr>
        <p:spPr>
          <a:xfrm>
            <a:off x="4572000" y="0"/>
            <a:ext cx="4572000" cy="5143500"/>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pic>
        <p:nvPicPr>
          <p:cNvPr id="169" name="Google Shape;169;g270f14f3c42_0_896"/>
          <p:cNvPicPr preferRelativeResize="0"/>
          <p:nvPr/>
        </p:nvPicPr>
        <p:blipFill rotWithShape="1">
          <a:blip r:embed="rId2">
            <a:alphaModFix/>
          </a:blip>
          <a:srcRect b="0" l="0" r="0" t="0"/>
          <a:stretch/>
        </p:blipFill>
        <p:spPr>
          <a:xfrm>
            <a:off x="8528295" y="4511920"/>
            <a:ext cx="364879" cy="364879"/>
          </a:xfrm>
          <a:prstGeom prst="rect">
            <a:avLst/>
          </a:prstGeom>
          <a:noFill/>
          <a:ln>
            <a:noFill/>
          </a:ln>
        </p:spPr>
      </p:pic>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creenshot-bottom 01">
  <p:cSld name="TITLE_ONLY_1_1_1_1_1_1_1">
    <p:spTree>
      <p:nvGrpSpPr>
        <p:cNvPr id="170" name="Shape 170"/>
        <p:cNvGrpSpPr/>
        <p:nvPr/>
      </p:nvGrpSpPr>
      <p:grpSpPr>
        <a:xfrm>
          <a:off x="0" y="0"/>
          <a:ext cx="0" cy="0"/>
          <a:chOff x="0" y="0"/>
          <a:chExt cx="0" cy="0"/>
        </a:xfrm>
      </p:grpSpPr>
      <p:sp>
        <p:nvSpPr>
          <p:cNvPr id="171" name="Google Shape;171;g270f14f3c42_0_900"/>
          <p:cNvSpPr/>
          <p:nvPr/>
        </p:nvSpPr>
        <p:spPr>
          <a:xfrm>
            <a:off x="0" y="1671638"/>
            <a:ext cx="9144000" cy="3471900"/>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172" name="Google Shape;172;g270f14f3c42_0_900"/>
          <p:cNvSpPr txBox="1"/>
          <p:nvPr>
            <p:ph idx="12" type="sldNum"/>
          </p:nvPr>
        </p:nvSpPr>
        <p:spPr>
          <a:xfrm>
            <a:off x="213458" y="4783687"/>
            <a:ext cx="457200" cy="183000"/>
          </a:xfrm>
          <a:prstGeom prst="rect">
            <a:avLst/>
          </a:prstGeom>
          <a:noFill/>
          <a:ln>
            <a:noFill/>
          </a:ln>
        </p:spPr>
        <p:txBody>
          <a:bodyPr anchorCtr="0" anchor="ctr" bIns="45700" lIns="0" spcFirstLastPara="1" rIns="0" wrap="square" tIns="45700">
            <a:noAutofit/>
          </a:bodyPr>
          <a:lstStyle>
            <a:lvl1pPr indent="0" lvl="0" marL="0" marR="0" rtl="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pic>
        <p:nvPicPr>
          <p:cNvPr id="173" name="Google Shape;173;g270f14f3c42_0_900"/>
          <p:cNvPicPr preferRelativeResize="0"/>
          <p:nvPr/>
        </p:nvPicPr>
        <p:blipFill rotWithShape="1">
          <a:blip r:embed="rId2">
            <a:alphaModFix/>
          </a:blip>
          <a:srcRect b="0" l="0" r="0" t="0"/>
          <a:stretch/>
        </p:blipFill>
        <p:spPr>
          <a:xfrm>
            <a:off x="8528295" y="4511920"/>
            <a:ext cx="364879" cy="364879"/>
          </a:xfrm>
          <a:prstGeom prst="rect">
            <a:avLst/>
          </a:prstGeom>
          <a:noFill/>
          <a:ln>
            <a:noFill/>
          </a:ln>
        </p:spPr>
      </p:pic>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creenshot-left 01">
  <p:cSld name="TITLE_ONLY_1_1_1_1_1_1">
    <p:spTree>
      <p:nvGrpSpPr>
        <p:cNvPr id="174" name="Shape 174"/>
        <p:cNvGrpSpPr/>
        <p:nvPr/>
      </p:nvGrpSpPr>
      <p:grpSpPr>
        <a:xfrm>
          <a:off x="0" y="0"/>
          <a:ext cx="0" cy="0"/>
          <a:chOff x="0" y="0"/>
          <a:chExt cx="0" cy="0"/>
        </a:xfrm>
      </p:grpSpPr>
      <p:sp>
        <p:nvSpPr>
          <p:cNvPr id="175" name="Google Shape;175;g270f14f3c42_0_904"/>
          <p:cNvSpPr/>
          <p:nvPr/>
        </p:nvSpPr>
        <p:spPr>
          <a:xfrm>
            <a:off x="1" y="0"/>
            <a:ext cx="4572000" cy="5143500"/>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176" name="Google Shape;176;g270f14f3c42_0_904"/>
          <p:cNvSpPr txBox="1"/>
          <p:nvPr>
            <p:ph idx="12" type="sldNum"/>
          </p:nvPr>
        </p:nvSpPr>
        <p:spPr>
          <a:xfrm>
            <a:off x="213458" y="4783687"/>
            <a:ext cx="457200" cy="183000"/>
          </a:xfrm>
          <a:prstGeom prst="rect">
            <a:avLst/>
          </a:prstGeom>
          <a:noFill/>
          <a:ln>
            <a:noFill/>
          </a:ln>
        </p:spPr>
        <p:txBody>
          <a:bodyPr anchorCtr="0" anchor="ctr" bIns="45700" lIns="0" spcFirstLastPara="1" rIns="0" wrap="square" tIns="45700">
            <a:noAutofit/>
          </a:bodyPr>
          <a:lstStyle>
            <a:lvl1pPr indent="0" lvl="0" marL="0" marR="0" rtl="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pic>
        <p:nvPicPr>
          <p:cNvPr id="177" name="Google Shape;177;g270f14f3c42_0_904"/>
          <p:cNvPicPr preferRelativeResize="0"/>
          <p:nvPr/>
        </p:nvPicPr>
        <p:blipFill rotWithShape="1">
          <a:blip r:embed="rId2">
            <a:alphaModFix/>
          </a:blip>
          <a:srcRect b="0" l="0" r="0" t="0"/>
          <a:stretch/>
        </p:blipFill>
        <p:spPr>
          <a:xfrm>
            <a:off x="8528295" y="4511920"/>
            <a:ext cx="364879" cy="364879"/>
          </a:xfrm>
          <a:prstGeom prst="rect">
            <a:avLst/>
          </a:prstGeom>
          <a:noFill/>
          <a:ln>
            <a:noFill/>
          </a:ln>
        </p:spPr>
      </p:pic>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creenshot-bottom 02">
  <p:cSld name="TITLE_ONLY_1_1_1_1_1_1_1_1">
    <p:spTree>
      <p:nvGrpSpPr>
        <p:cNvPr id="178" name="Shape 178"/>
        <p:cNvGrpSpPr/>
        <p:nvPr/>
      </p:nvGrpSpPr>
      <p:grpSpPr>
        <a:xfrm>
          <a:off x="0" y="0"/>
          <a:ext cx="0" cy="0"/>
          <a:chOff x="0" y="0"/>
          <a:chExt cx="0" cy="0"/>
        </a:xfrm>
      </p:grpSpPr>
      <p:sp>
        <p:nvSpPr>
          <p:cNvPr id="179" name="Google Shape;179;g270f14f3c42_0_908"/>
          <p:cNvSpPr/>
          <p:nvPr/>
        </p:nvSpPr>
        <p:spPr>
          <a:xfrm>
            <a:off x="0" y="1311275"/>
            <a:ext cx="9144000" cy="3832200"/>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180" name="Google Shape;180;g270f14f3c42_0_908"/>
          <p:cNvSpPr txBox="1"/>
          <p:nvPr>
            <p:ph idx="12" type="sldNum"/>
          </p:nvPr>
        </p:nvSpPr>
        <p:spPr>
          <a:xfrm>
            <a:off x="213458" y="4783687"/>
            <a:ext cx="457200" cy="183000"/>
          </a:xfrm>
          <a:prstGeom prst="rect">
            <a:avLst/>
          </a:prstGeom>
          <a:noFill/>
          <a:ln>
            <a:noFill/>
          </a:ln>
        </p:spPr>
        <p:txBody>
          <a:bodyPr anchorCtr="0" anchor="ctr" bIns="45700" lIns="0" spcFirstLastPara="1" rIns="0" wrap="square" tIns="45700">
            <a:noAutofit/>
          </a:bodyPr>
          <a:lstStyle>
            <a:lvl1pPr indent="0" lvl="0" marL="0" marR="0" rtl="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pic>
        <p:nvPicPr>
          <p:cNvPr id="181" name="Google Shape;181;g270f14f3c42_0_908"/>
          <p:cNvPicPr preferRelativeResize="0"/>
          <p:nvPr/>
        </p:nvPicPr>
        <p:blipFill rotWithShape="1">
          <a:blip r:embed="rId2">
            <a:alphaModFix/>
          </a:blip>
          <a:srcRect b="0" l="0" r="0" t="0"/>
          <a:stretch/>
        </p:blipFill>
        <p:spPr>
          <a:xfrm>
            <a:off x="8528295" y="4511920"/>
            <a:ext cx="364879" cy="364879"/>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Right Subtle Grey">
  <p:cSld name="TITLE_ONLY_1">
    <p:spTree>
      <p:nvGrpSpPr>
        <p:cNvPr id="24" name="Shape 24"/>
        <p:cNvGrpSpPr/>
        <p:nvPr/>
      </p:nvGrpSpPr>
      <p:grpSpPr>
        <a:xfrm>
          <a:off x="0" y="0"/>
          <a:ext cx="0" cy="0"/>
          <a:chOff x="0" y="0"/>
          <a:chExt cx="0" cy="0"/>
        </a:xfrm>
      </p:grpSpPr>
      <p:sp>
        <p:nvSpPr>
          <p:cNvPr id="25" name="Google Shape;25;g1178b2858e0_1_316"/>
          <p:cNvSpPr txBox="1"/>
          <p:nvPr>
            <p:ph idx="12" type="sldNum"/>
          </p:nvPr>
        </p:nvSpPr>
        <p:spPr>
          <a:xfrm>
            <a:off x="213458" y="4783687"/>
            <a:ext cx="457200" cy="183000"/>
          </a:xfrm>
          <a:prstGeom prst="rect">
            <a:avLst/>
          </a:prstGeom>
          <a:noFill/>
          <a:ln>
            <a:noFill/>
          </a:ln>
        </p:spPr>
        <p:txBody>
          <a:bodyPr anchorCtr="0" anchor="ctr" bIns="45700" lIns="0" spcFirstLastPara="1" rIns="0" wrap="square" tIns="45700">
            <a:noAutofit/>
          </a:bodyPr>
          <a:lstStyle>
            <a:lvl1pPr indent="0" lvl="0" marL="0" marR="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1pPr>
            <a:lvl2pPr indent="0" lvl="1" marL="0" marR="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2pPr>
            <a:lvl3pPr indent="0" lvl="2" marL="0" marR="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3pPr>
            <a:lvl4pPr indent="0" lvl="3" marL="0" marR="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4pPr>
            <a:lvl5pPr indent="0" lvl="4" marL="0" marR="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5pPr>
            <a:lvl6pPr indent="0" lvl="5" marL="0" marR="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6pPr>
            <a:lvl7pPr indent="0" lvl="6" marL="0" marR="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7pPr>
            <a:lvl8pPr indent="0" lvl="7" marL="0" marR="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8pPr>
            <a:lvl9pPr indent="0" lvl="8" marL="0" marR="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sp>
        <p:nvSpPr>
          <p:cNvPr id="26" name="Google Shape;26;g1178b2858e0_1_316"/>
          <p:cNvSpPr/>
          <p:nvPr/>
        </p:nvSpPr>
        <p:spPr>
          <a:xfrm>
            <a:off x="2830286" y="0"/>
            <a:ext cx="6313800" cy="5143500"/>
          </a:xfrm>
          <a:prstGeom prst="roundRect">
            <a:avLst>
              <a:gd fmla="val 0" name="adj"/>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pic>
        <p:nvPicPr>
          <p:cNvPr id="27" name="Google Shape;27;g1178b2858e0_1_316"/>
          <p:cNvPicPr preferRelativeResize="0"/>
          <p:nvPr/>
        </p:nvPicPr>
        <p:blipFill rotWithShape="1">
          <a:blip r:embed="rId2">
            <a:alphaModFix/>
          </a:blip>
          <a:srcRect b="0" l="0" r="0" t="0"/>
          <a:stretch/>
        </p:blipFill>
        <p:spPr>
          <a:xfrm>
            <a:off x="8528295" y="4511920"/>
            <a:ext cx="364879" cy="364879"/>
          </a:xfrm>
          <a:prstGeom prst="rect">
            <a:avLst/>
          </a:prstGeom>
          <a:noFill/>
          <a:ln>
            <a:noFill/>
          </a:ln>
        </p:spPr>
      </p:pic>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amp;A Red">
  <p:cSld name="TITLE_ONLY_1_1_2">
    <p:spTree>
      <p:nvGrpSpPr>
        <p:cNvPr id="182" name="Shape 182"/>
        <p:cNvGrpSpPr/>
        <p:nvPr/>
      </p:nvGrpSpPr>
      <p:grpSpPr>
        <a:xfrm>
          <a:off x="0" y="0"/>
          <a:ext cx="0" cy="0"/>
          <a:chOff x="0" y="0"/>
          <a:chExt cx="0" cy="0"/>
        </a:xfrm>
      </p:grpSpPr>
      <p:sp>
        <p:nvSpPr>
          <p:cNvPr id="183" name="Google Shape;183;g270f14f3c42_0_912"/>
          <p:cNvSpPr/>
          <p:nvPr/>
        </p:nvSpPr>
        <p:spPr>
          <a:xfrm>
            <a:off x="2830351" y="0"/>
            <a:ext cx="6313800" cy="5143500"/>
          </a:xfrm>
          <a:prstGeom prst="rect">
            <a:avLst/>
          </a:prstGeom>
          <a:solidFill>
            <a:srgbClr val="EFDEE9"/>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184" name="Google Shape;184;g270f14f3c42_0_912"/>
          <p:cNvSpPr txBox="1"/>
          <p:nvPr>
            <p:ph idx="12" type="sldNum"/>
          </p:nvPr>
        </p:nvSpPr>
        <p:spPr>
          <a:xfrm>
            <a:off x="213458" y="4783687"/>
            <a:ext cx="457200" cy="183000"/>
          </a:xfrm>
          <a:prstGeom prst="rect">
            <a:avLst/>
          </a:prstGeom>
          <a:noFill/>
          <a:ln>
            <a:noFill/>
          </a:ln>
        </p:spPr>
        <p:txBody>
          <a:bodyPr anchorCtr="0" anchor="ctr" bIns="45700" lIns="0" spcFirstLastPara="1" rIns="0" wrap="square" tIns="45700">
            <a:noAutofit/>
          </a:bodyPr>
          <a:lstStyle>
            <a:lvl1pPr indent="0" lvl="0" marL="0" marR="0" rtl="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pic>
        <p:nvPicPr>
          <p:cNvPr id="185" name="Google Shape;185;g270f14f3c42_0_912"/>
          <p:cNvPicPr preferRelativeResize="0"/>
          <p:nvPr/>
        </p:nvPicPr>
        <p:blipFill rotWithShape="1">
          <a:blip r:embed="rId2">
            <a:alphaModFix/>
          </a:blip>
          <a:srcRect b="0" l="0" r="0" t="0"/>
          <a:stretch/>
        </p:blipFill>
        <p:spPr>
          <a:xfrm>
            <a:off x="8528295" y="4511920"/>
            <a:ext cx="364879" cy="364879"/>
          </a:xfrm>
          <a:prstGeom prst="rect">
            <a:avLst/>
          </a:prstGeom>
          <a:noFill/>
          <a:ln>
            <a:noFill/>
          </a:ln>
        </p:spPr>
      </p:pic>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xercise slide">
  <p:cSld name="BLANK_4">
    <p:spTree>
      <p:nvGrpSpPr>
        <p:cNvPr id="186" name="Shape 186"/>
        <p:cNvGrpSpPr/>
        <p:nvPr/>
      </p:nvGrpSpPr>
      <p:grpSpPr>
        <a:xfrm>
          <a:off x="0" y="0"/>
          <a:ext cx="0" cy="0"/>
          <a:chOff x="0" y="0"/>
          <a:chExt cx="0" cy="0"/>
        </a:xfrm>
      </p:grpSpPr>
      <p:sp>
        <p:nvSpPr>
          <p:cNvPr id="187" name="Google Shape;187;g270f14f3c42_0_916"/>
          <p:cNvSpPr txBox="1"/>
          <p:nvPr>
            <p:ph idx="12" type="sldNum"/>
          </p:nvPr>
        </p:nvSpPr>
        <p:spPr>
          <a:xfrm>
            <a:off x="213458" y="4783687"/>
            <a:ext cx="457200" cy="183000"/>
          </a:xfrm>
          <a:prstGeom prst="rect">
            <a:avLst/>
          </a:prstGeom>
          <a:noFill/>
          <a:ln>
            <a:noFill/>
          </a:ln>
        </p:spPr>
        <p:txBody>
          <a:bodyPr anchorCtr="0" anchor="ctr" bIns="45700" lIns="0" spcFirstLastPara="1" rIns="0" wrap="square" tIns="45700">
            <a:noAutofit/>
          </a:bodyPr>
          <a:lstStyle>
            <a:lvl1pPr indent="0" lvl="0" marL="0" marR="0" rtl="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sp>
        <p:nvSpPr>
          <p:cNvPr id="188" name="Google Shape;188;g270f14f3c42_0_916"/>
          <p:cNvSpPr/>
          <p:nvPr/>
        </p:nvSpPr>
        <p:spPr>
          <a:xfrm>
            <a:off x="0" y="0"/>
            <a:ext cx="9144000" cy="5143500"/>
          </a:xfrm>
          <a:prstGeom prst="rect">
            <a:avLst/>
          </a:prstGeom>
          <a:noFill/>
          <a:ln cap="flat" cmpd="sng" w="152400">
            <a:solidFill>
              <a:schemeClr val="accen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grpSp>
        <p:nvGrpSpPr>
          <p:cNvPr id="189" name="Google Shape;189;g270f14f3c42_0_916"/>
          <p:cNvGrpSpPr/>
          <p:nvPr/>
        </p:nvGrpSpPr>
        <p:grpSpPr>
          <a:xfrm>
            <a:off x="7512825" y="238025"/>
            <a:ext cx="1699800" cy="457200"/>
            <a:chOff x="7512825" y="238025"/>
            <a:chExt cx="1699800" cy="457200"/>
          </a:xfrm>
        </p:grpSpPr>
        <p:sp>
          <p:nvSpPr>
            <p:cNvPr id="190" name="Google Shape;190;g270f14f3c42_0_916"/>
            <p:cNvSpPr/>
            <p:nvPr/>
          </p:nvSpPr>
          <p:spPr>
            <a:xfrm>
              <a:off x="7512825" y="238025"/>
              <a:ext cx="1699800" cy="457200"/>
            </a:xfrm>
            <a:prstGeom prst="roundRect">
              <a:avLst>
                <a:gd fmla="val 16667" name="adj"/>
              </a:avLst>
            </a:prstGeom>
            <a:solidFill>
              <a:schemeClr val="accent1"/>
            </a:solidFill>
            <a:ln>
              <a:noFill/>
            </a:ln>
          </p:spPr>
          <p:txBody>
            <a:bodyPr anchorCtr="0" anchor="ctr" bIns="45700" lIns="5486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1" i="0" lang="en-US" sz="1800" u="none" cap="none" strike="noStrike">
                  <a:solidFill>
                    <a:schemeClr val="lt1"/>
                  </a:solidFill>
                  <a:latin typeface="Arial"/>
                  <a:ea typeface="Arial"/>
                  <a:cs typeface="Arial"/>
                  <a:sym typeface="Arial"/>
                </a:rPr>
                <a:t>Try it!</a:t>
              </a:r>
              <a:endParaRPr b="0" i="0" sz="1400" u="none" cap="none" strike="noStrike">
                <a:solidFill>
                  <a:schemeClr val="lt1"/>
                </a:solidFill>
                <a:latin typeface="Arial"/>
                <a:ea typeface="Arial"/>
                <a:cs typeface="Arial"/>
                <a:sym typeface="Arial"/>
              </a:endParaRPr>
            </a:p>
          </p:txBody>
        </p:sp>
        <p:grpSp>
          <p:nvGrpSpPr>
            <p:cNvPr id="191" name="Google Shape;191;g270f14f3c42_0_916"/>
            <p:cNvGrpSpPr/>
            <p:nvPr/>
          </p:nvGrpSpPr>
          <p:grpSpPr>
            <a:xfrm>
              <a:off x="7637129" y="291649"/>
              <a:ext cx="349953" cy="349953"/>
              <a:chOff x="2731914" y="373199"/>
              <a:chExt cx="950700" cy="950700"/>
            </a:xfrm>
          </p:grpSpPr>
          <p:sp>
            <p:nvSpPr>
              <p:cNvPr id="192" name="Google Shape;192;g270f14f3c42_0_916"/>
              <p:cNvSpPr/>
              <p:nvPr/>
            </p:nvSpPr>
            <p:spPr>
              <a:xfrm>
                <a:off x="2731914" y="373199"/>
                <a:ext cx="950700" cy="950700"/>
              </a:xfrm>
              <a:prstGeom prst="ellipse">
                <a:avLst/>
              </a:prstGeom>
              <a:solidFill>
                <a:schemeClr val="accent4"/>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sp>
            <p:nvSpPr>
              <p:cNvPr id="193" name="Google Shape;193;g270f14f3c42_0_916"/>
              <p:cNvSpPr/>
              <p:nvPr/>
            </p:nvSpPr>
            <p:spPr>
              <a:xfrm>
                <a:off x="2900578" y="541863"/>
                <a:ext cx="612866" cy="612866"/>
              </a:xfrm>
              <a:custGeom>
                <a:rect b="b" l="l" r="r" t="t"/>
                <a:pathLst>
                  <a:path extrusionOk="0" h="932116" w="932116">
                    <a:moveTo>
                      <a:pt x="203835" y="481870"/>
                    </a:moveTo>
                    <a:cubicBezTo>
                      <a:pt x="195869" y="479090"/>
                      <a:pt x="188049" y="475911"/>
                      <a:pt x="180404" y="472345"/>
                    </a:cubicBezTo>
                    <a:lnTo>
                      <a:pt x="163925" y="483870"/>
                    </a:lnTo>
                    <a:cubicBezTo>
                      <a:pt x="141297" y="499547"/>
                      <a:pt x="110709" y="496864"/>
                      <a:pt x="91154" y="477488"/>
                    </a:cubicBezTo>
                    <a:lnTo>
                      <a:pt x="69152" y="455962"/>
                    </a:lnTo>
                    <a:cubicBezTo>
                      <a:pt x="49776" y="436407"/>
                      <a:pt x="47093" y="405819"/>
                      <a:pt x="62770" y="383191"/>
                    </a:cubicBezTo>
                    <a:lnTo>
                      <a:pt x="74200" y="366903"/>
                    </a:lnTo>
                    <a:cubicBezTo>
                      <a:pt x="71406" y="360870"/>
                      <a:pt x="68866" y="354743"/>
                      <a:pt x="66580" y="348520"/>
                    </a:cubicBezTo>
                    <a:lnTo>
                      <a:pt x="46958" y="345091"/>
                    </a:lnTo>
                    <a:cubicBezTo>
                      <a:pt x="19888" y="340185"/>
                      <a:pt x="155" y="316689"/>
                      <a:pt x="0" y="289179"/>
                    </a:cubicBezTo>
                    <a:lnTo>
                      <a:pt x="0" y="258032"/>
                    </a:lnTo>
                    <a:cubicBezTo>
                      <a:pt x="109" y="230486"/>
                      <a:pt x="19853" y="206938"/>
                      <a:pt x="46958" y="202025"/>
                    </a:cubicBezTo>
                    <a:lnTo>
                      <a:pt x="66580" y="198596"/>
                    </a:lnTo>
                    <a:cubicBezTo>
                      <a:pt x="68802" y="192246"/>
                      <a:pt x="71342" y="186119"/>
                      <a:pt x="74200" y="180213"/>
                    </a:cubicBezTo>
                    <a:lnTo>
                      <a:pt x="62770" y="163925"/>
                    </a:lnTo>
                    <a:cubicBezTo>
                      <a:pt x="47093" y="141297"/>
                      <a:pt x="49776" y="110709"/>
                      <a:pt x="69152" y="91154"/>
                    </a:cubicBezTo>
                    <a:lnTo>
                      <a:pt x="91154" y="69152"/>
                    </a:lnTo>
                    <a:cubicBezTo>
                      <a:pt x="110709" y="49776"/>
                      <a:pt x="141297" y="47093"/>
                      <a:pt x="163925" y="62770"/>
                    </a:cubicBezTo>
                    <a:lnTo>
                      <a:pt x="180308" y="74200"/>
                    </a:lnTo>
                    <a:cubicBezTo>
                      <a:pt x="186341" y="71406"/>
                      <a:pt x="192469" y="68866"/>
                      <a:pt x="198692" y="66580"/>
                    </a:cubicBezTo>
                    <a:lnTo>
                      <a:pt x="202025" y="46958"/>
                    </a:lnTo>
                    <a:cubicBezTo>
                      <a:pt x="206931" y="19888"/>
                      <a:pt x="230427" y="155"/>
                      <a:pt x="257937" y="0"/>
                    </a:cubicBezTo>
                    <a:lnTo>
                      <a:pt x="289084" y="0"/>
                    </a:lnTo>
                    <a:cubicBezTo>
                      <a:pt x="316630" y="109"/>
                      <a:pt x="340179" y="19853"/>
                      <a:pt x="345091" y="46958"/>
                    </a:cubicBezTo>
                    <a:lnTo>
                      <a:pt x="348520" y="66580"/>
                    </a:lnTo>
                    <a:cubicBezTo>
                      <a:pt x="354870" y="68802"/>
                      <a:pt x="360998" y="71342"/>
                      <a:pt x="366903" y="74200"/>
                    </a:cubicBezTo>
                    <a:lnTo>
                      <a:pt x="383191" y="62770"/>
                    </a:lnTo>
                    <a:cubicBezTo>
                      <a:pt x="405819" y="47093"/>
                      <a:pt x="436407" y="49776"/>
                      <a:pt x="455962" y="69152"/>
                    </a:cubicBezTo>
                    <a:lnTo>
                      <a:pt x="477965" y="91154"/>
                    </a:lnTo>
                    <a:cubicBezTo>
                      <a:pt x="497340" y="110709"/>
                      <a:pt x="500023" y="141297"/>
                      <a:pt x="484346" y="163925"/>
                    </a:cubicBezTo>
                    <a:lnTo>
                      <a:pt x="472821" y="180308"/>
                    </a:lnTo>
                    <a:cubicBezTo>
                      <a:pt x="476393" y="187951"/>
                      <a:pt x="479572" y="195772"/>
                      <a:pt x="482346" y="203740"/>
                    </a:cubicBezTo>
                    <a:cubicBezTo>
                      <a:pt x="487370" y="218759"/>
                      <a:pt x="479267" y="235006"/>
                      <a:pt x="464248" y="240030"/>
                    </a:cubicBezTo>
                    <a:cubicBezTo>
                      <a:pt x="449230" y="245054"/>
                      <a:pt x="432982" y="236951"/>
                      <a:pt x="427958" y="221932"/>
                    </a:cubicBezTo>
                    <a:cubicBezTo>
                      <a:pt x="424635" y="211652"/>
                      <a:pt x="420296" y="201729"/>
                      <a:pt x="415004" y="192310"/>
                    </a:cubicBezTo>
                    <a:cubicBezTo>
                      <a:pt x="409233" y="182638"/>
                      <a:pt x="409680" y="170479"/>
                      <a:pt x="416147" y="161258"/>
                    </a:cubicBezTo>
                    <a:lnTo>
                      <a:pt x="437483" y="131064"/>
                    </a:lnTo>
                    <a:lnTo>
                      <a:pt x="415576" y="109538"/>
                    </a:lnTo>
                    <a:lnTo>
                      <a:pt x="385477" y="130969"/>
                    </a:lnTo>
                    <a:cubicBezTo>
                      <a:pt x="376380" y="137334"/>
                      <a:pt x="364421" y="137854"/>
                      <a:pt x="354806" y="132302"/>
                    </a:cubicBezTo>
                    <a:cubicBezTo>
                      <a:pt x="342607" y="125270"/>
                      <a:pt x="329543" y="119858"/>
                      <a:pt x="315944" y="116205"/>
                    </a:cubicBezTo>
                    <a:cubicBezTo>
                      <a:pt x="305201" y="113333"/>
                      <a:pt x="297101" y="104489"/>
                      <a:pt x="295180" y="93536"/>
                    </a:cubicBezTo>
                    <a:lnTo>
                      <a:pt x="288798" y="56483"/>
                    </a:lnTo>
                    <a:lnTo>
                      <a:pt x="258032" y="56483"/>
                    </a:lnTo>
                    <a:lnTo>
                      <a:pt x="251936" y="92869"/>
                    </a:lnTo>
                    <a:cubicBezTo>
                      <a:pt x="250015" y="103822"/>
                      <a:pt x="241915" y="112666"/>
                      <a:pt x="231172" y="115538"/>
                    </a:cubicBezTo>
                    <a:cubicBezTo>
                      <a:pt x="217521" y="119522"/>
                      <a:pt x="204455" y="125287"/>
                      <a:pt x="192310" y="132683"/>
                    </a:cubicBezTo>
                    <a:cubicBezTo>
                      <a:pt x="182527" y="138287"/>
                      <a:pt x="170364" y="137616"/>
                      <a:pt x="161258" y="130969"/>
                    </a:cubicBezTo>
                    <a:lnTo>
                      <a:pt x="130683" y="109538"/>
                    </a:lnTo>
                    <a:lnTo>
                      <a:pt x="109157" y="131540"/>
                    </a:lnTo>
                    <a:lnTo>
                      <a:pt x="130969" y="161258"/>
                    </a:lnTo>
                    <a:cubicBezTo>
                      <a:pt x="137616" y="170364"/>
                      <a:pt x="138287" y="182527"/>
                      <a:pt x="132683" y="192310"/>
                    </a:cubicBezTo>
                    <a:cubicBezTo>
                      <a:pt x="125651" y="204509"/>
                      <a:pt x="120239" y="217573"/>
                      <a:pt x="116586" y="231172"/>
                    </a:cubicBezTo>
                    <a:cubicBezTo>
                      <a:pt x="113714" y="241915"/>
                      <a:pt x="104870" y="250015"/>
                      <a:pt x="93917" y="251936"/>
                    </a:cubicBezTo>
                    <a:lnTo>
                      <a:pt x="56483" y="258318"/>
                    </a:lnTo>
                    <a:lnTo>
                      <a:pt x="56483" y="289084"/>
                    </a:lnTo>
                    <a:lnTo>
                      <a:pt x="92869" y="295180"/>
                    </a:lnTo>
                    <a:cubicBezTo>
                      <a:pt x="103822" y="297101"/>
                      <a:pt x="112666" y="305201"/>
                      <a:pt x="115538" y="315944"/>
                    </a:cubicBezTo>
                    <a:cubicBezTo>
                      <a:pt x="119522" y="329595"/>
                      <a:pt x="125287" y="342661"/>
                      <a:pt x="132683" y="354806"/>
                    </a:cubicBezTo>
                    <a:cubicBezTo>
                      <a:pt x="138235" y="364421"/>
                      <a:pt x="137715" y="376380"/>
                      <a:pt x="131350" y="385477"/>
                    </a:cubicBezTo>
                    <a:lnTo>
                      <a:pt x="109919" y="415957"/>
                    </a:lnTo>
                    <a:lnTo>
                      <a:pt x="131540" y="437483"/>
                    </a:lnTo>
                    <a:lnTo>
                      <a:pt x="161258" y="416147"/>
                    </a:lnTo>
                    <a:cubicBezTo>
                      <a:pt x="170355" y="409782"/>
                      <a:pt x="182314" y="409262"/>
                      <a:pt x="191929" y="414814"/>
                    </a:cubicBezTo>
                    <a:cubicBezTo>
                      <a:pt x="201494" y="420197"/>
                      <a:pt x="211578" y="424601"/>
                      <a:pt x="222028" y="427958"/>
                    </a:cubicBezTo>
                    <a:cubicBezTo>
                      <a:pt x="236994" y="432982"/>
                      <a:pt x="245054" y="449187"/>
                      <a:pt x="240030" y="464153"/>
                    </a:cubicBezTo>
                    <a:cubicBezTo>
                      <a:pt x="235006" y="479119"/>
                      <a:pt x="218801" y="487179"/>
                      <a:pt x="203835" y="482156"/>
                    </a:cubicBezTo>
                    <a:close/>
                    <a:moveTo>
                      <a:pt x="710184" y="579882"/>
                    </a:moveTo>
                    <a:cubicBezTo>
                      <a:pt x="710184" y="651846"/>
                      <a:pt x="651846" y="710184"/>
                      <a:pt x="579882" y="710184"/>
                    </a:cubicBezTo>
                    <a:cubicBezTo>
                      <a:pt x="507918" y="710184"/>
                      <a:pt x="449580" y="651846"/>
                      <a:pt x="449580" y="579882"/>
                    </a:cubicBezTo>
                    <a:cubicBezTo>
                      <a:pt x="449580" y="507918"/>
                      <a:pt x="507918" y="449580"/>
                      <a:pt x="579882" y="449580"/>
                    </a:cubicBezTo>
                    <a:cubicBezTo>
                      <a:pt x="651802" y="449685"/>
                      <a:pt x="710079" y="507962"/>
                      <a:pt x="710184" y="579882"/>
                    </a:cubicBezTo>
                    <a:close/>
                    <a:moveTo>
                      <a:pt x="653034" y="579882"/>
                    </a:moveTo>
                    <a:cubicBezTo>
                      <a:pt x="653034" y="539481"/>
                      <a:pt x="620283" y="506730"/>
                      <a:pt x="579882" y="506730"/>
                    </a:cubicBezTo>
                    <a:cubicBezTo>
                      <a:pt x="539481" y="506730"/>
                      <a:pt x="506730" y="539481"/>
                      <a:pt x="506730" y="579882"/>
                    </a:cubicBezTo>
                    <a:cubicBezTo>
                      <a:pt x="506730" y="620283"/>
                      <a:pt x="539481" y="653034"/>
                      <a:pt x="579882" y="653034"/>
                    </a:cubicBezTo>
                    <a:cubicBezTo>
                      <a:pt x="620261" y="652982"/>
                      <a:pt x="652982" y="620261"/>
                      <a:pt x="653034" y="579882"/>
                    </a:cubicBezTo>
                    <a:close/>
                    <a:moveTo>
                      <a:pt x="932117" y="559308"/>
                    </a:moveTo>
                    <a:lnTo>
                      <a:pt x="932117" y="600456"/>
                    </a:lnTo>
                    <a:cubicBezTo>
                      <a:pt x="932171" y="632459"/>
                      <a:pt x="909165" y="659848"/>
                      <a:pt x="877634" y="665321"/>
                    </a:cubicBezTo>
                    <a:lnTo>
                      <a:pt x="846392" y="670846"/>
                    </a:lnTo>
                    <a:cubicBezTo>
                      <a:pt x="842511" y="682244"/>
                      <a:pt x="837897" y="693380"/>
                      <a:pt x="832580" y="704183"/>
                    </a:cubicBezTo>
                    <a:lnTo>
                      <a:pt x="850773" y="730187"/>
                    </a:lnTo>
                    <a:cubicBezTo>
                      <a:pt x="869201" y="756351"/>
                      <a:pt x="866104" y="791985"/>
                      <a:pt x="843439" y="814578"/>
                    </a:cubicBezTo>
                    <a:lnTo>
                      <a:pt x="814388" y="843629"/>
                    </a:lnTo>
                    <a:cubicBezTo>
                      <a:pt x="791777" y="866257"/>
                      <a:pt x="756171" y="869351"/>
                      <a:pt x="729996" y="850963"/>
                    </a:cubicBezTo>
                    <a:lnTo>
                      <a:pt x="704183" y="832580"/>
                    </a:lnTo>
                    <a:cubicBezTo>
                      <a:pt x="693409" y="837890"/>
                      <a:pt x="682305" y="842503"/>
                      <a:pt x="670941" y="846392"/>
                    </a:cubicBezTo>
                    <a:lnTo>
                      <a:pt x="665512" y="877634"/>
                    </a:lnTo>
                    <a:cubicBezTo>
                      <a:pt x="660003" y="909144"/>
                      <a:pt x="632635" y="932132"/>
                      <a:pt x="600647" y="932117"/>
                    </a:cubicBezTo>
                    <a:lnTo>
                      <a:pt x="559308" y="932117"/>
                    </a:lnTo>
                    <a:cubicBezTo>
                      <a:pt x="527391" y="932039"/>
                      <a:pt x="500130" y="909074"/>
                      <a:pt x="494633" y="877634"/>
                    </a:cubicBezTo>
                    <a:lnTo>
                      <a:pt x="489204" y="846392"/>
                    </a:lnTo>
                    <a:cubicBezTo>
                      <a:pt x="477839" y="842505"/>
                      <a:pt x="466735" y="837892"/>
                      <a:pt x="455962" y="832580"/>
                    </a:cubicBezTo>
                    <a:lnTo>
                      <a:pt x="429673" y="850868"/>
                    </a:lnTo>
                    <a:cubicBezTo>
                      <a:pt x="403498" y="869256"/>
                      <a:pt x="367892" y="866162"/>
                      <a:pt x="345281" y="843534"/>
                    </a:cubicBezTo>
                    <a:lnTo>
                      <a:pt x="316135" y="814388"/>
                    </a:lnTo>
                    <a:cubicBezTo>
                      <a:pt x="293507" y="791777"/>
                      <a:pt x="290413" y="756171"/>
                      <a:pt x="308800" y="729996"/>
                    </a:cubicBezTo>
                    <a:lnTo>
                      <a:pt x="327089" y="704183"/>
                    </a:lnTo>
                    <a:cubicBezTo>
                      <a:pt x="321901" y="693338"/>
                      <a:pt x="317415" y="682171"/>
                      <a:pt x="313658" y="670751"/>
                    </a:cubicBezTo>
                    <a:lnTo>
                      <a:pt x="282416" y="665226"/>
                    </a:lnTo>
                    <a:cubicBezTo>
                      <a:pt x="250920" y="659759"/>
                      <a:pt x="227926" y="632423"/>
                      <a:pt x="227933" y="600456"/>
                    </a:cubicBezTo>
                    <a:lnTo>
                      <a:pt x="227933" y="559308"/>
                    </a:lnTo>
                    <a:cubicBezTo>
                      <a:pt x="227978" y="527512"/>
                      <a:pt x="250747" y="500293"/>
                      <a:pt x="282035" y="494633"/>
                    </a:cubicBezTo>
                    <a:lnTo>
                      <a:pt x="313658" y="488918"/>
                    </a:lnTo>
                    <a:cubicBezTo>
                      <a:pt x="317547" y="477554"/>
                      <a:pt x="322160" y="466450"/>
                      <a:pt x="327470" y="455676"/>
                    </a:cubicBezTo>
                    <a:lnTo>
                      <a:pt x="308896" y="429673"/>
                    </a:lnTo>
                    <a:cubicBezTo>
                      <a:pt x="290508" y="403498"/>
                      <a:pt x="293602" y="367892"/>
                      <a:pt x="316230" y="345281"/>
                    </a:cubicBezTo>
                    <a:lnTo>
                      <a:pt x="345281" y="316230"/>
                    </a:lnTo>
                    <a:cubicBezTo>
                      <a:pt x="367892" y="293602"/>
                      <a:pt x="403498" y="290508"/>
                      <a:pt x="429673" y="308896"/>
                    </a:cubicBezTo>
                    <a:lnTo>
                      <a:pt x="455676" y="327089"/>
                    </a:lnTo>
                    <a:cubicBezTo>
                      <a:pt x="466456" y="321900"/>
                      <a:pt x="477559" y="317413"/>
                      <a:pt x="488918" y="313658"/>
                    </a:cubicBezTo>
                    <a:lnTo>
                      <a:pt x="494633" y="282035"/>
                    </a:lnTo>
                    <a:cubicBezTo>
                      <a:pt x="500293" y="250747"/>
                      <a:pt x="527512" y="227978"/>
                      <a:pt x="559308" y="227933"/>
                    </a:cubicBezTo>
                    <a:lnTo>
                      <a:pt x="600456" y="227933"/>
                    </a:lnTo>
                    <a:cubicBezTo>
                      <a:pt x="632445" y="227918"/>
                      <a:pt x="659812" y="250905"/>
                      <a:pt x="665321" y="282416"/>
                    </a:cubicBezTo>
                    <a:lnTo>
                      <a:pt x="670751" y="313658"/>
                    </a:lnTo>
                    <a:cubicBezTo>
                      <a:pt x="682173" y="317408"/>
                      <a:pt x="693341" y="321894"/>
                      <a:pt x="704183" y="327089"/>
                    </a:cubicBezTo>
                    <a:lnTo>
                      <a:pt x="730187" y="308896"/>
                    </a:lnTo>
                    <a:cubicBezTo>
                      <a:pt x="756362" y="290508"/>
                      <a:pt x="791967" y="293602"/>
                      <a:pt x="814578" y="316230"/>
                    </a:cubicBezTo>
                    <a:lnTo>
                      <a:pt x="843629" y="345281"/>
                    </a:lnTo>
                    <a:cubicBezTo>
                      <a:pt x="866294" y="367874"/>
                      <a:pt x="869391" y="403508"/>
                      <a:pt x="850963" y="429673"/>
                    </a:cubicBezTo>
                    <a:lnTo>
                      <a:pt x="832771" y="455676"/>
                    </a:lnTo>
                    <a:cubicBezTo>
                      <a:pt x="838086" y="466448"/>
                      <a:pt x="842699" y="477552"/>
                      <a:pt x="846582" y="488918"/>
                    </a:cubicBezTo>
                    <a:lnTo>
                      <a:pt x="877824" y="494348"/>
                    </a:lnTo>
                    <a:lnTo>
                      <a:pt x="877824" y="494348"/>
                    </a:lnTo>
                    <a:cubicBezTo>
                      <a:pt x="909295" y="499945"/>
                      <a:pt x="932194" y="527344"/>
                      <a:pt x="932117" y="559308"/>
                    </a:cubicBezTo>
                    <a:close/>
                    <a:moveTo>
                      <a:pt x="874967" y="559308"/>
                    </a:moveTo>
                    <a:cubicBezTo>
                      <a:pt x="874978" y="555064"/>
                      <a:pt x="871914" y="551435"/>
                      <a:pt x="867728" y="550736"/>
                    </a:cubicBezTo>
                    <a:lnTo>
                      <a:pt x="819245" y="542258"/>
                    </a:lnTo>
                    <a:cubicBezTo>
                      <a:pt x="808292" y="540337"/>
                      <a:pt x="799448" y="532237"/>
                      <a:pt x="796576" y="521494"/>
                    </a:cubicBezTo>
                    <a:cubicBezTo>
                      <a:pt x="791538" y="502761"/>
                      <a:pt x="784077" y="484765"/>
                      <a:pt x="774383" y="467963"/>
                    </a:cubicBezTo>
                    <a:cubicBezTo>
                      <a:pt x="768912" y="458396"/>
                      <a:pt x="769431" y="446536"/>
                      <a:pt x="775716" y="437483"/>
                    </a:cubicBezTo>
                    <a:lnTo>
                      <a:pt x="804291" y="397193"/>
                    </a:lnTo>
                    <a:cubicBezTo>
                      <a:pt x="806694" y="393732"/>
                      <a:pt x="806294" y="389051"/>
                      <a:pt x="803339" y="386048"/>
                    </a:cubicBezTo>
                    <a:lnTo>
                      <a:pt x="774287" y="356997"/>
                    </a:lnTo>
                    <a:cubicBezTo>
                      <a:pt x="771302" y="354005"/>
                      <a:pt x="766593" y="353602"/>
                      <a:pt x="763143" y="356045"/>
                    </a:cubicBezTo>
                    <a:lnTo>
                      <a:pt x="722852" y="384620"/>
                    </a:lnTo>
                    <a:cubicBezTo>
                      <a:pt x="713756" y="390984"/>
                      <a:pt x="701796" y="391504"/>
                      <a:pt x="692182" y="385953"/>
                    </a:cubicBezTo>
                    <a:cubicBezTo>
                      <a:pt x="675382" y="376253"/>
                      <a:pt x="657386" y="368792"/>
                      <a:pt x="638651" y="363760"/>
                    </a:cubicBezTo>
                    <a:cubicBezTo>
                      <a:pt x="627908" y="360887"/>
                      <a:pt x="619808" y="352043"/>
                      <a:pt x="617887" y="341090"/>
                    </a:cubicBezTo>
                    <a:lnTo>
                      <a:pt x="608933" y="291941"/>
                    </a:lnTo>
                    <a:cubicBezTo>
                      <a:pt x="608234" y="287755"/>
                      <a:pt x="604605" y="284691"/>
                      <a:pt x="600361" y="284702"/>
                    </a:cubicBezTo>
                    <a:lnTo>
                      <a:pt x="559308" y="284702"/>
                    </a:lnTo>
                    <a:cubicBezTo>
                      <a:pt x="555064" y="284691"/>
                      <a:pt x="551435" y="287755"/>
                      <a:pt x="550736" y="291941"/>
                    </a:cubicBezTo>
                    <a:lnTo>
                      <a:pt x="542258" y="340424"/>
                    </a:lnTo>
                    <a:cubicBezTo>
                      <a:pt x="540337" y="351377"/>
                      <a:pt x="532237" y="360221"/>
                      <a:pt x="521494" y="363093"/>
                    </a:cubicBezTo>
                    <a:cubicBezTo>
                      <a:pt x="502758" y="368123"/>
                      <a:pt x="484762" y="375584"/>
                      <a:pt x="467963" y="385286"/>
                    </a:cubicBezTo>
                    <a:cubicBezTo>
                      <a:pt x="458396" y="390757"/>
                      <a:pt x="446536" y="390238"/>
                      <a:pt x="437483" y="383953"/>
                    </a:cubicBezTo>
                    <a:lnTo>
                      <a:pt x="397193" y="355378"/>
                    </a:lnTo>
                    <a:cubicBezTo>
                      <a:pt x="393712" y="352921"/>
                      <a:pt x="388970" y="353323"/>
                      <a:pt x="385953" y="356330"/>
                    </a:cubicBezTo>
                    <a:lnTo>
                      <a:pt x="356902" y="385382"/>
                    </a:lnTo>
                    <a:cubicBezTo>
                      <a:pt x="353947" y="388384"/>
                      <a:pt x="353547" y="393065"/>
                      <a:pt x="355949" y="396526"/>
                    </a:cubicBezTo>
                    <a:lnTo>
                      <a:pt x="384524" y="436817"/>
                    </a:lnTo>
                    <a:cubicBezTo>
                      <a:pt x="390889" y="445913"/>
                      <a:pt x="391409" y="457873"/>
                      <a:pt x="385858" y="467487"/>
                    </a:cubicBezTo>
                    <a:cubicBezTo>
                      <a:pt x="376161" y="484288"/>
                      <a:pt x="368700" y="502284"/>
                      <a:pt x="363664" y="521018"/>
                    </a:cubicBezTo>
                    <a:cubicBezTo>
                      <a:pt x="360869" y="532112"/>
                      <a:pt x="351724" y="540469"/>
                      <a:pt x="340423" y="542258"/>
                    </a:cubicBezTo>
                    <a:lnTo>
                      <a:pt x="291941" y="550736"/>
                    </a:lnTo>
                    <a:cubicBezTo>
                      <a:pt x="287755" y="551435"/>
                      <a:pt x="284691" y="555064"/>
                      <a:pt x="284702" y="559308"/>
                    </a:cubicBezTo>
                    <a:lnTo>
                      <a:pt x="284702" y="600456"/>
                    </a:lnTo>
                    <a:cubicBezTo>
                      <a:pt x="284691" y="604701"/>
                      <a:pt x="287755" y="608329"/>
                      <a:pt x="291941" y="609029"/>
                    </a:cubicBezTo>
                    <a:lnTo>
                      <a:pt x="340424" y="617506"/>
                    </a:lnTo>
                    <a:cubicBezTo>
                      <a:pt x="351377" y="619427"/>
                      <a:pt x="360221" y="627527"/>
                      <a:pt x="363093" y="638270"/>
                    </a:cubicBezTo>
                    <a:cubicBezTo>
                      <a:pt x="368128" y="657004"/>
                      <a:pt x="375589" y="675000"/>
                      <a:pt x="385286" y="691801"/>
                    </a:cubicBezTo>
                    <a:cubicBezTo>
                      <a:pt x="390838" y="701415"/>
                      <a:pt x="390318" y="713375"/>
                      <a:pt x="383953" y="722471"/>
                    </a:cubicBezTo>
                    <a:lnTo>
                      <a:pt x="355378" y="762762"/>
                    </a:lnTo>
                    <a:cubicBezTo>
                      <a:pt x="352975" y="766223"/>
                      <a:pt x="353375" y="770903"/>
                      <a:pt x="356330" y="773906"/>
                    </a:cubicBezTo>
                    <a:lnTo>
                      <a:pt x="385382" y="802958"/>
                    </a:lnTo>
                    <a:cubicBezTo>
                      <a:pt x="388367" y="805950"/>
                      <a:pt x="393076" y="806352"/>
                      <a:pt x="396526" y="803910"/>
                    </a:cubicBezTo>
                    <a:lnTo>
                      <a:pt x="436817" y="775335"/>
                    </a:lnTo>
                    <a:cubicBezTo>
                      <a:pt x="445913" y="768970"/>
                      <a:pt x="457873" y="768450"/>
                      <a:pt x="467487" y="774002"/>
                    </a:cubicBezTo>
                    <a:cubicBezTo>
                      <a:pt x="484288" y="783698"/>
                      <a:pt x="502284" y="791159"/>
                      <a:pt x="521018" y="796195"/>
                    </a:cubicBezTo>
                    <a:cubicBezTo>
                      <a:pt x="532056" y="798963"/>
                      <a:pt x="540400" y="808018"/>
                      <a:pt x="542258" y="819245"/>
                    </a:cubicBezTo>
                    <a:lnTo>
                      <a:pt x="550736" y="867728"/>
                    </a:lnTo>
                    <a:cubicBezTo>
                      <a:pt x="551435" y="871914"/>
                      <a:pt x="555064" y="874978"/>
                      <a:pt x="559308" y="874967"/>
                    </a:cubicBezTo>
                    <a:lnTo>
                      <a:pt x="600456" y="874967"/>
                    </a:lnTo>
                    <a:cubicBezTo>
                      <a:pt x="604701" y="874978"/>
                      <a:pt x="608329" y="871914"/>
                      <a:pt x="609029" y="867728"/>
                    </a:cubicBezTo>
                    <a:lnTo>
                      <a:pt x="617506" y="819245"/>
                    </a:lnTo>
                    <a:cubicBezTo>
                      <a:pt x="619427" y="808292"/>
                      <a:pt x="627527" y="799448"/>
                      <a:pt x="638270" y="796576"/>
                    </a:cubicBezTo>
                    <a:cubicBezTo>
                      <a:pt x="657003" y="791537"/>
                      <a:pt x="674998" y="784076"/>
                      <a:pt x="691801" y="774383"/>
                    </a:cubicBezTo>
                    <a:cubicBezTo>
                      <a:pt x="701415" y="768831"/>
                      <a:pt x="713375" y="769351"/>
                      <a:pt x="722471" y="775716"/>
                    </a:cubicBezTo>
                    <a:lnTo>
                      <a:pt x="762762" y="804291"/>
                    </a:lnTo>
                    <a:cubicBezTo>
                      <a:pt x="766223" y="806694"/>
                      <a:pt x="770903" y="806294"/>
                      <a:pt x="773906" y="803339"/>
                    </a:cubicBezTo>
                    <a:lnTo>
                      <a:pt x="802958" y="774287"/>
                    </a:lnTo>
                    <a:cubicBezTo>
                      <a:pt x="805950" y="771302"/>
                      <a:pt x="806352" y="766593"/>
                      <a:pt x="803910" y="763143"/>
                    </a:cubicBezTo>
                    <a:lnTo>
                      <a:pt x="775335" y="722852"/>
                    </a:lnTo>
                    <a:cubicBezTo>
                      <a:pt x="768970" y="713756"/>
                      <a:pt x="768450" y="701796"/>
                      <a:pt x="774002" y="692182"/>
                    </a:cubicBezTo>
                    <a:cubicBezTo>
                      <a:pt x="783698" y="675381"/>
                      <a:pt x="791159" y="657385"/>
                      <a:pt x="796195" y="638651"/>
                    </a:cubicBezTo>
                    <a:cubicBezTo>
                      <a:pt x="799067" y="627908"/>
                      <a:pt x="807911" y="619808"/>
                      <a:pt x="818864" y="617887"/>
                    </a:cubicBezTo>
                    <a:lnTo>
                      <a:pt x="867728" y="608933"/>
                    </a:lnTo>
                    <a:cubicBezTo>
                      <a:pt x="871914" y="608234"/>
                      <a:pt x="874978" y="604605"/>
                      <a:pt x="874967" y="600361"/>
                    </a:cubicBezTo>
                    <a:close/>
                  </a:path>
                </a:pathLst>
              </a:custGeom>
              <a:solidFill>
                <a:schemeClr val="lt1"/>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grpSp>
      </p:grpSp>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ubtle Gray Left with IMLS credit">
  <p:cSld name="TITLE_ONLY_1_1_1_1_1_1_2">
    <p:spTree>
      <p:nvGrpSpPr>
        <p:cNvPr id="194" name="Shape 194"/>
        <p:cNvGrpSpPr/>
        <p:nvPr/>
      </p:nvGrpSpPr>
      <p:grpSpPr>
        <a:xfrm>
          <a:off x="0" y="0"/>
          <a:ext cx="0" cy="0"/>
          <a:chOff x="0" y="0"/>
          <a:chExt cx="0" cy="0"/>
        </a:xfrm>
      </p:grpSpPr>
      <p:pic>
        <p:nvPicPr>
          <p:cNvPr id="195" name="Google Shape;195;g270f14f3c42_0_924">
            <a:hlinkClick r:id="rId2"/>
          </p:cNvPr>
          <p:cNvPicPr preferRelativeResize="0"/>
          <p:nvPr/>
        </p:nvPicPr>
        <p:blipFill rotWithShape="1">
          <a:blip r:embed="rId3">
            <a:alphaModFix/>
          </a:blip>
          <a:srcRect b="0" l="0" r="0" t="0"/>
          <a:stretch/>
        </p:blipFill>
        <p:spPr>
          <a:xfrm>
            <a:off x="4698008" y="4280817"/>
            <a:ext cx="1179949" cy="536766"/>
          </a:xfrm>
          <a:prstGeom prst="rect">
            <a:avLst/>
          </a:prstGeom>
          <a:noFill/>
          <a:ln>
            <a:noFill/>
          </a:ln>
        </p:spPr>
      </p:pic>
      <p:sp>
        <p:nvSpPr>
          <p:cNvPr id="196" name="Google Shape;196;g270f14f3c42_0_924"/>
          <p:cNvSpPr txBox="1"/>
          <p:nvPr/>
        </p:nvSpPr>
        <p:spPr>
          <a:xfrm>
            <a:off x="6070650" y="4322225"/>
            <a:ext cx="2276700" cy="536700"/>
          </a:xfrm>
          <a:prstGeom prst="rect">
            <a:avLst/>
          </a:prstGeom>
          <a:noFill/>
          <a:ln>
            <a:noFill/>
          </a:ln>
        </p:spPr>
        <p:txBody>
          <a:bodyPr anchorCtr="0" anchor="t" bIns="91425" lIns="0" spcFirstLastPara="1" rIns="91425" wrap="square" tIns="0">
            <a:noAutofit/>
          </a:bodyPr>
          <a:lstStyle/>
          <a:p>
            <a:pPr indent="0" lvl="0" marL="0" marR="0" rtl="0" algn="ctr">
              <a:lnSpc>
                <a:spcPct val="120000"/>
              </a:lnSpc>
              <a:spcBef>
                <a:spcPts val="0"/>
              </a:spcBef>
              <a:spcAft>
                <a:spcPts val="0"/>
              </a:spcAft>
              <a:buClr>
                <a:schemeClr val="dk1"/>
              </a:buClr>
              <a:buSzPts val="2000"/>
              <a:buFont typeface="Arial"/>
              <a:buNone/>
            </a:pPr>
            <a:r>
              <a:rPr b="0" i="0" lang="en-US" sz="850" u="none" cap="none" strike="noStrike">
                <a:solidFill>
                  <a:schemeClr val="accent1"/>
                </a:solidFill>
                <a:latin typeface="Arial"/>
                <a:ea typeface="Arial"/>
                <a:cs typeface="Arial"/>
                <a:sym typeface="Arial"/>
              </a:rPr>
              <a:t>This project was made possible in part by the</a:t>
            </a:r>
            <a:r>
              <a:rPr b="0" i="0" lang="en-US" sz="900" u="none" cap="none" strike="noStrike">
                <a:solidFill>
                  <a:schemeClr val="accent1"/>
                </a:solidFill>
                <a:latin typeface="Arial"/>
                <a:ea typeface="Arial"/>
                <a:cs typeface="Arial"/>
                <a:sym typeface="Arial"/>
              </a:rPr>
              <a:t> </a:t>
            </a:r>
            <a:r>
              <a:rPr b="1" i="0" lang="en-US" sz="850" u="none" cap="none" strike="noStrike">
                <a:solidFill>
                  <a:schemeClr val="accent1"/>
                </a:solidFill>
                <a:latin typeface="Arial"/>
                <a:ea typeface="Arial"/>
                <a:cs typeface="Arial"/>
                <a:sym typeface="Arial"/>
              </a:rPr>
              <a:t>Institute of Museum and Library Services</a:t>
            </a:r>
            <a:r>
              <a:rPr b="0" i="0" lang="en-US" sz="850" u="none" cap="none" strike="noStrike">
                <a:solidFill>
                  <a:schemeClr val="accent1"/>
                </a:solidFill>
                <a:latin typeface="Arial"/>
                <a:ea typeface="Arial"/>
                <a:cs typeface="Arial"/>
                <a:sym typeface="Arial"/>
              </a:rPr>
              <a:t> Grant ME-249136-OMS-21  |  </a:t>
            </a:r>
            <a:r>
              <a:rPr b="1" i="0" lang="en-US" sz="850" u="none" cap="none" strike="noStrike">
                <a:solidFill>
                  <a:schemeClr val="hlink"/>
                </a:solidFill>
                <a:uFill>
                  <a:noFill/>
                </a:uFill>
                <a:latin typeface="Arial"/>
                <a:ea typeface="Arial"/>
                <a:cs typeface="Arial"/>
                <a:sym typeface="Arial"/>
                <a:hlinkClick r:id="rId4"/>
              </a:rPr>
              <a:t>IMLS.gov</a:t>
            </a:r>
            <a:r>
              <a:rPr b="0" i="0" lang="en-US" sz="850" u="none" cap="none" strike="noStrike">
                <a:solidFill>
                  <a:schemeClr val="accent1"/>
                </a:solidFill>
                <a:latin typeface="Arial"/>
                <a:ea typeface="Arial"/>
                <a:cs typeface="Arial"/>
                <a:sym typeface="Arial"/>
              </a:rPr>
              <a:t> </a:t>
            </a:r>
            <a:endParaRPr b="1" i="1" sz="850" u="none" cap="none" strike="noStrike">
              <a:solidFill>
                <a:srgbClr val="CC0000"/>
              </a:solidFill>
              <a:latin typeface="Arial"/>
              <a:ea typeface="Arial"/>
              <a:cs typeface="Arial"/>
              <a:sym typeface="Arial"/>
            </a:endParaRPr>
          </a:p>
        </p:txBody>
      </p:sp>
      <p:sp>
        <p:nvSpPr>
          <p:cNvPr id="197" name="Google Shape;197;g270f14f3c42_0_924"/>
          <p:cNvSpPr/>
          <p:nvPr/>
        </p:nvSpPr>
        <p:spPr>
          <a:xfrm>
            <a:off x="1" y="0"/>
            <a:ext cx="4572000" cy="5143500"/>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198" name="Google Shape;198;g270f14f3c42_0_924"/>
          <p:cNvSpPr txBox="1"/>
          <p:nvPr>
            <p:ph idx="12" type="sldNum"/>
          </p:nvPr>
        </p:nvSpPr>
        <p:spPr>
          <a:xfrm>
            <a:off x="213458" y="4783687"/>
            <a:ext cx="457200" cy="183000"/>
          </a:xfrm>
          <a:prstGeom prst="rect">
            <a:avLst/>
          </a:prstGeom>
          <a:noFill/>
          <a:ln>
            <a:noFill/>
          </a:ln>
        </p:spPr>
        <p:txBody>
          <a:bodyPr anchorCtr="0" anchor="ctr" bIns="45700" lIns="0" spcFirstLastPara="1" rIns="0" wrap="square" tIns="45700">
            <a:noAutofit/>
          </a:bodyPr>
          <a:lstStyle>
            <a:lvl1pPr indent="0" lvl="0" marL="0" marR="0" rtl="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pic>
        <p:nvPicPr>
          <p:cNvPr id="199" name="Google Shape;199;g270f14f3c42_0_924"/>
          <p:cNvPicPr preferRelativeResize="0"/>
          <p:nvPr/>
        </p:nvPicPr>
        <p:blipFill rotWithShape="1">
          <a:blip r:embed="rId5">
            <a:alphaModFix/>
          </a:blip>
          <a:srcRect b="0" l="0" r="0" t="0"/>
          <a:stretch/>
        </p:blipFill>
        <p:spPr>
          <a:xfrm>
            <a:off x="8528295" y="4511920"/>
            <a:ext cx="364879" cy="364879"/>
          </a:xfrm>
          <a:prstGeom prst="rect">
            <a:avLst/>
          </a:prstGeom>
          <a:noFill/>
          <a:ln>
            <a:noFill/>
          </a:ln>
        </p:spPr>
      </p:pic>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op Subtle Gray with IMLS credit">
  <p:cSld name="BLANK_3_1">
    <p:spTree>
      <p:nvGrpSpPr>
        <p:cNvPr id="200" name="Shape 200"/>
        <p:cNvGrpSpPr/>
        <p:nvPr/>
      </p:nvGrpSpPr>
      <p:grpSpPr>
        <a:xfrm>
          <a:off x="0" y="0"/>
          <a:ext cx="0" cy="0"/>
          <a:chOff x="0" y="0"/>
          <a:chExt cx="0" cy="0"/>
        </a:xfrm>
      </p:grpSpPr>
      <p:sp>
        <p:nvSpPr>
          <p:cNvPr id="201" name="Google Shape;201;g270f14f3c42_0_930"/>
          <p:cNvSpPr txBox="1"/>
          <p:nvPr>
            <p:ph idx="12" type="sldNum"/>
          </p:nvPr>
        </p:nvSpPr>
        <p:spPr>
          <a:xfrm>
            <a:off x="213458" y="4783687"/>
            <a:ext cx="457200" cy="183000"/>
          </a:xfrm>
          <a:prstGeom prst="rect">
            <a:avLst/>
          </a:prstGeom>
          <a:noFill/>
          <a:ln>
            <a:noFill/>
          </a:ln>
        </p:spPr>
        <p:txBody>
          <a:bodyPr anchorCtr="0" anchor="ctr" bIns="45700" lIns="0" spcFirstLastPara="1" rIns="0" wrap="square" tIns="45700">
            <a:noAutofit/>
          </a:bodyPr>
          <a:lstStyle>
            <a:lvl1pPr indent="0" lvl="0" marL="0" marR="0" rtl="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sp>
        <p:nvSpPr>
          <p:cNvPr id="202" name="Google Shape;202;g270f14f3c42_0_930"/>
          <p:cNvSpPr/>
          <p:nvPr/>
        </p:nvSpPr>
        <p:spPr>
          <a:xfrm>
            <a:off x="8329175" y="4328250"/>
            <a:ext cx="814800" cy="8154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3" name="Google Shape;203;g270f14f3c42_0_930"/>
          <p:cNvSpPr/>
          <p:nvPr/>
        </p:nvSpPr>
        <p:spPr>
          <a:xfrm>
            <a:off x="0" y="3976688"/>
            <a:ext cx="9144000" cy="1166700"/>
          </a:xfrm>
          <a:prstGeom prst="rect">
            <a:avLst/>
          </a:prstGeom>
          <a:solidFill>
            <a:schemeClr val="l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204" name="Google Shape;204;g270f14f3c42_0_930"/>
          <p:cNvSpPr/>
          <p:nvPr/>
        </p:nvSpPr>
        <p:spPr>
          <a:xfrm>
            <a:off x="0" y="0"/>
            <a:ext cx="9144000" cy="3976800"/>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pic>
        <p:nvPicPr>
          <p:cNvPr id="205" name="Google Shape;205;g270f14f3c42_0_930"/>
          <p:cNvPicPr preferRelativeResize="0"/>
          <p:nvPr/>
        </p:nvPicPr>
        <p:blipFill rotWithShape="1">
          <a:blip r:embed="rId2">
            <a:alphaModFix/>
          </a:blip>
          <a:srcRect b="0" l="0" r="0" t="0"/>
          <a:stretch/>
        </p:blipFill>
        <p:spPr>
          <a:xfrm>
            <a:off x="250825" y="268308"/>
            <a:ext cx="602326" cy="602326"/>
          </a:xfrm>
          <a:prstGeom prst="rect">
            <a:avLst/>
          </a:prstGeom>
          <a:noFill/>
          <a:ln>
            <a:noFill/>
          </a:ln>
        </p:spPr>
      </p:pic>
      <p:sp>
        <p:nvSpPr>
          <p:cNvPr id="206" name="Google Shape;206;g270f14f3c42_0_930"/>
          <p:cNvSpPr txBox="1"/>
          <p:nvPr/>
        </p:nvSpPr>
        <p:spPr>
          <a:xfrm>
            <a:off x="1615425" y="3261150"/>
            <a:ext cx="2357100" cy="536700"/>
          </a:xfrm>
          <a:prstGeom prst="rect">
            <a:avLst/>
          </a:prstGeom>
          <a:noFill/>
          <a:ln>
            <a:noFill/>
          </a:ln>
        </p:spPr>
        <p:txBody>
          <a:bodyPr anchorCtr="0" anchor="t" bIns="91425" lIns="0" spcFirstLastPara="1" rIns="91425" wrap="square" tIns="0">
            <a:noAutofit/>
          </a:bodyPr>
          <a:lstStyle/>
          <a:p>
            <a:pPr indent="0" lvl="0" marL="0" marR="0" rtl="0" algn="just">
              <a:lnSpc>
                <a:spcPct val="120000"/>
              </a:lnSpc>
              <a:spcBef>
                <a:spcPts val="0"/>
              </a:spcBef>
              <a:spcAft>
                <a:spcPts val="0"/>
              </a:spcAft>
              <a:buClr>
                <a:schemeClr val="dk1"/>
              </a:buClr>
              <a:buSzPts val="2000"/>
              <a:buFont typeface="Arial"/>
              <a:buNone/>
            </a:pPr>
            <a:r>
              <a:rPr b="0" i="0" lang="en-US" sz="850" u="none" cap="none" strike="noStrike">
                <a:solidFill>
                  <a:schemeClr val="accent1"/>
                </a:solidFill>
                <a:latin typeface="Arial"/>
                <a:ea typeface="Arial"/>
                <a:cs typeface="Arial"/>
                <a:sym typeface="Arial"/>
              </a:rPr>
              <a:t>This project was made possible in part by the</a:t>
            </a:r>
            <a:r>
              <a:rPr b="0" i="0" lang="en-US" sz="900" u="none" cap="none" strike="noStrike">
                <a:solidFill>
                  <a:schemeClr val="accent1"/>
                </a:solidFill>
                <a:latin typeface="Arial"/>
                <a:ea typeface="Arial"/>
                <a:cs typeface="Arial"/>
                <a:sym typeface="Arial"/>
              </a:rPr>
              <a:t> </a:t>
            </a:r>
            <a:r>
              <a:rPr b="1" i="0" lang="en-US" sz="850" u="none" cap="none" strike="noStrike">
                <a:solidFill>
                  <a:schemeClr val="accent1"/>
                </a:solidFill>
                <a:latin typeface="Arial"/>
                <a:ea typeface="Arial"/>
                <a:cs typeface="Arial"/>
                <a:sym typeface="Arial"/>
              </a:rPr>
              <a:t>Institute of Museum and Library Services</a:t>
            </a:r>
            <a:r>
              <a:rPr b="0" i="0" lang="en-US" sz="850" u="none" cap="none" strike="noStrike">
                <a:solidFill>
                  <a:schemeClr val="accent1"/>
                </a:solidFill>
                <a:latin typeface="Arial"/>
                <a:ea typeface="Arial"/>
                <a:cs typeface="Arial"/>
                <a:sym typeface="Arial"/>
              </a:rPr>
              <a:t> Grant ME-249136-OMS-21  |   </a:t>
            </a:r>
            <a:r>
              <a:rPr b="1" i="0" lang="en-US" sz="850" u="none" cap="none" strike="noStrike">
                <a:solidFill>
                  <a:schemeClr val="hlink"/>
                </a:solidFill>
                <a:uFill>
                  <a:noFill/>
                </a:uFill>
                <a:latin typeface="Arial"/>
                <a:ea typeface="Arial"/>
                <a:cs typeface="Arial"/>
                <a:sym typeface="Arial"/>
                <a:hlinkClick r:id="rId3"/>
              </a:rPr>
              <a:t>IMLS.gov</a:t>
            </a:r>
            <a:endParaRPr b="1" i="1" sz="850" u="none" cap="none" strike="noStrike">
              <a:solidFill>
                <a:srgbClr val="CC0000"/>
              </a:solidFill>
              <a:latin typeface="Arial"/>
              <a:ea typeface="Arial"/>
              <a:cs typeface="Arial"/>
              <a:sym typeface="Arial"/>
            </a:endParaRPr>
          </a:p>
        </p:txBody>
      </p:sp>
      <p:pic>
        <p:nvPicPr>
          <p:cNvPr id="207" name="Google Shape;207;g270f14f3c42_0_930"/>
          <p:cNvPicPr preferRelativeResize="0"/>
          <p:nvPr/>
        </p:nvPicPr>
        <p:blipFill rotWithShape="1">
          <a:blip r:embed="rId4">
            <a:alphaModFix/>
          </a:blip>
          <a:srcRect b="0" l="0" r="0" t="0"/>
          <a:stretch/>
        </p:blipFill>
        <p:spPr>
          <a:xfrm>
            <a:off x="88916" y="3178400"/>
            <a:ext cx="1362802" cy="619450"/>
          </a:xfrm>
          <a:prstGeom prst="rect">
            <a:avLst/>
          </a:prstGeom>
          <a:noFill/>
          <a:ln>
            <a:noFill/>
          </a:ln>
        </p:spPr>
      </p:pic>
    </p:spTree>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genda grey Background">
  <p:cSld name="BLANK_2">
    <p:spTree>
      <p:nvGrpSpPr>
        <p:cNvPr id="208" name="Shape 208"/>
        <p:cNvGrpSpPr/>
        <p:nvPr/>
      </p:nvGrpSpPr>
      <p:grpSpPr>
        <a:xfrm>
          <a:off x="0" y="0"/>
          <a:ext cx="0" cy="0"/>
          <a:chOff x="0" y="0"/>
          <a:chExt cx="0" cy="0"/>
        </a:xfrm>
      </p:grpSpPr>
      <p:sp>
        <p:nvSpPr>
          <p:cNvPr id="209" name="Google Shape;209;g270f14f3c42_0_938"/>
          <p:cNvSpPr txBox="1"/>
          <p:nvPr>
            <p:ph idx="12" type="sldNum"/>
          </p:nvPr>
        </p:nvSpPr>
        <p:spPr>
          <a:xfrm>
            <a:off x="213458" y="4783687"/>
            <a:ext cx="457200" cy="183000"/>
          </a:xfrm>
          <a:prstGeom prst="rect">
            <a:avLst/>
          </a:prstGeom>
          <a:noFill/>
          <a:ln>
            <a:noFill/>
          </a:ln>
        </p:spPr>
        <p:txBody>
          <a:bodyPr anchorCtr="0" anchor="ctr" bIns="45700" lIns="0" spcFirstLastPara="1" rIns="0" wrap="square" tIns="45700">
            <a:noAutofit/>
          </a:bodyPr>
          <a:lstStyle>
            <a:lvl1pPr indent="0" lvl="0" marL="0" marR="0" rtl="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sp>
        <p:nvSpPr>
          <p:cNvPr id="210" name="Google Shape;210;g270f14f3c42_0_938"/>
          <p:cNvSpPr/>
          <p:nvPr/>
        </p:nvSpPr>
        <p:spPr>
          <a:xfrm>
            <a:off x="0" y="0"/>
            <a:ext cx="9144000" cy="5143500"/>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pic>
        <p:nvPicPr>
          <p:cNvPr id="211" name="Google Shape;211;g270f14f3c42_0_938"/>
          <p:cNvPicPr preferRelativeResize="0"/>
          <p:nvPr/>
        </p:nvPicPr>
        <p:blipFill rotWithShape="1">
          <a:blip r:embed="rId2">
            <a:alphaModFix/>
          </a:blip>
          <a:srcRect b="0" l="0" r="0" t="0"/>
          <a:stretch/>
        </p:blipFill>
        <p:spPr>
          <a:xfrm>
            <a:off x="259608" y="4511920"/>
            <a:ext cx="364879" cy="364879"/>
          </a:xfrm>
          <a:prstGeom prst="rect">
            <a:avLst/>
          </a:prstGeom>
          <a:noFill/>
          <a:ln>
            <a:noFill/>
          </a:ln>
        </p:spPr>
      </p:pic>
    </p:spTree>
  </p:cSld>
  <p:clrMapOvr>
    <a:masterClrMapping/>
  </p:clrMapOvr>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White background Logo LEFT">
  <p:cSld name="BLANK_2_1">
    <p:spTree>
      <p:nvGrpSpPr>
        <p:cNvPr id="212" name="Shape 212"/>
        <p:cNvGrpSpPr/>
        <p:nvPr/>
      </p:nvGrpSpPr>
      <p:grpSpPr>
        <a:xfrm>
          <a:off x="0" y="0"/>
          <a:ext cx="0" cy="0"/>
          <a:chOff x="0" y="0"/>
          <a:chExt cx="0" cy="0"/>
        </a:xfrm>
      </p:grpSpPr>
      <p:sp>
        <p:nvSpPr>
          <p:cNvPr id="213" name="Google Shape;213;g270f14f3c42_0_942"/>
          <p:cNvSpPr/>
          <p:nvPr/>
        </p:nvSpPr>
        <p:spPr>
          <a:xfrm>
            <a:off x="7532200" y="3976700"/>
            <a:ext cx="1611900" cy="11667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pic>
        <p:nvPicPr>
          <p:cNvPr id="214" name="Google Shape;214;g270f14f3c42_0_942"/>
          <p:cNvPicPr preferRelativeResize="0"/>
          <p:nvPr/>
        </p:nvPicPr>
        <p:blipFill rotWithShape="1">
          <a:blip r:embed="rId2">
            <a:alphaModFix/>
          </a:blip>
          <a:srcRect b="0" l="0" r="0" t="0"/>
          <a:stretch/>
        </p:blipFill>
        <p:spPr>
          <a:xfrm>
            <a:off x="259608" y="4511920"/>
            <a:ext cx="364879" cy="364879"/>
          </a:xfrm>
          <a:prstGeom prst="rect">
            <a:avLst/>
          </a:prstGeom>
          <a:noFill/>
          <a:ln>
            <a:noFill/>
          </a:ln>
        </p:spPr>
      </p:pic>
    </p:spTree>
  </p:cSld>
  <p:clrMapOvr>
    <a:masterClrMapping/>
  </p:clrMapOvr>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15" name="Shape 215"/>
        <p:cNvGrpSpPr/>
        <p:nvPr/>
      </p:nvGrpSpPr>
      <p:grpSpPr>
        <a:xfrm>
          <a:off x="0" y="0"/>
          <a:ext cx="0" cy="0"/>
          <a:chOff x="0" y="0"/>
          <a:chExt cx="0" cy="0"/>
        </a:xfrm>
      </p:grpSpPr>
      <p:sp>
        <p:nvSpPr>
          <p:cNvPr id="216" name="Google Shape;216;g270f14f3c42_0_945"/>
          <p:cNvSpPr txBox="1"/>
          <p:nvPr>
            <p:ph idx="1" type="body"/>
          </p:nvPr>
        </p:nvSpPr>
        <p:spPr>
          <a:xfrm>
            <a:off x="250825" y="1311275"/>
            <a:ext cx="8642400" cy="3040800"/>
          </a:xfrm>
          <a:prstGeom prst="rect">
            <a:avLst/>
          </a:prstGeom>
          <a:noFill/>
          <a:ln>
            <a:noFill/>
          </a:ln>
        </p:spPr>
        <p:txBody>
          <a:bodyPr anchorCtr="0" anchor="t" bIns="45700" lIns="91425" spcFirstLastPara="1" rIns="91425" wrap="square" tIns="45700">
            <a:noAutofit/>
          </a:bodyPr>
          <a:lstStyle>
            <a:lvl1pPr indent="-361950" lvl="0" marL="457200" marR="0" rtl="0" algn="l">
              <a:lnSpc>
                <a:spcPct val="90000"/>
              </a:lnSpc>
              <a:spcBef>
                <a:spcPts val="750"/>
              </a:spcBef>
              <a:spcAft>
                <a:spcPts val="0"/>
              </a:spcAft>
              <a:buClr>
                <a:schemeClr val="dk1"/>
              </a:buClr>
              <a:buSzPts val="2100"/>
              <a:buFont typeface="Arial"/>
              <a:buChar char="•"/>
              <a:defRPr b="0" i="0" sz="2100" u="none" cap="none" strike="noStrike">
                <a:solidFill>
                  <a:schemeClr val="dk1"/>
                </a:solidFill>
                <a:latin typeface="Arial"/>
                <a:ea typeface="Arial"/>
                <a:cs typeface="Arial"/>
                <a:sym typeface="Arial"/>
              </a:defRPr>
            </a:lvl1pPr>
            <a:lvl2pPr indent="-342900" lvl="1" marL="914400" marR="0" rtl="0" algn="l">
              <a:lnSpc>
                <a:spcPct val="90000"/>
              </a:lnSpc>
              <a:spcBef>
                <a:spcPts val="375"/>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2pPr>
            <a:lvl3pPr indent="-323850" lvl="2" marL="1371600" marR="0" rtl="0" algn="l">
              <a:lnSpc>
                <a:spcPct val="90000"/>
              </a:lnSpc>
              <a:spcBef>
                <a:spcPts val="375"/>
              </a:spcBef>
              <a:spcAft>
                <a:spcPts val="0"/>
              </a:spcAft>
              <a:buClr>
                <a:schemeClr val="dk1"/>
              </a:buClr>
              <a:buSzPts val="1500"/>
              <a:buFont typeface="Arial"/>
              <a:buChar char="•"/>
              <a:defRPr b="0" i="0" sz="1500" u="none" cap="none" strike="noStrike">
                <a:solidFill>
                  <a:schemeClr val="dk1"/>
                </a:solidFill>
                <a:latin typeface="Arial"/>
                <a:ea typeface="Arial"/>
                <a:cs typeface="Arial"/>
                <a:sym typeface="Arial"/>
              </a:defRPr>
            </a:lvl3pPr>
            <a:lvl4pPr indent="-314325" lvl="3" marL="1828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Arial"/>
                <a:ea typeface="Arial"/>
                <a:cs typeface="Arial"/>
                <a:sym typeface="Arial"/>
              </a:defRPr>
            </a:lvl4pPr>
            <a:lvl5pPr indent="-314325" lvl="4" marL="22860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Arial"/>
                <a:ea typeface="Arial"/>
                <a:cs typeface="Arial"/>
                <a:sym typeface="Arial"/>
              </a:defRPr>
            </a:lvl5pPr>
            <a:lvl6pPr indent="-314325" lvl="5" marL="27432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Arial"/>
                <a:ea typeface="Arial"/>
                <a:cs typeface="Arial"/>
                <a:sym typeface="Arial"/>
              </a:defRPr>
            </a:lvl6pPr>
            <a:lvl7pPr indent="-314325" lvl="6" marL="32004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Arial"/>
                <a:ea typeface="Arial"/>
                <a:cs typeface="Arial"/>
                <a:sym typeface="Arial"/>
              </a:defRPr>
            </a:lvl7pPr>
            <a:lvl8pPr indent="-314325" lvl="7" marL="36576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Arial"/>
                <a:ea typeface="Arial"/>
                <a:cs typeface="Arial"/>
                <a:sym typeface="Arial"/>
              </a:defRPr>
            </a:lvl8pPr>
            <a:lvl9pPr indent="-314325" lvl="8" marL="4114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Arial"/>
                <a:ea typeface="Arial"/>
                <a:cs typeface="Arial"/>
                <a:sym typeface="Arial"/>
              </a:defRPr>
            </a:lvl9pPr>
          </a:lstStyle>
          <a:p/>
        </p:txBody>
      </p:sp>
      <p:sp>
        <p:nvSpPr>
          <p:cNvPr id="217" name="Google Shape;217;g270f14f3c42_0_945"/>
          <p:cNvSpPr txBox="1"/>
          <p:nvPr>
            <p:ph idx="12" type="sldNum"/>
          </p:nvPr>
        </p:nvSpPr>
        <p:spPr>
          <a:xfrm>
            <a:off x="213458" y="4783687"/>
            <a:ext cx="457200" cy="183000"/>
          </a:xfrm>
          <a:prstGeom prst="rect">
            <a:avLst/>
          </a:prstGeom>
          <a:noFill/>
          <a:ln>
            <a:noFill/>
          </a:ln>
        </p:spPr>
        <p:txBody>
          <a:bodyPr anchorCtr="0" anchor="ctr" bIns="45700" lIns="0" spcFirstLastPara="1" rIns="0" wrap="square" tIns="45700">
            <a:noAutofit/>
          </a:bodyPr>
          <a:lstStyle>
            <a:lvl1pPr indent="0" lvl="0" marL="0" marR="0" rtl="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sp>
        <p:nvSpPr>
          <p:cNvPr id="218" name="Google Shape;218;g270f14f3c42_0_945"/>
          <p:cNvSpPr txBox="1"/>
          <p:nvPr>
            <p:ph type="title"/>
          </p:nvPr>
        </p:nvSpPr>
        <p:spPr>
          <a:xfrm>
            <a:off x="250825" y="297293"/>
            <a:ext cx="7983300" cy="594300"/>
          </a:xfrm>
          <a:prstGeom prst="rect">
            <a:avLst/>
          </a:prstGeom>
          <a:noFill/>
          <a:ln>
            <a:noFill/>
          </a:ln>
        </p:spPr>
        <p:txBody>
          <a:bodyPr anchorCtr="0" anchor="t" bIns="45700" lIns="0" spcFirstLastPara="1" rIns="0" wrap="square" tIns="45700">
            <a:noAutofit/>
          </a:bodyPr>
          <a:lstStyle>
            <a:lvl1pPr lvl="0" rtl="0" algn="l">
              <a:lnSpc>
                <a:spcPct val="90000"/>
              </a:lnSpc>
              <a:spcBef>
                <a:spcPts val="0"/>
              </a:spcBef>
              <a:spcAft>
                <a:spcPts val="0"/>
              </a:spcAft>
              <a:buSzPts val="22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19" name="Shape 219"/>
        <p:cNvGrpSpPr/>
        <p:nvPr/>
      </p:nvGrpSpPr>
      <p:grpSpPr>
        <a:xfrm>
          <a:off x="0" y="0"/>
          <a:ext cx="0" cy="0"/>
          <a:chOff x="0" y="0"/>
          <a:chExt cx="0" cy="0"/>
        </a:xfrm>
      </p:grpSpPr>
      <p:sp>
        <p:nvSpPr>
          <p:cNvPr id="220" name="Google Shape;220;g270f14f3c42_0_949"/>
          <p:cNvSpPr txBox="1"/>
          <p:nvPr>
            <p:ph type="title"/>
          </p:nvPr>
        </p:nvSpPr>
        <p:spPr>
          <a:xfrm>
            <a:off x="623888" y="1282304"/>
            <a:ext cx="7886700" cy="2139600"/>
          </a:xfrm>
          <a:prstGeom prst="rect">
            <a:avLst/>
          </a:prstGeom>
          <a:noFill/>
          <a:ln>
            <a:noFill/>
          </a:ln>
        </p:spPr>
        <p:txBody>
          <a:bodyPr anchorCtr="0" anchor="b" bIns="45700" lIns="0" spcFirstLastPara="1" rIns="0" wrap="square" tIns="45700">
            <a:noAutofit/>
          </a:bodyPr>
          <a:lstStyle>
            <a:lvl1pPr lvl="0" rtl="0" algn="l">
              <a:lnSpc>
                <a:spcPct val="90000"/>
              </a:lnSpc>
              <a:spcBef>
                <a:spcPts val="0"/>
              </a:spcBef>
              <a:spcAft>
                <a:spcPts val="0"/>
              </a:spcAft>
              <a:buClr>
                <a:schemeClr val="dk1"/>
              </a:buClr>
              <a:buSzPts val="4500"/>
              <a:buFont typeface="Arial"/>
              <a:buNone/>
              <a:defRPr sz="4500"/>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221" name="Google Shape;221;g270f14f3c42_0_949"/>
          <p:cNvSpPr txBox="1"/>
          <p:nvPr>
            <p:ph idx="1" type="body"/>
          </p:nvPr>
        </p:nvSpPr>
        <p:spPr>
          <a:xfrm>
            <a:off x="623888" y="3442098"/>
            <a:ext cx="7886700" cy="11250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750"/>
              </a:spcBef>
              <a:spcAft>
                <a:spcPts val="0"/>
              </a:spcAft>
              <a:buClr>
                <a:srgbClr val="888888"/>
              </a:buClr>
              <a:buSzPts val="1800"/>
              <a:buFont typeface="Arial"/>
              <a:buNone/>
              <a:defRPr b="0" i="0" sz="1800" u="none" cap="none" strike="noStrike">
                <a:solidFill>
                  <a:srgbClr val="888888"/>
                </a:solidFill>
                <a:latin typeface="Arial"/>
                <a:ea typeface="Arial"/>
                <a:cs typeface="Arial"/>
                <a:sym typeface="Arial"/>
              </a:defRPr>
            </a:lvl1pPr>
            <a:lvl2pPr indent="-228600" lvl="1" marL="914400" marR="0" rtl="0" algn="l">
              <a:lnSpc>
                <a:spcPct val="90000"/>
              </a:lnSpc>
              <a:spcBef>
                <a:spcPts val="375"/>
              </a:spcBef>
              <a:spcAft>
                <a:spcPts val="0"/>
              </a:spcAft>
              <a:buClr>
                <a:srgbClr val="888888"/>
              </a:buClr>
              <a:buSzPts val="1500"/>
              <a:buFont typeface="Arial"/>
              <a:buNone/>
              <a:defRPr b="0" i="0" sz="1500" u="none" cap="none" strike="noStrike">
                <a:solidFill>
                  <a:srgbClr val="888888"/>
                </a:solidFill>
                <a:latin typeface="Arial"/>
                <a:ea typeface="Arial"/>
                <a:cs typeface="Arial"/>
                <a:sym typeface="Arial"/>
              </a:defRPr>
            </a:lvl2pPr>
            <a:lvl3pPr indent="-228600" lvl="2" marL="1371600" marR="0" rtl="0" algn="l">
              <a:lnSpc>
                <a:spcPct val="90000"/>
              </a:lnSpc>
              <a:spcBef>
                <a:spcPts val="375"/>
              </a:spcBef>
              <a:spcAft>
                <a:spcPts val="0"/>
              </a:spcAft>
              <a:buClr>
                <a:srgbClr val="888888"/>
              </a:buClr>
              <a:buSzPts val="1350"/>
              <a:buFont typeface="Arial"/>
              <a:buNone/>
              <a:defRPr b="0" i="0" sz="1350" u="none" cap="none" strike="noStrike">
                <a:solidFill>
                  <a:srgbClr val="888888"/>
                </a:solidFill>
                <a:latin typeface="Arial"/>
                <a:ea typeface="Arial"/>
                <a:cs typeface="Arial"/>
                <a:sym typeface="Arial"/>
              </a:defRPr>
            </a:lvl3pPr>
            <a:lvl4pPr indent="-228600" lvl="3" marL="1828800" marR="0" rtl="0" algn="l">
              <a:lnSpc>
                <a:spcPct val="90000"/>
              </a:lnSpc>
              <a:spcBef>
                <a:spcPts val="375"/>
              </a:spcBef>
              <a:spcAft>
                <a:spcPts val="0"/>
              </a:spcAft>
              <a:buClr>
                <a:srgbClr val="888888"/>
              </a:buClr>
              <a:buSzPts val="1200"/>
              <a:buFont typeface="Arial"/>
              <a:buNone/>
              <a:defRPr b="0" i="0" sz="1200" u="none" cap="none" strike="noStrike">
                <a:solidFill>
                  <a:srgbClr val="888888"/>
                </a:solidFill>
                <a:latin typeface="Arial"/>
                <a:ea typeface="Arial"/>
                <a:cs typeface="Arial"/>
                <a:sym typeface="Arial"/>
              </a:defRPr>
            </a:lvl4pPr>
            <a:lvl5pPr indent="-228600" lvl="4" marL="2286000" marR="0" rtl="0" algn="l">
              <a:lnSpc>
                <a:spcPct val="90000"/>
              </a:lnSpc>
              <a:spcBef>
                <a:spcPts val="375"/>
              </a:spcBef>
              <a:spcAft>
                <a:spcPts val="0"/>
              </a:spcAft>
              <a:buClr>
                <a:srgbClr val="888888"/>
              </a:buClr>
              <a:buSzPts val="1200"/>
              <a:buFont typeface="Arial"/>
              <a:buNone/>
              <a:defRPr b="0" i="0" sz="1200" u="none" cap="none" strike="noStrike">
                <a:solidFill>
                  <a:srgbClr val="888888"/>
                </a:solidFill>
                <a:latin typeface="Arial"/>
                <a:ea typeface="Arial"/>
                <a:cs typeface="Arial"/>
                <a:sym typeface="Arial"/>
              </a:defRPr>
            </a:lvl5pPr>
            <a:lvl6pPr indent="-228600" lvl="5" marL="2743200" marR="0" rtl="0" algn="l">
              <a:lnSpc>
                <a:spcPct val="90000"/>
              </a:lnSpc>
              <a:spcBef>
                <a:spcPts val="375"/>
              </a:spcBef>
              <a:spcAft>
                <a:spcPts val="0"/>
              </a:spcAft>
              <a:buClr>
                <a:srgbClr val="888888"/>
              </a:buClr>
              <a:buSzPts val="1200"/>
              <a:buFont typeface="Arial"/>
              <a:buNone/>
              <a:defRPr b="0" i="0" sz="1200" u="none" cap="none" strike="noStrike">
                <a:solidFill>
                  <a:srgbClr val="888888"/>
                </a:solidFill>
                <a:latin typeface="Arial"/>
                <a:ea typeface="Arial"/>
                <a:cs typeface="Arial"/>
                <a:sym typeface="Arial"/>
              </a:defRPr>
            </a:lvl6pPr>
            <a:lvl7pPr indent="-228600" lvl="6" marL="3200400" marR="0" rtl="0" algn="l">
              <a:lnSpc>
                <a:spcPct val="90000"/>
              </a:lnSpc>
              <a:spcBef>
                <a:spcPts val="375"/>
              </a:spcBef>
              <a:spcAft>
                <a:spcPts val="0"/>
              </a:spcAft>
              <a:buClr>
                <a:srgbClr val="888888"/>
              </a:buClr>
              <a:buSzPts val="1200"/>
              <a:buFont typeface="Arial"/>
              <a:buNone/>
              <a:defRPr b="0" i="0" sz="1200" u="none" cap="none" strike="noStrike">
                <a:solidFill>
                  <a:srgbClr val="888888"/>
                </a:solidFill>
                <a:latin typeface="Arial"/>
                <a:ea typeface="Arial"/>
                <a:cs typeface="Arial"/>
                <a:sym typeface="Arial"/>
              </a:defRPr>
            </a:lvl7pPr>
            <a:lvl8pPr indent="-228600" lvl="7" marL="3657600" marR="0" rtl="0" algn="l">
              <a:lnSpc>
                <a:spcPct val="90000"/>
              </a:lnSpc>
              <a:spcBef>
                <a:spcPts val="375"/>
              </a:spcBef>
              <a:spcAft>
                <a:spcPts val="0"/>
              </a:spcAft>
              <a:buClr>
                <a:srgbClr val="888888"/>
              </a:buClr>
              <a:buSzPts val="1200"/>
              <a:buFont typeface="Arial"/>
              <a:buNone/>
              <a:defRPr b="0" i="0" sz="1200" u="none" cap="none" strike="noStrike">
                <a:solidFill>
                  <a:srgbClr val="888888"/>
                </a:solidFill>
                <a:latin typeface="Arial"/>
                <a:ea typeface="Arial"/>
                <a:cs typeface="Arial"/>
                <a:sym typeface="Arial"/>
              </a:defRPr>
            </a:lvl8pPr>
            <a:lvl9pPr indent="-228600" lvl="8" marL="4114800" marR="0" rtl="0" algn="l">
              <a:lnSpc>
                <a:spcPct val="90000"/>
              </a:lnSpc>
              <a:spcBef>
                <a:spcPts val="375"/>
              </a:spcBef>
              <a:spcAft>
                <a:spcPts val="0"/>
              </a:spcAft>
              <a:buClr>
                <a:srgbClr val="888888"/>
              </a:buClr>
              <a:buSzPts val="1200"/>
              <a:buFont typeface="Arial"/>
              <a:buNone/>
              <a:defRPr b="0" i="0" sz="1200" u="none" cap="none" strike="noStrike">
                <a:solidFill>
                  <a:srgbClr val="888888"/>
                </a:solidFill>
                <a:latin typeface="Arial"/>
                <a:ea typeface="Arial"/>
                <a:cs typeface="Arial"/>
                <a:sym typeface="Arial"/>
              </a:defRPr>
            </a:lvl9pPr>
          </a:lstStyle>
          <a:p/>
        </p:txBody>
      </p:sp>
      <p:sp>
        <p:nvSpPr>
          <p:cNvPr id="222" name="Google Shape;222;g270f14f3c42_0_949"/>
          <p:cNvSpPr txBox="1"/>
          <p:nvPr>
            <p:ph idx="12" type="sldNum"/>
          </p:nvPr>
        </p:nvSpPr>
        <p:spPr>
          <a:xfrm>
            <a:off x="213458" y="4783687"/>
            <a:ext cx="457200" cy="183000"/>
          </a:xfrm>
          <a:prstGeom prst="rect">
            <a:avLst/>
          </a:prstGeom>
          <a:noFill/>
          <a:ln>
            <a:noFill/>
          </a:ln>
        </p:spPr>
        <p:txBody>
          <a:bodyPr anchorCtr="0" anchor="ctr" bIns="45700" lIns="0" spcFirstLastPara="1" rIns="0" wrap="square" tIns="45700">
            <a:noAutofit/>
          </a:bodyPr>
          <a:lstStyle>
            <a:lvl1pPr indent="0" lvl="0" marL="0" marR="0" rtl="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223" name="Shape 223"/>
        <p:cNvGrpSpPr/>
        <p:nvPr/>
      </p:nvGrpSpPr>
      <p:grpSpPr>
        <a:xfrm>
          <a:off x="0" y="0"/>
          <a:ext cx="0" cy="0"/>
          <a:chOff x="0" y="0"/>
          <a:chExt cx="0" cy="0"/>
        </a:xfrm>
      </p:grpSpPr>
      <p:sp>
        <p:nvSpPr>
          <p:cNvPr id="224" name="Google Shape;224;g270f14f3c42_0_953"/>
          <p:cNvSpPr txBox="1"/>
          <p:nvPr>
            <p:ph type="title"/>
          </p:nvPr>
        </p:nvSpPr>
        <p:spPr>
          <a:xfrm>
            <a:off x="347296" y="297293"/>
            <a:ext cx="7886700" cy="594300"/>
          </a:xfrm>
          <a:prstGeom prst="rect">
            <a:avLst/>
          </a:prstGeom>
          <a:noFill/>
          <a:ln>
            <a:noFill/>
          </a:ln>
        </p:spPr>
        <p:txBody>
          <a:bodyPr anchorCtr="0" anchor="t" bIns="45700" lIns="0" spcFirstLastPara="1" rIns="0" wrap="square" tIns="45700">
            <a:noAutofit/>
          </a:bodyPr>
          <a:lstStyle>
            <a:lvl1pPr lvl="0" rtl="0" algn="l">
              <a:lnSpc>
                <a:spcPct val="90000"/>
              </a:lnSpc>
              <a:spcBef>
                <a:spcPts val="0"/>
              </a:spcBef>
              <a:spcAft>
                <a:spcPts val="0"/>
              </a:spcAft>
              <a:buClr>
                <a:schemeClr val="dk1"/>
              </a:buClr>
              <a:buSzPts val="18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225" name="Google Shape;225;g270f14f3c42_0_953"/>
          <p:cNvSpPr txBox="1"/>
          <p:nvPr>
            <p:ph idx="1" type="body"/>
          </p:nvPr>
        </p:nvSpPr>
        <p:spPr>
          <a:xfrm>
            <a:off x="628650" y="1369219"/>
            <a:ext cx="3886200" cy="3263400"/>
          </a:xfrm>
          <a:prstGeom prst="rect">
            <a:avLst/>
          </a:prstGeom>
          <a:noFill/>
          <a:ln>
            <a:noFill/>
          </a:ln>
        </p:spPr>
        <p:txBody>
          <a:bodyPr anchorCtr="0" anchor="t" bIns="45700" lIns="91425" spcFirstLastPara="1" rIns="91425" wrap="square" tIns="45700">
            <a:noAutofit/>
          </a:bodyPr>
          <a:lstStyle>
            <a:lvl1pPr indent="-361950" lvl="0" marL="457200" marR="0" rtl="0" algn="l">
              <a:lnSpc>
                <a:spcPct val="90000"/>
              </a:lnSpc>
              <a:spcBef>
                <a:spcPts val="750"/>
              </a:spcBef>
              <a:spcAft>
                <a:spcPts val="0"/>
              </a:spcAft>
              <a:buClr>
                <a:schemeClr val="dk1"/>
              </a:buClr>
              <a:buSzPts val="2100"/>
              <a:buFont typeface="Arial"/>
              <a:buChar char="•"/>
              <a:defRPr b="0" i="0" sz="2100" u="none" cap="none" strike="noStrike">
                <a:solidFill>
                  <a:schemeClr val="dk1"/>
                </a:solidFill>
                <a:latin typeface="Arial"/>
                <a:ea typeface="Arial"/>
                <a:cs typeface="Arial"/>
                <a:sym typeface="Arial"/>
              </a:defRPr>
            </a:lvl1pPr>
            <a:lvl2pPr indent="-342900" lvl="1" marL="914400" marR="0" rtl="0" algn="l">
              <a:lnSpc>
                <a:spcPct val="90000"/>
              </a:lnSpc>
              <a:spcBef>
                <a:spcPts val="375"/>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2pPr>
            <a:lvl3pPr indent="-323850" lvl="2" marL="1371600" marR="0" rtl="0" algn="l">
              <a:lnSpc>
                <a:spcPct val="90000"/>
              </a:lnSpc>
              <a:spcBef>
                <a:spcPts val="375"/>
              </a:spcBef>
              <a:spcAft>
                <a:spcPts val="0"/>
              </a:spcAft>
              <a:buClr>
                <a:schemeClr val="dk1"/>
              </a:buClr>
              <a:buSzPts val="1500"/>
              <a:buFont typeface="Arial"/>
              <a:buChar char="•"/>
              <a:defRPr b="0" i="0" sz="1500" u="none" cap="none" strike="noStrike">
                <a:solidFill>
                  <a:schemeClr val="dk1"/>
                </a:solidFill>
                <a:latin typeface="Arial"/>
                <a:ea typeface="Arial"/>
                <a:cs typeface="Arial"/>
                <a:sym typeface="Arial"/>
              </a:defRPr>
            </a:lvl3pPr>
            <a:lvl4pPr indent="-314325" lvl="3" marL="1828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Arial"/>
                <a:ea typeface="Arial"/>
                <a:cs typeface="Arial"/>
                <a:sym typeface="Arial"/>
              </a:defRPr>
            </a:lvl4pPr>
            <a:lvl5pPr indent="-314325" lvl="4" marL="22860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Arial"/>
                <a:ea typeface="Arial"/>
                <a:cs typeface="Arial"/>
                <a:sym typeface="Arial"/>
              </a:defRPr>
            </a:lvl5pPr>
            <a:lvl6pPr indent="-314325" lvl="5" marL="27432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Arial"/>
                <a:ea typeface="Arial"/>
                <a:cs typeface="Arial"/>
                <a:sym typeface="Arial"/>
              </a:defRPr>
            </a:lvl6pPr>
            <a:lvl7pPr indent="-314325" lvl="6" marL="32004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Arial"/>
                <a:ea typeface="Arial"/>
                <a:cs typeface="Arial"/>
                <a:sym typeface="Arial"/>
              </a:defRPr>
            </a:lvl7pPr>
            <a:lvl8pPr indent="-314325" lvl="7" marL="36576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Arial"/>
                <a:ea typeface="Arial"/>
                <a:cs typeface="Arial"/>
                <a:sym typeface="Arial"/>
              </a:defRPr>
            </a:lvl8pPr>
            <a:lvl9pPr indent="-314325" lvl="8" marL="4114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Arial"/>
                <a:ea typeface="Arial"/>
                <a:cs typeface="Arial"/>
                <a:sym typeface="Arial"/>
              </a:defRPr>
            </a:lvl9pPr>
          </a:lstStyle>
          <a:p/>
        </p:txBody>
      </p:sp>
      <p:sp>
        <p:nvSpPr>
          <p:cNvPr id="226" name="Google Shape;226;g270f14f3c42_0_953"/>
          <p:cNvSpPr txBox="1"/>
          <p:nvPr>
            <p:ph idx="2" type="body"/>
          </p:nvPr>
        </p:nvSpPr>
        <p:spPr>
          <a:xfrm>
            <a:off x="4629150" y="1369219"/>
            <a:ext cx="3886200" cy="3263400"/>
          </a:xfrm>
          <a:prstGeom prst="rect">
            <a:avLst/>
          </a:prstGeom>
          <a:noFill/>
          <a:ln>
            <a:noFill/>
          </a:ln>
        </p:spPr>
        <p:txBody>
          <a:bodyPr anchorCtr="0" anchor="t" bIns="45700" lIns="91425" spcFirstLastPara="1" rIns="91425" wrap="square" tIns="45700">
            <a:noAutofit/>
          </a:bodyPr>
          <a:lstStyle>
            <a:lvl1pPr indent="-361950" lvl="0" marL="457200" marR="0" rtl="0" algn="l">
              <a:lnSpc>
                <a:spcPct val="90000"/>
              </a:lnSpc>
              <a:spcBef>
                <a:spcPts val="750"/>
              </a:spcBef>
              <a:spcAft>
                <a:spcPts val="0"/>
              </a:spcAft>
              <a:buClr>
                <a:schemeClr val="dk1"/>
              </a:buClr>
              <a:buSzPts val="2100"/>
              <a:buFont typeface="Arial"/>
              <a:buChar char="•"/>
              <a:defRPr b="0" i="0" sz="2100" u="none" cap="none" strike="noStrike">
                <a:solidFill>
                  <a:schemeClr val="dk1"/>
                </a:solidFill>
                <a:latin typeface="Arial"/>
                <a:ea typeface="Arial"/>
                <a:cs typeface="Arial"/>
                <a:sym typeface="Arial"/>
              </a:defRPr>
            </a:lvl1pPr>
            <a:lvl2pPr indent="-342900" lvl="1" marL="914400" marR="0" rtl="0" algn="l">
              <a:lnSpc>
                <a:spcPct val="90000"/>
              </a:lnSpc>
              <a:spcBef>
                <a:spcPts val="375"/>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2pPr>
            <a:lvl3pPr indent="-323850" lvl="2" marL="1371600" marR="0" rtl="0" algn="l">
              <a:lnSpc>
                <a:spcPct val="90000"/>
              </a:lnSpc>
              <a:spcBef>
                <a:spcPts val="375"/>
              </a:spcBef>
              <a:spcAft>
                <a:spcPts val="0"/>
              </a:spcAft>
              <a:buClr>
                <a:schemeClr val="dk1"/>
              </a:buClr>
              <a:buSzPts val="1500"/>
              <a:buFont typeface="Arial"/>
              <a:buChar char="•"/>
              <a:defRPr b="0" i="0" sz="1500" u="none" cap="none" strike="noStrike">
                <a:solidFill>
                  <a:schemeClr val="dk1"/>
                </a:solidFill>
                <a:latin typeface="Arial"/>
                <a:ea typeface="Arial"/>
                <a:cs typeface="Arial"/>
                <a:sym typeface="Arial"/>
              </a:defRPr>
            </a:lvl3pPr>
            <a:lvl4pPr indent="-314325" lvl="3" marL="1828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Arial"/>
                <a:ea typeface="Arial"/>
                <a:cs typeface="Arial"/>
                <a:sym typeface="Arial"/>
              </a:defRPr>
            </a:lvl4pPr>
            <a:lvl5pPr indent="-314325" lvl="4" marL="22860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Arial"/>
                <a:ea typeface="Arial"/>
                <a:cs typeface="Arial"/>
                <a:sym typeface="Arial"/>
              </a:defRPr>
            </a:lvl5pPr>
            <a:lvl6pPr indent="-314325" lvl="5" marL="27432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Arial"/>
                <a:ea typeface="Arial"/>
                <a:cs typeface="Arial"/>
                <a:sym typeface="Arial"/>
              </a:defRPr>
            </a:lvl6pPr>
            <a:lvl7pPr indent="-314325" lvl="6" marL="32004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Arial"/>
                <a:ea typeface="Arial"/>
                <a:cs typeface="Arial"/>
                <a:sym typeface="Arial"/>
              </a:defRPr>
            </a:lvl7pPr>
            <a:lvl8pPr indent="-314325" lvl="7" marL="36576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Arial"/>
                <a:ea typeface="Arial"/>
                <a:cs typeface="Arial"/>
                <a:sym typeface="Arial"/>
              </a:defRPr>
            </a:lvl8pPr>
            <a:lvl9pPr indent="-314325" lvl="8" marL="4114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Arial"/>
                <a:ea typeface="Arial"/>
                <a:cs typeface="Arial"/>
                <a:sym typeface="Arial"/>
              </a:defRPr>
            </a:lvl9pPr>
          </a:lstStyle>
          <a:p/>
        </p:txBody>
      </p:sp>
      <p:sp>
        <p:nvSpPr>
          <p:cNvPr id="227" name="Google Shape;227;g270f14f3c42_0_953"/>
          <p:cNvSpPr txBox="1"/>
          <p:nvPr>
            <p:ph idx="12" type="sldNum"/>
          </p:nvPr>
        </p:nvSpPr>
        <p:spPr>
          <a:xfrm>
            <a:off x="213458" y="4783687"/>
            <a:ext cx="457200" cy="183000"/>
          </a:xfrm>
          <a:prstGeom prst="rect">
            <a:avLst/>
          </a:prstGeom>
          <a:noFill/>
          <a:ln>
            <a:noFill/>
          </a:ln>
        </p:spPr>
        <p:txBody>
          <a:bodyPr anchorCtr="0" anchor="ctr" bIns="45700" lIns="0" spcFirstLastPara="1" rIns="0" wrap="square" tIns="45700">
            <a:noAutofit/>
          </a:bodyPr>
          <a:lstStyle>
            <a:lvl1pPr indent="0" lvl="0" marL="0" marR="0" rtl="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228" name="Shape 228"/>
        <p:cNvGrpSpPr/>
        <p:nvPr/>
      </p:nvGrpSpPr>
      <p:grpSpPr>
        <a:xfrm>
          <a:off x="0" y="0"/>
          <a:ext cx="0" cy="0"/>
          <a:chOff x="0" y="0"/>
          <a:chExt cx="0" cy="0"/>
        </a:xfrm>
      </p:grpSpPr>
      <p:sp>
        <p:nvSpPr>
          <p:cNvPr id="229" name="Google Shape;229;g270f14f3c42_0_958"/>
          <p:cNvSpPr txBox="1"/>
          <p:nvPr>
            <p:ph type="title"/>
          </p:nvPr>
        </p:nvSpPr>
        <p:spPr>
          <a:xfrm>
            <a:off x="629841" y="273844"/>
            <a:ext cx="7886700" cy="994200"/>
          </a:xfrm>
          <a:prstGeom prst="rect">
            <a:avLst/>
          </a:prstGeom>
          <a:noFill/>
          <a:ln>
            <a:noFill/>
          </a:ln>
        </p:spPr>
        <p:txBody>
          <a:bodyPr anchorCtr="0" anchor="t" bIns="45700" lIns="0" spcFirstLastPara="1" rIns="0" wrap="square" tIns="45700">
            <a:noAutofit/>
          </a:bodyPr>
          <a:lstStyle>
            <a:lvl1pPr lvl="0" rtl="0" algn="l">
              <a:lnSpc>
                <a:spcPct val="90000"/>
              </a:lnSpc>
              <a:spcBef>
                <a:spcPts val="0"/>
              </a:spcBef>
              <a:spcAft>
                <a:spcPts val="0"/>
              </a:spcAft>
              <a:buClr>
                <a:schemeClr val="dk1"/>
              </a:buClr>
              <a:buSzPts val="18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230" name="Google Shape;230;g270f14f3c42_0_958"/>
          <p:cNvSpPr txBox="1"/>
          <p:nvPr>
            <p:ph idx="1" type="body"/>
          </p:nvPr>
        </p:nvSpPr>
        <p:spPr>
          <a:xfrm>
            <a:off x="629842" y="1878806"/>
            <a:ext cx="3868200" cy="2763300"/>
          </a:xfrm>
          <a:prstGeom prst="rect">
            <a:avLst/>
          </a:prstGeom>
          <a:noFill/>
          <a:ln>
            <a:noFill/>
          </a:ln>
        </p:spPr>
        <p:txBody>
          <a:bodyPr anchorCtr="0" anchor="t" bIns="45700" lIns="91425" spcFirstLastPara="1" rIns="91425" wrap="square" tIns="45700">
            <a:noAutofit/>
          </a:bodyPr>
          <a:lstStyle>
            <a:lvl1pPr indent="-361950" lvl="0" marL="457200" marR="0" rtl="0" algn="l">
              <a:lnSpc>
                <a:spcPct val="90000"/>
              </a:lnSpc>
              <a:spcBef>
                <a:spcPts val="750"/>
              </a:spcBef>
              <a:spcAft>
                <a:spcPts val="0"/>
              </a:spcAft>
              <a:buClr>
                <a:schemeClr val="dk1"/>
              </a:buClr>
              <a:buSzPts val="2100"/>
              <a:buFont typeface="Arial"/>
              <a:buChar char="•"/>
              <a:defRPr b="0" i="0" sz="2100" u="none" cap="none" strike="noStrike">
                <a:solidFill>
                  <a:schemeClr val="dk1"/>
                </a:solidFill>
                <a:latin typeface="Arial"/>
                <a:ea typeface="Arial"/>
                <a:cs typeface="Arial"/>
                <a:sym typeface="Arial"/>
              </a:defRPr>
            </a:lvl1pPr>
            <a:lvl2pPr indent="-342900" lvl="1" marL="914400" marR="0" rtl="0" algn="l">
              <a:lnSpc>
                <a:spcPct val="90000"/>
              </a:lnSpc>
              <a:spcBef>
                <a:spcPts val="375"/>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2pPr>
            <a:lvl3pPr indent="-323850" lvl="2" marL="1371600" marR="0" rtl="0" algn="l">
              <a:lnSpc>
                <a:spcPct val="90000"/>
              </a:lnSpc>
              <a:spcBef>
                <a:spcPts val="375"/>
              </a:spcBef>
              <a:spcAft>
                <a:spcPts val="0"/>
              </a:spcAft>
              <a:buClr>
                <a:schemeClr val="dk1"/>
              </a:buClr>
              <a:buSzPts val="1500"/>
              <a:buFont typeface="Arial"/>
              <a:buChar char="•"/>
              <a:defRPr b="0" i="0" sz="1500" u="none" cap="none" strike="noStrike">
                <a:solidFill>
                  <a:schemeClr val="dk1"/>
                </a:solidFill>
                <a:latin typeface="Arial"/>
                <a:ea typeface="Arial"/>
                <a:cs typeface="Arial"/>
                <a:sym typeface="Arial"/>
              </a:defRPr>
            </a:lvl3pPr>
            <a:lvl4pPr indent="-314325" lvl="3" marL="1828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Arial"/>
                <a:ea typeface="Arial"/>
                <a:cs typeface="Arial"/>
                <a:sym typeface="Arial"/>
              </a:defRPr>
            </a:lvl4pPr>
            <a:lvl5pPr indent="-314325" lvl="4" marL="22860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Arial"/>
                <a:ea typeface="Arial"/>
                <a:cs typeface="Arial"/>
                <a:sym typeface="Arial"/>
              </a:defRPr>
            </a:lvl5pPr>
            <a:lvl6pPr indent="-314325" lvl="5" marL="27432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Arial"/>
                <a:ea typeface="Arial"/>
                <a:cs typeface="Arial"/>
                <a:sym typeface="Arial"/>
              </a:defRPr>
            </a:lvl6pPr>
            <a:lvl7pPr indent="-314325" lvl="6" marL="32004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Arial"/>
                <a:ea typeface="Arial"/>
                <a:cs typeface="Arial"/>
                <a:sym typeface="Arial"/>
              </a:defRPr>
            </a:lvl7pPr>
            <a:lvl8pPr indent="-314325" lvl="7" marL="36576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Arial"/>
                <a:ea typeface="Arial"/>
                <a:cs typeface="Arial"/>
                <a:sym typeface="Arial"/>
              </a:defRPr>
            </a:lvl8pPr>
            <a:lvl9pPr indent="-314325" lvl="8" marL="4114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Arial"/>
                <a:ea typeface="Arial"/>
                <a:cs typeface="Arial"/>
                <a:sym typeface="Arial"/>
              </a:defRPr>
            </a:lvl9pPr>
          </a:lstStyle>
          <a:p/>
        </p:txBody>
      </p:sp>
      <p:sp>
        <p:nvSpPr>
          <p:cNvPr id="231" name="Google Shape;231;g270f14f3c42_0_958"/>
          <p:cNvSpPr txBox="1"/>
          <p:nvPr>
            <p:ph idx="2" type="body"/>
          </p:nvPr>
        </p:nvSpPr>
        <p:spPr>
          <a:xfrm>
            <a:off x="4629150" y="1878806"/>
            <a:ext cx="3887400" cy="2763300"/>
          </a:xfrm>
          <a:prstGeom prst="rect">
            <a:avLst/>
          </a:prstGeom>
          <a:noFill/>
          <a:ln>
            <a:noFill/>
          </a:ln>
        </p:spPr>
        <p:txBody>
          <a:bodyPr anchorCtr="0" anchor="t" bIns="45700" lIns="91425" spcFirstLastPara="1" rIns="91425" wrap="square" tIns="45700">
            <a:noAutofit/>
          </a:bodyPr>
          <a:lstStyle>
            <a:lvl1pPr indent="-361950" lvl="0" marL="457200" marR="0" rtl="0" algn="l">
              <a:lnSpc>
                <a:spcPct val="90000"/>
              </a:lnSpc>
              <a:spcBef>
                <a:spcPts val="750"/>
              </a:spcBef>
              <a:spcAft>
                <a:spcPts val="0"/>
              </a:spcAft>
              <a:buClr>
                <a:schemeClr val="dk1"/>
              </a:buClr>
              <a:buSzPts val="2100"/>
              <a:buFont typeface="Arial"/>
              <a:buChar char="•"/>
              <a:defRPr b="0" i="0" sz="2100" u="none" cap="none" strike="noStrike">
                <a:solidFill>
                  <a:schemeClr val="dk1"/>
                </a:solidFill>
                <a:latin typeface="Arial"/>
                <a:ea typeface="Arial"/>
                <a:cs typeface="Arial"/>
                <a:sym typeface="Arial"/>
              </a:defRPr>
            </a:lvl1pPr>
            <a:lvl2pPr indent="-342900" lvl="1" marL="914400" marR="0" rtl="0" algn="l">
              <a:lnSpc>
                <a:spcPct val="90000"/>
              </a:lnSpc>
              <a:spcBef>
                <a:spcPts val="375"/>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2pPr>
            <a:lvl3pPr indent="-323850" lvl="2" marL="1371600" marR="0" rtl="0" algn="l">
              <a:lnSpc>
                <a:spcPct val="90000"/>
              </a:lnSpc>
              <a:spcBef>
                <a:spcPts val="375"/>
              </a:spcBef>
              <a:spcAft>
                <a:spcPts val="0"/>
              </a:spcAft>
              <a:buClr>
                <a:schemeClr val="dk1"/>
              </a:buClr>
              <a:buSzPts val="1500"/>
              <a:buFont typeface="Arial"/>
              <a:buChar char="•"/>
              <a:defRPr b="0" i="0" sz="1500" u="none" cap="none" strike="noStrike">
                <a:solidFill>
                  <a:schemeClr val="dk1"/>
                </a:solidFill>
                <a:latin typeface="Arial"/>
                <a:ea typeface="Arial"/>
                <a:cs typeface="Arial"/>
                <a:sym typeface="Arial"/>
              </a:defRPr>
            </a:lvl3pPr>
            <a:lvl4pPr indent="-314325" lvl="3" marL="1828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Arial"/>
                <a:ea typeface="Arial"/>
                <a:cs typeface="Arial"/>
                <a:sym typeface="Arial"/>
              </a:defRPr>
            </a:lvl4pPr>
            <a:lvl5pPr indent="-314325" lvl="4" marL="22860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Arial"/>
                <a:ea typeface="Arial"/>
                <a:cs typeface="Arial"/>
                <a:sym typeface="Arial"/>
              </a:defRPr>
            </a:lvl5pPr>
            <a:lvl6pPr indent="-314325" lvl="5" marL="27432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Arial"/>
                <a:ea typeface="Arial"/>
                <a:cs typeface="Arial"/>
                <a:sym typeface="Arial"/>
              </a:defRPr>
            </a:lvl6pPr>
            <a:lvl7pPr indent="-314325" lvl="6" marL="32004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Arial"/>
                <a:ea typeface="Arial"/>
                <a:cs typeface="Arial"/>
                <a:sym typeface="Arial"/>
              </a:defRPr>
            </a:lvl7pPr>
            <a:lvl8pPr indent="-314325" lvl="7" marL="36576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Arial"/>
                <a:ea typeface="Arial"/>
                <a:cs typeface="Arial"/>
                <a:sym typeface="Arial"/>
              </a:defRPr>
            </a:lvl8pPr>
            <a:lvl9pPr indent="-314325" lvl="8" marL="4114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Arial"/>
                <a:ea typeface="Arial"/>
                <a:cs typeface="Arial"/>
                <a:sym typeface="Arial"/>
              </a:defRPr>
            </a:lvl9pPr>
          </a:lstStyle>
          <a:p/>
        </p:txBody>
      </p:sp>
      <p:sp>
        <p:nvSpPr>
          <p:cNvPr id="232" name="Google Shape;232;g270f14f3c42_0_958"/>
          <p:cNvSpPr txBox="1"/>
          <p:nvPr>
            <p:ph idx="12" type="sldNum"/>
          </p:nvPr>
        </p:nvSpPr>
        <p:spPr>
          <a:xfrm>
            <a:off x="213458" y="4783687"/>
            <a:ext cx="457200" cy="183000"/>
          </a:xfrm>
          <a:prstGeom prst="rect">
            <a:avLst/>
          </a:prstGeom>
          <a:noFill/>
          <a:ln>
            <a:noFill/>
          </a:ln>
        </p:spPr>
        <p:txBody>
          <a:bodyPr anchorCtr="0" anchor="ctr" bIns="45700" lIns="0" spcFirstLastPara="1" rIns="0" wrap="square" tIns="45700">
            <a:noAutofit/>
          </a:bodyPr>
          <a:lstStyle>
            <a:lvl1pPr indent="0" lvl="0" marL="0" marR="0" rtl="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creenshot-right 02">
  <p:cSld name="TITLE_ONLY_1_1_1_1_1">
    <p:spTree>
      <p:nvGrpSpPr>
        <p:cNvPr id="28" name="Shape 28"/>
        <p:cNvGrpSpPr/>
        <p:nvPr/>
      </p:nvGrpSpPr>
      <p:grpSpPr>
        <a:xfrm>
          <a:off x="0" y="0"/>
          <a:ext cx="0" cy="0"/>
          <a:chOff x="0" y="0"/>
          <a:chExt cx="0" cy="0"/>
        </a:xfrm>
      </p:grpSpPr>
      <p:sp>
        <p:nvSpPr>
          <p:cNvPr id="29" name="Google Shape;29;g1178b2858e0_1_355"/>
          <p:cNvSpPr txBox="1"/>
          <p:nvPr>
            <p:ph idx="12" type="sldNum"/>
          </p:nvPr>
        </p:nvSpPr>
        <p:spPr>
          <a:xfrm>
            <a:off x="213458" y="4783687"/>
            <a:ext cx="457200" cy="183000"/>
          </a:xfrm>
          <a:prstGeom prst="rect">
            <a:avLst/>
          </a:prstGeom>
          <a:noFill/>
          <a:ln>
            <a:noFill/>
          </a:ln>
        </p:spPr>
        <p:txBody>
          <a:bodyPr anchorCtr="0" anchor="ctr" bIns="45700" lIns="0" spcFirstLastPara="1" rIns="0" wrap="square" tIns="45700">
            <a:noAutofit/>
          </a:bodyPr>
          <a:lstStyle>
            <a:lvl1pPr indent="0" lvl="0" marL="0" marR="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1pPr>
            <a:lvl2pPr indent="0" lvl="1" marL="0" marR="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2pPr>
            <a:lvl3pPr indent="0" lvl="2" marL="0" marR="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3pPr>
            <a:lvl4pPr indent="0" lvl="3" marL="0" marR="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4pPr>
            <a:lvl5pPr indent="0" lvl="4" marL="0" marR="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5pPr>
            <a:lvl6pPr indent="0" lvl="5" marL="0" marR="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6pPr>
            <a:lvl7pPr indent="0" lvl="6" marL="0" marR="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7pPr>
            <a:lvl8pPr indent="0" lvl="7" marL="0" marR="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8pPr>
            <a:lvl9pPr indent="0" lvl="8" marL="0" marR="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sp>
        <p:nvSpPr>
          <p:cNvPr id="30" name="Google Shape;30;g1178b2858e0_1_355"/>
          <p:cNvSpPr/>
          <p:nvPr/>
        </p:nvSpPr>
        <p:spPr>
          <a:xfrm>
            <a:off x="3132138" y="0"/>
            <a:ext cx="6012000" cy="5143500"/>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pic>
        <p:nvPicPr>
          <p:cNvPr id="31" name="Google Shape;31;g1178b2858e0_1_355"/>
          <p:cNvPicPr preferRelativeResize="0"/>
          <p:nvPr/>
        </p:nvPicPr>
        <p:blipFill rotWithShape="1">
          <a:blip r:embed="rId2">
            <a:alphaModFix/>
          </a:blip>
          <a:srcRect b="0" l="0" r="0" t="0"/>
          <a:stretch/>
        </p:blipFill>
        <p:spPr>
          <a:xfrm>
            <a:off x="8528295" y="4511920"/>
            <a:ext cx="364879" cy="364879"/>
          </a:xfrm>
          <a:prstGeom prst="rect">
            <a:avLst/>
          </a:prstGeom>
          <a:noFill/>
          <a:ln>
            <a:noFill/>
          </a:ln>
        </p:spPr>
      </p:pic>
    </p:spTree>
  </p:cSld>
  <p:clrMapOvr>
    <a:masterClrMapping/>
  </p:clrMapOvr>
</p:sldLayout>
</file>

<file path=ppt/slideLayouts/slideLayout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233" name="Shape 233"/>
        <p:cNvGrpSpPr/>
        <p:nvPr/>
      </p:nvGrpSpPr>
      <p:grpSpPr>
        <a:xfrm>
          <a:off x="0" y="0"/>
          <a:ext cx="0" cy="0"/>
          <a:chOff x="0" y="0"/>
          <a:chExt cx="0" cy="0"/>
        </a:xfrm>
      </p:grpSpPr>
      <p:sp>
        <p:nvSpPr>
          <p:cNvPr id="234" name="Google Shape;234;g270f14f3c42_0_963"/>
          <p:cNvSpPr txBox="1"/>
          <p:nvPr>
            <p:ph type="title"/>
          </p:nvPr>
        </p:nvSpPr>
        <p:spPr>
          <a:xfrm>
            <a:off x="629841" y="342900"/>
            <a:ext cx="2949300" cy="1200300"/>
          </a:xfrm>
          <a:prstGeom prst="rect">
            <a:avLst/>
          </a:prstGeom>
          <a:noFill/>
          <a:ln>
            <a:noFill/>
          </a:ln>
        </p:spPr>
        <p:txBody>
          <a:bodyPr anchorCtr="0" anchor="b" bIns="45700" lIns="0" spcFirstLastPara="1" rIns="0" wrap="square" tIns="45700">
            <a:noAutofit/>
          </a:bodyPr>
          <a:lstStyle>
            <a:lvl1pPr lvl="0" rtl="0" algn="l">
              <a:lnSpc>
                <a:spcPct val="90000"/>
              </a:lnSpc>
              <a:spcBef>
                <a:spcPts val="0"/>
              </a:spcBef>
              <a:spcAft>
                <a:spcPts val="0"/>
              </a:spcAft>
              <a:buClr>
                <a:schemeClr val="dk1"/>
              </a:buClr>
              <a:buSzPts val="2400"/>
              <a:buFont typeface="Arial"/>
              <a:buNone/>
              <a:defRPr sz="2400"/>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235" name="Google Shape;235;g270f14f3c42_0_963"/>
          <p:cNvSpPr txBox="1"/>
          <p:nvPr>
            <p:ph idx="1" type="body"/>
          </p:nvPr>
        </p:nvSpPr>
        <p:spPr>
          <a:xfrm>
            <a:off x="3887391" y="740569"/>
            <a:ext cx="4629300" cy="3655200"/>
          </a:xfrm>
          <a:prstGeom prst="rect">
            <a:avLst/>
          </a:prstGeom>
          <a:noFill/>
          <a:ln>
            <a:noFill/>
          </a:ln>
        </p:spPr>
        <p:txBody>
          <a:bodyPr anchorCtr="0" anchor="t" bIns="45700" lIns="91425" spcFirstLastPara="1" rIns="91425" wrap="square" tIns="45700">
            <a:noAutofit/>
          </a:bodyPr>
          <a:lstStyle>
            <a:lvl1pPr indent="-381000" lvl="0" marL="457200" marR="0" rtl="0" algn="l">
              <a:lnSpc>
                <a:spcPct val="90000"/>
              </a:lnSpc>
              <a:spcBef>
                <a:spcPts val="75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1pPr>
            <a:lvl2pPr indent="-361950" lvl="1" marL="914400" marR="0" rtl="0" algn="l">
              <a:lnSpc>
                <a:spcPct val="90000"/>
              </a:lnSpc>
              <a:spcBef>
                <a:spcPts val="375"/>
              </a:spcBef>
              <a:spcAft>
                <a:spcPts val="0"/>
              </a:spcAft>
              <a:buClr>
                <a:schemeClr val="dk1"/>
              </a:buClr>
              <a:buSzPts val="2100"/>
              <a:buFont typeface="Arial"/>
              <a:buChar char="•"/>
              <a:defRPr b="0" i="0" sz="2100" u="none" cap="none" strike="noStrike">
                <a:solidFill>
                  <a:schemeClr val="dk1"/>
                </a:solidFill>
                <a:latin typeface="Arial"/>
                <a:ea typeface="Arial"/>
                <a:cs typeface="Arial"/>
                <a:sym typeface="Arial"/>
              </a:defRPr>
            </a:lvl2pPr>
            <a:lvl3pPr indent="-342900" lvl="2" marL="1371600" marR="0" rtl="0" algn="l">
              <a:lnSpc>
                <a:spcPct val="90000"/>
              </a:lnSpc>
              <a:spcBef>
                <a:spcPts val="375"/>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3pPr>
            <a:lvl4pPr indent="-323850" lvl="3" marL="1828800" marR="0" rtl="0" algn="l">
              <a:lnSpc>
                <a:spcPct val="90000"/>
              </a:lnSpc>
              <a:spcBef>
                <a:spcPts val="375"/>
              </a:spcBef>
              <a:spcAft>
                <a:spcPts val="0"/>
              </a:spcAft>
              <a:buClr>
                <a:schemeClr val="dk1"/>
              </a:buClr>
              <a:buSzPts val="1500"/>
              <a:buFont typeface="Arial"/>
              <a:buChar char="•"/>
              <a:defRPr b="0" i="0" sz="1500" u="none" cap="none" strike="noStrike">
                <a:solidFill>
                  <a:schemeClr val="dk1"/>
                </a:solidFill>
                <a:latin typeface="Arial"/>
                <a:ea typeface="Arial"/>
                <a:cs typeface="Arial"/>
                <a:sym typeface="Arial"/>
              </a:defRPr>
            </a:lvl4pPr>
            <a:lvl5pPr indent="-323850" lvl="4" marL="2286000" marR="0" rtl="0" algn="l">
              <a:lnSpc>
                <a:spcPct val="90000"/>
              </a:lnSpc>
              <a:spcBef>
                <a:spcPts val="375"/>
              </a:spcBef>
              <a:spcAft>
                <a:spcPts val="0"/>
              </a:spcAft>
              <a:buClr>
                <a:schemeClr val="dk1"/>
              </a:buClr>
              <a:buSzPts val="1500"/>
              <a:buFont typeface="Arial"/>
              <a:buChar char="•"/>
              <a:defRPr b="0" i="0" sz="1500" u="none" cap="none" strike="noStrike">
                <a:solidFill>
                  <a:schemeClr val="dk1"/>
                </a:solidFill>
                <a:latin typeface="Arial"/>
                <a:ea typeface="Arial"/>
                <a:cs typeface="Arial"/>
                <a:sym typeface="Arial"/>
              </a:defRPr>
            </a:lvl5pPr>
            <a:lvl6pPr indent="-323850" lvl="5" marL="2743200" marR="0" rtl="0" algn="l">
              <a:lnSpc>
                <a:spcPct val="90000"/>
              </a:lnSpc>
              <a:spcBef>
                <a:spcPts val="375"/>
              </a:spcBef>
              <a:spcAft>
                <a:spcPts val="0"/>
              </a:spcAft>
              <a:buClr>
                <a:schemeClr val="dk1"/>
              </a:buClr>
              <a:buSzPts val="1500"/>
              <a:buFont typeface="Arial"/>
              <a:buChar char="•"/>
              <a:defRPr b="0" i="0" sz="1500" u="none" cap="none" strike="noStrike">
                <a:solidFill>
                  <a:schemeClr val="dk1"/>
                </a:solidFill>
                <a:latin typeface="Arial"/>
                <a:ea typeface="Arial"/>
                <a:cs typeface="Arial"/>
                <a:sym typeface="Arial"/>
              </a:defRPr>
            </a:lvl6pPr>
            <a:lvl7pPr indent="-323850" lvl="6" marL="3200400" marR="0" rtl="0" algn="l">
              <a:lnSpc>
                <a:spcPct val="90000"/>
              </a:lnSpc>
              <a:spcBef>
                <a:spcPts val="375"/>
              </a:spcBef>
              <a:spcAft>
                <a:spcPts val="0"/>
              </a:spcAft>
              <a:buClr>
                <a:schemeClr val="dk1"/>
              </a:buClr>
              <a:buSzPts val="1500"/>
              <a:buFont typeface="Arial"/>
              <a:buChar char="•"/>
              <a:defRPr b="0" i="0" sz="1500" u="none" cap="none" strike="noStrike">
                <a:solidFill>
                  <a:schemeClr val="dk1"/>
                </a:solidFill>
                <a:latin typeface="Arial"/>
                <a:ea typeface="Arial"/>
                <a:cs typeface="Arial"/>
                <a:sym typeface="Arial"/>
              </a:defRPr>
            </a:lvl7pPr>
            <a:lvl8pPr indent="-323850" lvl="7" marL="3657600" marR="0" rtl="0" algn="l">
              <a:lnSpc>
                <a:spcPct val="90000"/>
              </a:lnSpc>
              <a:spcBef>
                <a:spcPts val="375"/>
              </a:spcBef>
              <a:spcAft>
                <a:spcPts val="0"/>
              </a:spcAft>
              <a:buClr>
                <a:schemeClr val="dk1"/>
              </a:buClr>
              <a:buSzPts val="1500"/>
              <a:buFont typeface="Arial"/>
              <a:buChar char="•"/>
              <a:defRPr b="0" i="0" sz="1500" u="none" cap="none" strike="noStrike">
                <a:solidFill>
                  <a:schemeClr val="dk1"/>
                </a:solidFill>
                <a:latin typeface="Arial"/>
                <a:ea typeface="Arial"/>
                <a:cs typeface="Arial"/>
                <a:sym typeface="Arial"/>
              </a:defRPr>
            </a:lvl8pPr>
            <a:lvl9pPr indent="-323850" lvl="8" marL="4114800" marR="0" rtl="0" algn="l">
              <a:lnSpc>
                <a:spcPct val="90000"/>
              </a:lnSpc>
              <a:spcBef>
                <a:spcPts val="375"/>
              </a:spcBef>
              <a:spcAft>
                <a:spcPts val="0"/>
              </a:spcAft>
              <a:buClr>
                <a:schemeClr val="dk1"/>
              </a:buClr>
              <a:buSzPts val="1500"/>
              <a:buFont typeface="Arial"/>
              <a:buChar char="•"/>
              <a:defRPr b="0" i="0" sz="1500" u="none" cap="none" strike="noStrike">
                <a:solidFill>
                  <a:schemeClr val="dk1"/>
                </a:solidFill>
                <a:latin typeface="Arial"/>
                <a:ea typeface="Arial"/>
                <a:cs typeface="Arial"/>
                <a:sym typeface="Arial"/>
              </a:defRPr>
            </a:lvl9pPr>
          </a:lstStyle>
          <a:p/>
        </p:txBody>
      </p:sp>
      <p:sp>
        <p:nvSpPr>
          <p:cNvPr id="236" name="Google Shape;236;g270f14f3c42_0_963"/>
          <p:cNvSpPr txBox="1"/>
          <p:nvPr>
            <p:ph idx="2" type="body"/>
          </p:nvPr>
        </p:nvSpPr>
        <p:spPr>
          <a:xfrm>
            <a:off x="629841" y="1543050"/>
            <a:ext cx="2949300" cy="28587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750"/>
              </a:spcBef>
              <a:spcAft>
                <a:spcPts val="0"/>
              </a:spcAft>
              <a:buClr>
                <a:schemeClr val="dk1"/>
              </a:buClr>
              <a:buSzPts val="1200"/>
              <a:buFont typeface="Arial"/>
              <a:buNone/>
              <a:defRPr b="0" i="0" sz="1200" u="none" cap="none" strike="noStrike">
                <a:solidFill>
                  <a:schemeClr val="dk1"/>
                </a:solidFill>
                <a:latin typeface="Arial"/>
                <a:ea typeface="Arial"/>
                <a:cs typeface="Arial"/>
                <a:sym typeface="Arial"/>
              </a:defRPr>
            </a:lvl1pPr>
            <a:lvl2pPr indent="-228600" lvl="1" marL="914400" marR="0" rtl="0" algn="l">
              <a:lnSpc>
                <a:spcPct val="90000"/>
              </a:lnSpc>
              <a:spcBef>
                <a:spcPts val="375"/>
              </a:spcBef>
              <a:spcAft>
                <a:spcPts val="0"/>
              </a:spcAft>
              <a:buClr>
                <a:schemeClr val="dk1"/>
              </a:buClr>
              <a:buSzPts val="1050"/>
              <a:buFont typeface="Arial"/>
              <a:buNone/>
              <a:defRPr b="0" i="0" sz="1050" u="none" cap="none" strike="noStrike">
                <a:solidFill>
                  <a:schemeClr val="dk1"/>
                </a:solidFill>
                <a:latin typeface="Arial"/>
                <a:ea typeface="Arial"/>
                <a:cs typeface="Arial"/>
                <a:sym typeface="Arial"/>
              </a:defRPr>
            </a:lvl2pPr>
            <a:lvl3pPr indent="-228600" lvl="2" marL="1371600" marR="0" rtl="0" algn="l">
              <a:lnSpc>
                <a:spcPct val="90000"/>
              </a:lnSpc>
              <a:spcBef>
                <a:spcPts val="375"/>
              </a:spcBef>
              <a:spcAft>
                <a:spcPts val="0"/>
              </a:spcAft>
              <a:buClr>
                <a:schemeClr val="dk1"/>
              </a:buClr>
              <a:buSzPts val="900"/>
              <a:buFont typeface="Arial"/>
              <a:buNone/>
              <a:defRPr b="0" i="0" sz="900" u="none" cap="none" strike="noStrike">
                <a:solidFill>
                  <a:schemeClr val="dk1"/>
                </a:solidFill>
                <a:latin typeface="Arial"/>
                <a:ea typeface="Arial"/>
                <a:cs typeface="Arial"/>
                <a:sym typeface="Arial"/>
              </a:defRPr>
            </a:lvl3pPr>
            <a:lvl4pPr indent="-228600" lvl="3" marL="1828800" marR="0" rtl="0" algn="l">
              <a:lnSpc>
                <a:spcPct val="90000"/>
              </a:lnSpc>
              <a:spcBef>
                <a:spcPts val="375"/>
              </a:spcBef>
              <a:spcAft>
                <a:spcPts val="0"/>
              </a:spcAft>
              <a:buClr>
                <a:schemeClr val="dk1"/>
              </a:buClr>
              <a:buSzPts val="750"/>
              <a:buFont typeface="Arial"/>
              <a:buNone/>
              <a:defRPr b="0" i="0" sz="750" u="none" cap="none" strike="noStrike">
                <a:solidFill>
                  <a:schemeClr val="dk1"/>
                </a:solidFill>
                <a:latin typeface="Arial"/>
                <a:ea typeface="Arial"/>
                <a:cs typeface="Arial"/>
                <a:sym typeface="Arial"/>
              </a:defRPr>
            </a:lvl4pPr>
            <a:lvl5pPr indent="-228600" lvl="4" marL="2286000" marR="0" rtl="0" algn="l">
              <a:lnSpc>
                <a:spcPct val="90000"/>
              </a:lnSpc>
              <a:spcBef>
                <a:spcPts val="375"/>
              </a:spcBef>
              <a:spcAft>
                <a:spcPts val="0"/>
              </a:spcAft>
              <a:buClr>
                <a:schemeClr val="dk1"/>
              </a:buClr>
              <a:buSzPts val="750"/>
              <a:buFont typeface="Arial"/>
              <a:buNone/>
              <a:defRPr b="0" i="0" sz="750" u="none" cap="none" strike="noStrike">
                <a:solidFill>
                  <a:schemeClr val="dk1"/>
                </a:solidFill>
                <a:latin typeface="Arial"/>
                <a:ea typeface="Arial"/>
                <a:cs typeface="Arial"/>
                <a:sym typeface="Arial"/>
              </a:defRPr>
            </a:lvl5pPr>
            <a:lvl6pPr indent="-228600" lvl="5" marL="2743200" marR="0" rtl="0" algn="l">
              <a:lnSpc>
                <a:spcPct val="90000"/>
              </a:lnSpc>
              <a:spcBef>
                <a:spcPts val="375"/>
              </a:spcBef>
              <a:spcAft>
                <a:spcPts val="0"/>
              </a:spcAft>
              <a:buClr>
                <a:schemeClr val="dk1"/>
              </a:buClr>
              <a:buSzPts val="750"/>
              <a:buFont typeface="Arial"/>
              <a:buNone/>
              <a:defRPr b="0" i="0" sz="750" u="none" cap="none" strike="noStrike">
                <a:solidFill>
                  <a:schemeClr val="dk1"/>
                </a:solidFill>
                <a:latin typeface="Arial"/>
                <a:ea typeface="Arial"/>
                <a:cs typeface="Arial"/>
                <a:sym typeface="Arial"/>
              </a:defRPr>
            </a:lvl6pPr>
            <a:lvl7pPr indent="-228600" lvl="6" marL="3200400" marR="0" rtl="0" algn="l">
              <a:lnSpc>
                <a:spcPct val="90000"/>
              </a:lnSpc>
              <a:spcBef>
                <a:spcPts val="375"/>
              </a:spcBef>
              <a:spcAft>
                <a:spcPts val="0"/>
              </a:spcAft>
              <a:buClr>
                <a:schemeClr val="dk1"/>
              </a:buClr>
              <a:buSzPts val="750"/>
              <a:buFont typeface="Arial"/>
              <a:buNone/>
              <a:defRPr b="0" i="0" sz="750" u="none" cap="none" strike="noStrike">
                <a:solidFill>
                  <a:schemeClr val="dk1"/>
                </a:solidFill>
                <a:latin typeface="Arial"/>
                <a:ea typeface="Arial"/>
                <a:cs typeface="Arial"/>
                <a:sym typeface="Arial"/>
              </a:defRPr>
            </a:lvl7pPr>
            <a:lvl8pPr indent="-228600" lvl="7" marL="3657600" marR="0" rtl="0" algn="l">
              <a:lnSpc>
                <a:spcPct val="90000"/>
              </a:lnSpc>
              <a:spcBef>
                <a:spcPts val="375"/>
              </a:spcBef>
              <a:spcAft>
                <a:spcPts val="0"/>
              </a:spcAft>
              <a:buClr>
                <a:schemeClr val="dk1"/>
              </a:buClr>
              <a:buSzPts val="750"/>
              <a:buFont typeface="Arial"/>
              <a:buNone/>
              <a:defRPr b="0" i="0" sz="750" u="none" cap="none" strike="noStrike">
                <a:solidFill>
                  <a:schemeClr val="dk1"/>
                </a:solidFill>
                <a:latin typeface="Arial"/>
                <a:ea typeface="Arial"/>
                <a:cs typeface="Arial"/>
                <a:sym typeface="Arial"/>
              </a:defRPr>
            </a:lvl8pPr>
            <a:lvl9pPr indent="-228600" lvl="8" marL="4114800" marR="0" rtl="0" algn="l">
              <a:lnSpc>
                <a:spcPct val="90000"/>
              </a:lnSpc>
              <a:spcBef>
                <a:spcPts val="375"/>
              </a:spcBef>
              <a:spcAft>
                <a:spcPts val="0"/>
              </a:spcAft>
              <a:buClr>
                <a:schemeClr val="dk1"/>
              </a:buClr>
              <a:buSzPts val="750"/>
              <a:buFont typeface="Arial"/>
              <a:buNone/>
              <a:defRPr b="0" i="0" sz="750" u="none" cap="none" strike="noStrike">
                <a:solidFill>
                  <a:schemeClr val="dk1"/>
                </a:solidFill>
                <a:latin typeface="Arial"/>
                <a:ea typeface="Arial"/>
                <a:cs typeface="Arial"/>
                <a:sym typeface="Arial"/>
              </a:defRPr>
            </a:lvl9pPr>
          </a:lstStyle>
          <a:p/>
        </p:txBody>
      </p:sp>
      <p:sp>
        <p:nvSpPr>
          <p:cNvPr id="237" name="Google Shape;237;g270f14f3c42_0_963"/>
          <p:cNvSpPr txBox="1"/>
          <p:nvPr>
            <p:ph idx="12" type="sldNum"/>
          </p:nvPr>
        </p:nvSpPr>
        <p:spPr>
          <a:xfrm>
            <a:off x="213458" y="4783687"/>
            <a:ext cx="457200" cy="183000"/>
          </a:xfrm>
          <a:prstGeom prst="rect">
            <a:avLst/>
          </a:prstGeom>
          <a:noFill/>
          <a:ln>
            <a:noFill/>
          </a:ln>
        </p:spPr>
        <p:txBody>
          <a:bodyPr anchorCtr="0" anchor="ctr" bIns="45700" lIns="0" spcFirstLastPara="1" rIns="0" wrap="square" tIns="45700">
            <a:noAutofit/>
          </a:bodyPr>
          <a:lstStyle>
            <a:lvl1pPr indent="0" lvl="0" marL="0" marR="0" rtl="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ver 01">
  <p:cSld name="BLANK_1">
    <p:spTree>
      <p:nvGrpSpPr>
        <p:cNvPr id="242" name="Shape 242"/>
        <p:cNvGrpSpPr/>
        <p:nvPr/>
      </p:nvGrpSpPr>
      <p:grpSpPr>
        <a:xfrm>
          <a:off x="0" y="0"/>
          <a:ext cx="0" cy="0"/>
          <a:chOff x="0" y="0"/>
          <a:chExt cx="0" cy="0"/>
        </a:xfrm>
      </p:grpSpPr>
      <p:sp>
        <p:nvSpPr>
          <p:cNvPr id="243" name="Google Shape;243;g270f14f3c42_0_1382"/>
          <p:cNvSpPr/>
          <p:nvPr/>
        </p:nvSpPr>
        <p:spPr>
          <a:xfrm>
            <a:off x="8141975" y="4252250"/>
            <a:ext cx="1002000" cy="8913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244" name="Google Shape;244;g270f14f3c42_0_1382"/>
          <p:cNvPicPr preferRelativeResize="0"/>
          <p:nvPr/>
        </p:nvPicPr>
        <p:blipFill rotWithShape="1">
          <a:blip r:embed="rId2">
            <a:alphaModFix/>
          </a:blip>
          <a:srcRect b="0" l="0" r="0" t="0"/>
          <a:stretch/>
        </p:blipFill>
        <p:spPr>
          <a:xfrm>
            <a:off x="250825" y="268308"/>
            <a:ext cx="602326" cy="602326"/>
          </a:xfrm>
          <a:prstGeom prst="rect">
            <a:avLst/>
          </a:prstGeom>
          <a:noFill/>
          <a:ln>
            <a:noFill/>
          </a:ln>
        </p:spPr>
      </p:pic>
    </p:spTree>
  </p:cSld>
  <p:clrMapOvr>
    <a:masterClrMapping/>
  </p:clrMapOvr>
</p:sldLayout>
</file>

<file path=ppt/slideLayouts/slideLayout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Break Green">
  <p:cSld name="TITLE_1">
    <p:spTree>
      <p:nvGrpSpPr>
        <p:cNvPr id="245" name="Shape 245"/>
        <p:cNvGrpSpPr/>
        <p:nvPr/>
      </p:nvGrpSpPr>
      <p:grpSpPr>
        <a:xfrm>
          <a:off x="0" y="0"/>
          <a:ext cx="0" cy="0"/>
          <a:chOff x="0" y="0"/>
          <a:chExt cx="0" cy="0"/>
        </a:xfrm>
      </p:grpSpPr>
      <p:sp>
        <p:nvSpPr>
          <p:cNvPr id="246" name="Google Shape;246;g270f14f3c42_0_1385"/>
          <p:cNvSpPr/>
          <p:nvPr/>
        </p:nvSpPr>
        <p:spPr>
          <a:xfrm>
            <a:off x="0" y="0"/>
            <a:ext cx="9144000" cy="51435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pic>
        <p:nvPicPr>
          <p:cNvPr id="247" name="Google Shape;247;g270f14f3c42_0_1385"/>
          <p:cNvPicPr preferRelativeResize="0"/>
          <p:nvPr/>
        </p:nvPicPr>
        <p:blipFill rotWithShape="1">
          <a:blip r:embed="rId2">
            <a:alphaModFix/>
          </a:blip>
          <a:srcRect b="0" l="0" r="0" t="0"/>
          <a:stretch/>
        </p:blipFill>
        <p:spPr>
          <a:xfrm>
            <a:off x="8528295" y="4511920"/>
            <a:ext cx="364879" cy="364879"/>
          </a:xfrm>
          <a:prstGeom prst="rect">
            <a:avLst/>
          </a:prstGeom>
          <a:noFill/>
          <a:ln>
            <a:noFill/>
          </a:ln>
        </p:spPr>
      </p:pic>
      <p:sp>
        <p:nvSpPr>
          <p:cNvPr id="248" name="Google Shape;248;g270f14f3c42_0_1385"/>
          <p:cNvSpPr txBox="1"/>
          <p:nvPr>
            <p:ph type="ctrTitle"/>
          </p:nvPr>
        </p:nvSpPr>
        <p:spPr>
          <a:xfrm>
            <a:off x="479425" y="1104900"/>
            <a:ext cx="5943600" cy="1790700"/>
          </a:xfrm>
          <a:prstGeom prst="rect">
            <a:avLst/>
          </a:prstGeom>
          <a:noFill/>
          <a:ln>
            <a:noFill/>
          </a:ln>
        </p:spPr>
        <p:txBody>
          <a:bodyPr anchorCtr="0" anchor="b" bIns="45700" lIns="0" spcFirstLastPara="1" rIns="0" wrap="square" tIns="45700">
            <a:noAutofit/>
          </a:bodyPr>
          <a:lstStyle>
            <a:lvl1pPr lvl="0" rtl="0" algn="l">
              <a:lnSpc>
                <a:spcPct val="90000"/>
              </a:lnSpc>
              <a:spcBef>
                <a:spcPts val="0"/>
              </a:spcBef>
              <a:spcAft>
                <a:spcPts val="0"/>
              </a:spcAft>
              <a:buClr>
                <a:schemeClr val="lt1"/>
              </a:buClr>
              <a:buSzPts val="4400"/>
              <a:buFont typeface="Arial"/>
              <a:buNone/>
              <a:defRPr sz="4400">
                <a:solidFill>
                  <a:schemeClr val="lt1"/>
                </a:solidFill>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249" name="Google Shape;249;g270f14f3c42_0_1385"/>
          <p:cNvSpPr txBox="1"/>
          <p:nvPr>
            <p:ph idx="1" type="subTitle"/>
          </p:nvPr>
        </p:nvSpPr>
        <p:spPr>
          <a:xfrm>
            <a:off x="479425" y="2984466"/>
            <a:ext cx="5438100" cy="1241700"/>
          </a:xfrm>
          <a:prstGeom prst="rect">
            <a:avLst/>
          </a:prstGeom>
          <a:noFill/>
          <a:ln>
            <a:noFill/>
          </a:ln>
        </p:spPr>
        <p:txBody>
          <a:bodyPr anchorCtr="0" anchor="t" bIns="45700" lIns="0" spcFirstLastPara="1" rIns="0" wrap="square" tIns="0">
            <a:noAutofit/>
          </a:bodyPr>
          <a:lstStyle>
            <a:lvl1pPr lvl="0" marR="0" rtl="0" algn="l">
              <a:lnSpc>
                <a:spcPct val="115000"/>
              </a:lnSpc>
              <a:spcBef>
                <a:spcPts val="750"/>
              </a:spcBef>
              <a:spcAft>
                <a:spcPts val="0"/>
              </a:spcAft>
              <a:buClr>
                <a:schemeClr val="dk1"/>
              </a:buClr>
              <a:buSzPts val="1800"/>
              <a:buFont typeface="Arial"/>
              <a:buNone/>
              <a:defRPr b="0" i="0" sz="2000" u="none" cap="none" strike="noStrike">
                <a:solidFill>
                  <a:srgbClr val="CFEBE6"/>
                </a:solidFill>
                <a:latin typeface="Arial"/>
                <a:ea typeface="Arial"/>
                <a:cs typeface="Arial"/>
                <a:sym typeface="Arial"/>
              </a:defRPr>
            </a:lvl1pPr>
            <a:lvl2pPr lvl="1" marR="0" rtl="0" algn="l">
              <a:lnSpc>
                <a:spcPct val="115000"/>
              </a:lnSpc>
              <a:spcBef>
                <a:spcPts val="375"/>
              </a:spcBef>
              <a:spcAft>
                <a:spcPts val="0"/>
              </a:spcAft>
              <a:buClr>
                <a:schemeClr val="dk1"/>
              </a:buClr>
              <a:buSzPts val="1500"/>
              <a:buFont typeface="Arial"/>
              <a:buNone/>
              <a:defRPr b="0" i="0" sz="1500" u="none" cap="none" strike="noStrike">
                <a:solidFill>
                  <a:schemeClr val="dk1"/>
                </a:solidFill>
                <a:latin typeface="Arial"/>
                <a:ea typeface="Arial"/>
                <a:cs typeface="Arial"/>
                <a:sym typeface="Arial"/>
              </a:defRPr>
            </a:lvl2pPr>
            <a:lvl3pPr lvl="2" marR="0" rtl="0" algn="l">
              <a:lnSpc>
                <a:spcPct val="115000"/>
              </a:lnSpc>
              <a:spcBef>
                <a:spcPts val="375"/>
              </a:spcBef>
              <a:spcAft>
                <a:spcPts val="0"/>
              </a:spcAft>
              <a:buClr>
                <a:schemeClr val="dk1"/>
              </a:buClr>
              <a:buSzPts val="1350"/>
              <a:buFont typeface="Arial"/>
              <a:buNone/>
              <a:defRPr b="0" i="0" sz="1350" u="none" cap="none" strike="noStrike">
                <a:solidFill>
                  <a:schemeClr val="dk1"/>
                </a:solidFill>
                <a:latin typeface="Arial"/>
                <a:ea typeface="Arial"/>
                <a:cs typeface="Arial"/>
                <a:sym typeface="Arial"/>
              </a:defRPr>
            </a:lvl3pPr>
            <a:lvl4pPr lvl="3" marR="0" rtl="0" algn="l">
              <a:lnSpc>
                <a:spcPct val="115000"/>
              </a:lnSpc>
              <a:spcBef>
                <a:spcPts val="375"/>
              </a:spcBef>
              <a:spcAft>
                <a:spcPts val="0"/>
              </a:spcAft>
              <a:buClr>
                <a:schemeClr val="dk1"/>
              </a:buClr>
              <a:buSzPts val="1200"/>
              <a:buFont typeface="Arial"/>
              <a:buNone/>
              <a:defRPr b="0" i="0" sz="1200" u="none" cap="none" strike="noStrike">
                <a:solidFill>
                  <a:schemeClr val="dk1"/>
                </a:solidFill>
                <a:latin typeface="Arial"/>
                <a:ea typeface="Arial"/>
                <a:cs typeface="Arial"/>
                <a:sym typeface="Arial"/>
              </a:defRPr>
            </a:lvl4pPr>
            <a:lvl5pPr lvl="4" marR="0" rtl="0" algn="l">
              <a:lnSpc>
                <a:spcPct val="115000"/>
              </a:lnSpc>
              <a:spcBef>
                <a:spcPts val="375"/>
              </a:spcBef>
              <a:spcAft>
                <a:spcPts val="0"/>
              </a:spcAft>
              <a:buClr>
                <a:schemeClr val="dk1"/>
              </a:buClr>
              <a:buSzPts val="1200"/>
              <a:buFont typeface="Arial"/>
              <a:buNone/>
              <a:defRPr b="0" i="0" sz="1200" u="none" cap="none" strike="noStrike">
                <a:solidFill>
                  <a:schemeClr val="dk1"/>
                </a:solidFill>
                <a:latin typeface="Arial"/>
                <a:ea typeface="Arial"/>
                <a:cs typeface="Arial"/>
                <a:sym typeface="Arial"/>
              </a:defRPr>
            </a:lvl5pPr>
            <a:lvl6pPr lvl="5" marR="0" rtl="0" algn="l">
              <a:lnSpc>
                <a:spcPct val="115000"/>
              </a:lnSpc>
              <a:spcBef>
                <a:spcPts val="375"/>
              </a:spcBef>
              <a:spcAft>
                <a:spcPts val="0"/>
              </a:spcAft>
              <a:buClr>
                <a:schemeClr val="dk1"/>
              </a:buClr>
              <a:buSzPts val="1200"/>
              <a:buFont typeface="Arial"/>
              <a:buNone/>
              <a:defRPr b="0" i="0" sz="1200" u="none" cap="none" strike="noStrike">
                <a:solidFill>
                  <a:schemeClr val="dk1"/>
                </a:solidFill>
                <a:latin typeface="Arial"/>
                <a:ea typeface="Arial"/>
                <a:cs typeface="Arial"/>
                <a:sym typeface="Arial"/>
              </a:defRPr>
            </a:lvl6pPr>
            <a:lvl7pPr lvl="6" marR="0" rtl="0" algn="l">
              <a:lnSpc>
                <a:spcPct val="115000"/>
              </a:lnSpc>
              <a:spcBef>
                <a:spcPts val="375"/>
              </a:spcBef>
              <a:spcAft>
                <a:spcPts val="0"/>
              </a:spcAft>
              <a:buClr>
                <a:schemeClr val="dk1"/>
              </a:buClr>
              <a:buSzPts val="1200"/>
              <a:buFont typeface="Arial"/>
              <a:buNone/>
              <a:defRPr b="0" i="0" sz="1200" u="none" cap="none" strike="noStrike">
                <a:solidFill>
                  <a:schemeClr val="dk1"/>
                </a:solidFill>
                <a:latin typeface="Arial"/>
                <a:ea typeface="Arial"/>
                <a:cs typeface="Arial"/>
                <a:sym typeface="Arial"/>
              </a:defRPr>
            </a:lvl7pPr>
            <a:lvl8pPr lvl="7" marR="0" rtl="0" algn="l">
              <a:lnSpc>
                <a:spcPct val="115000"/>
              </a:lnSpc>
              <a:spcBef>
                <a:spcPts val="375"/>
              </a:spcBef>
              <a:spcAft>
                <a:spcPts val="0"/>
              </a:spcAft>
              <a:buClr>
                <a:schemeClr val="dk1"/>
              </a:buClr>
              <a:buSzPts val="1200"/>
              <a:buFont typeface="Arial"/>
              <a:buNone/>
              <a:defRPr b="0" i="0" sz="1200" u="none" cap="none" strike="noStrike">
                <a:solidFill>
                  <a:schemeClr val="dk1"/>
                </a:solidFill>
                <a:latin typeface="Arial"/>
                <a:ea typeface="Arial"/>
                <a:cs typeface="Arial"/>
                <a:sym typeface="Arial"/>
              </a:defRPr>
            </a:lvl8pPr>
            <a:lvl9pPr lvl="8" marR="0" rtl="0" algn="l">
              <a:lnSpc>
                <a:spcPct val="115000"/>
              </a:lnSpc>
              <a:spcBef>
                <a:spcPts val="375"/>
              </a:spcBef>
              <a:spcAft>
                <a:spcPts val="0"/>
              </a:spcAft>
              <a:buClr>
                <a:schemeClr val="dk1"/>
              </a:buClr>
              <a:buSzPts val="1200"/>
              <a:buFont typeface="Arial"/>
              <a:buNone/>
              <a:defRPr b="0" i="0" sz="1200" u="none" cap="none" strike="noStrike">
                <a:solidFill>
                  <a:schemeClr val="dk1"/>
                </a:solidFill>
                <a:latin typeface="Arial"/>
                <a:ea typeface="Arial"/>
                <a:cs typeface="Arial"/>
                <a:sym typeface="Arial"/>
              </a:defRPr>
            </a:lvl9pPr>
          </a:lstStyle>
          <a:p/>
        </p:txBody>
      </p:sp>
      <p:sp>
        <p:nvSpPr>
          <p:cNvPr id="250" name="Google Shape;250;g270f14f3c42_0_1385"/>
          <p:cNvSpPr txBox="1"/>
          <p:nvPr>
            <p:ph idx="12" type="sldNum"/>
          </p:nvPr>
        </p:nvSpPr>
        <p:spPr>
          <a:xfrm>
            <a:off x="213458" y="4783687"/>
            <a:ext cx="457200" cy="183000"/>
          </a:xfrm>
          <a:prstGeom prst="rect">
            <a:avLst/>
          </a:prstGeom>
          <a:noFill/>
          <a:ln>
            <a:noFill/>
          </a:ln>
        </p:spPr>
        <p:txBody>
          <a:bodyPr anchorCtr="0" anchor="ctr" bIns="45700" lIns="0" spcFirstLastPara="1" rIns="0" wrap="square" tIns="45700">
            <a:noAutofit/>
          </a:bodyPr>
          <a:lstStyle>
            <a:lvl1pPr indent="0" lvl="0" marL="0" marR="0" rtl="0" algn="l">
              <a:lnSpc>
                <a:spcPct val="100000"/>
              </a:lnSpc>
              <a:spcBef>
                <a:spcPts val="0"/>
              </a:spcBef>
              <a:spcAft>
                <a:spcPts val="0"/>
              </a:spcAft>
              <a:buClr>
                <a:srgbClr val="000000"/>
              </a:buClr>
              <a:buSzPts val="600"/>
              <a:buFont typeface="Arial"/>
              <a:buNone/>
              <a:defRPr b="0" i="0" sz="600" u="none" cap="none" strike="noStrike">
                <a:solidFill>
                  <a:schemeClr val="lt1"/>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600"/>
              <a:buFont typeface="Arial"/>
              <a:buNone/>
              <a:defRPr b="0" i="0" sz="600" u="none" cap="none" strike="noStrike">
                <a:solidFill>
                  <a:schemeClr val="lt1"/>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600"/>
              <a:buFont typeface="Arial"/>
              <a:buNone/>
              <a:defRPr b="0" i="0" sz="600" u="none" cap="none" strike="noStrike">
                <a:solidFill>
                  <a:schemeClr val="lt1"/>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600"/>
              <a:buFont typeface="Arial"/>
              <a:buNone/>
              <a:defRPr b="0" i="0" sz="600" u="none" cap="none" strike="noStrike">
                <a:solidFill>
                  <a:schemeClr val="lt1"/>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600"/>
              <a:buFont typeface="Arial"/>
              <a:buNone/>
              <a:defRPr b="0" i="0" sz="600" u="none" cap="none" strike="noStrike">
                <a:solidFill>
                  <a:schemeClr val="lt1"/>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600"/>
              <a:buFont typeface="Arial"/>
              <a:buNone/>
              <a:defRPr b="0" i="0" sz="600" u="none" cap="none" strike="noStrike">
                <a:solidFill>
                  <a:schemeClr val="lt1"/>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600"/>
              <a:buFont typeface="Arial"/>
              <a:buNone/>
              <a:defRPr b="0" i="0" sz="600" u="none" cap="none" strike="noStrike">
                <a:solidFill>
                  <a:schemeClr val="lt1"/>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600"/>
              <a:buFont typeface="Arial"/>
              <a:buNone/>
              <a:defRPr b="0" i="0" sz="600" u="none" cap="none" strike="noStrike">
                <a:solidFill>
                  <a:schemeClr val="lt1"/>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600"/>
              <a:buFont typeface="Arial"/>
              <a:buNone/>
              <a:defRPr b="0" i="0" sz="600" u="none" cap="none" strike="noStrike">
                <a:solidFill>
                  <a:schemeClr val="lt1"/>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with Logo" type="blank">
  <p:cSld name="BLANK">
    <p:spTree>
      <p:nvGrpSpPr>
        <p:cNvPr id="251" name="Shape 251"/>
        <p:cNvGrpSpPr/>
        <p:nvPr/>
      </p:nvGrpSpPr>
      <p:grpSpPr>
        <a:xfrm>
          <a:off x="0" y="0"/>
          <a:ext cx="0" cy="0"/>
          <a:chOff x="0" y="0"/>
          <a:chExt cx="0" cy="0"/>
        </a:xfrm>
      </p:grpSpPr>
      <p:sp>
        <p:nvSpPr>
          <p:cNvPr id="252" name="Google Shape;252;g270f14f3c42_0_1391"/>
          <p:cNvSpPr txBox="1"/>
          <p:nvPr>
            <p:ph idx="12" type="sldNum"/>
          </p:nvPr>
        </p:nvSpPr>
        <p:spPr>
          <a:xfrm>
            <a:off x="213458" y="4783687"/>
            <a:ext cx="457200" cy="183000"/>
          </a:xfrm>
          <a:prstGeom prst="rect">
            <a:avLst/>
          </a:prstGeom>
          <a:noFill/>
          <a:ln>
            <a:noFill/>
          </a:ln>
        </p:spPr>
        <p:txBody>
          <a:bodyPr anchorCtr="0" anchor="ctr" bIns="45700" lIns="0" spcFirstLastPara="1" rIns="0" wrap="square" tIns="45700">
            <a:noAutofit/>
          </a:bodyPr>
          <a:lstStyle>
            <a:lvl1pPr indent="0" lvl="0" marL="0" marR="0" rtl="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Right Subtle Grey">
  <p:cSld name="TITLE_ONLY_1">
    <p:spTree>
      <p:nvGrpSpPr>
        <p:cNvPr id="253" name="Shape 253"/>
        <p:cNvGrpSpPr/>
        <p:nvPr/>
      </p:nvGrpSpPr>
      <p:grpSpPr>
        <a:xfrm>
          <a:off x="0" y="0"/>
          <a:ext cx="0" cy="0"/>
          <a:chOff x="0" y="0"/>
          <a:chExt cx="0" cy="0"/>
        </a:xfrm>
      </p:grpSpPr>
      <p:sp>
        <p:nvSpPr>
          <p:cNvPr id="254" name="Google Shape;254;g270f14f3c42_0_1393"/>
          <p:cNvSpPr txBox="1"/>
          <p:nvPr>
            <p:ph idx="12" type="sldNum"/>
          </p:nvPr>
        </p:nvSpPr>
        <p:spPr>
          <a:xfrm>
            <a:off x="213458" y="4783687"/>
            <a:ext cx="457200" cy="183000"/>
          </a:xfrm>
          <a:prstGeom prst="rect">
            <a:avLst/>
          </a:prstGeom>
          <a:noFill/>
          <a:ln>
            <a:noFill/>
          </a:ln>
        </p:spPr>
        <p:txBody>
          <a:bodyPr anchorCtr="0" anchor="ctr" bIns="45700" lIns="0" spcFirstLastPara="1" rIns="0" wrap="square" tIns="45700">
            <a:noAutofit/>
          </a:bodyPr>
          <a:lstStyle>
            <a:lvl1pPr indent="0" lvl="0" marL="0" marR="0" rtl="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sp>
        <p:nvSpPr>
          <p:cNvPr id="255" name="Google Shape;255;g270f14f3c42_0_1393"/>
          <p:cNvSpPr/>
          <p:nvPr/>
        </p:nvSpPr>
        <p:spPr>
          <a:xfrm>
            <a:off x="2830286" y="0"/>
            <a:ext cx="6313800" cy="5143500"/>
          </a:xfrm>
          <a:prstGeom prst="roundRect">
            <a:avLst>
              <a:gd fmla="val 0" name="adj"/>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pic>
        <p:nvPicPr>
          <p:cNvPr id="256" name="Google Shape;256;g270f14f3c42_0_1393"/>
          <p:cNvPicPr preferRelativeResize="0"/>
          <p:nvPr/>
        </p:nvPicPr>
        <p:blipFill rotWithShape="1">
          <a:blip r:embed="rId2">
            <a:alphaModFix/>
          </a:blip>
          <a:srcRect b="0" l="0" r="0" t="0"/>
          <a:stretch/>
        </p:blipFill>
        <p:spPr>
          <a:xfrm>
            <a:off x="8528295" y="4511920"/>
            <a:ext cx="364879" cy="364879"/>
          </a:xfrm>
          <a:prstGeom prst="rect">
            <a:avLst/>
          </a:prstGeom>
          <a:noFill/>
          <a:ln>
            <a:noFill/>
          </a:ln>
        </p:spPr>
      </p:pic>
    </p:spTree>
  </p:cSld>
  <p:clrMapOvr>
    <a:masterClrMapping/>
  </p:clrMapOvr>
</p:sldLayout>
</file>

<file path=ppt/slideLayouts/slideLayout5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ottom Subtle Grey">
  <p:cSld name="TITLE_ONLY_1_1">
    <p:spTree>
      <p:nvGrpSpPr>
        <p:cNvPr id="257" name="Shape 257"/>
        <p:cNvGrpSpPr/>
        <p:nvPr/>
      </p:nvGrpSpPr>
      <p:grpSpPr>
        <a:xfrm>
          <a:off x="0" y="0"/>
          <a:ext cx="0" cy="0"/>
          <a:chOff x="0" y="0"/>
          <a:chExt cx="0" cy="0"/>
        </a:xfrm>
      </p:grpSpPr>
      <p:sp>
        <p:nvSpPr>
          <p:cNvPr id="258" name="Google Shape;258;g270f14f3c42_0_1397"/>
          <p:cNvSpPr txBox="1"/>
          <p:nvPr>
            <p:ph idx="12" type="sldNum"/>
          </p:nvPr>
        </p:nvSpPr>
        <p:spPr>
          <a:xfrm>
            <a:off x="213458" y="4783687"/>
            <a:ext cx="457200" cy="183000"/>
          </a:xfrm>
          <a:prstGeom prst="rect">
            <a:avLst/>
          </a:prstGeom>
          <a:noFill/>
          <a:ln>
            <a:noFill/>
          </a:ln>
        </p:spPr>
        <p:txBody>
          <a:bodyPr anchorCtr="0" anchor="ctr" bIns="45700" lIns="0" spcFirstLastPara="1" rIns="0" wrap="square" tIns="45700">
            <a:noAutofit/>
          </a:bodyPr>
          <a:lstStyle>
            <a:lvl1pPr indent="0" lvl="0" marL="0" marR="0" rtl="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sp>
        <p:nvSpPr>
          <p:cNvPr id="259" name="Google Shape;259;g270f14f3c42_0_1397"/>
          <p:cNvSpPr/>
          <p:nvPr/>
        </p:nvSpPr>
        <p:spPr>
          <a:xfrm>
            <a:off x="0" y="1191538"/>
            <a:ext cx="9144000" cy="3951900"/>
          </a:xfrm>
          <a:prstGeom prst="roundRect">
            <a:avLst>
              <a:gd fmla="val 0" name="adj"/>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pic>
        <p:nvPicPr>
          <p:cNvPr id="260" name="Google Shape;260;g270f14f3c42_0_1397"/>
          <p:cNvPicPr preferRelativeResize="0"/>
          <p:nvPr/>
        </p:nvPicPr>
        <p:blipFill rotWithShape="1">
          <a:blip r:embed="rId2">
            <a:alphaModFix/>
          </a:blip>
          <a:srcRect b="0" l="0" r="0" t="0"/>
          <a:stretch/>
        </p:blipFill>
        <p:spPr>
          <a:xfrm>
            <a:off x="8528295" y="4511920"/>
            <a:ext cx="364879" cy="364879"/>
          </a:xfrm>
          <a:prstGeom prst="rect">
            <a:avLst/>
          </a:prstGeom>
          <a:noFill/>
          <a:ln>
            <a:noFill/>
          </a:ln>
        </p:spPr>
      </p:pic>
    </p:spTree>
  </p:cSld>
  <p:clrMapOvr>
    <a:masterClrMapping/>
  </p:clrMapOvr>
</p:sldLayout>
</file>

<file path=ppt/slideLayouts/slideLayout5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no logo)">
  <p:cSld name="BLANK_3">
    <p:spTree>
      <p:nvGrpSpPr>
        <p:cNvPr id="261" name="Shape 261"/>
        <p:cNvGrpSpPr/>
        <p:nvPr/>
      </p:nvGrpSpPr>
      <p:grpSpPr>
        <a:xfrm>
          <a:off x="0" y="0"/>
          <a:ext cx="0" cy="0"/>
          <a:chOff x="0" y="0"/>
          <a:chExt cx="0" cy="0"/>
        </a:xfrm>
      </p:grpSpPr>
      <p:sp>
        <p:nvSpPr>
          <p:cNvPr id="262" name="Google Shape;262;g270f14f3c42_0_1401"/>
          <p:cNvSpPr txBox="1"/>
          <p:nvPr>
            <p:ph idx="12" type="sldNum"/>
          </p:nvPr>
        </p:nvSpPr>
        <p:spPr>
          <a:xfrm>
            <a:off x="213458" y="4783687"/>
            <a:ext cx="457200" cy="183000"/>
          </a:xfrm>
          <a:prstGeom prst="rect">
            <a:avLst/>
          </a:prstGeom>
          <a:noFill/>
          <a:ln>
            <a:noFill/>
          </a:ln>
        </p:spPr>
        <p:txBody>
          <a:bodyPr anchorCtr="0" anchor="ctr" bIns="45700" lIns="0" spcFirstLastPara="1" rIns="0" wrap="square" tIns="45700">
            <a:noAutofit/>
          </a:bodyPr>
          <a:lstStyle>
            <a:lvl1pPr indent="0" lvl="0" marL="0" marR="0" rtl="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sp>
        <p:nvSpPr>
          <p:cNvPr id="263" name="Google Shape;263;g270f14f3c42_0_1401"/>
          <p:cNvSpPr/>
          <p:nvPr/>
        </p:nvSpPr>
        <p:spPr>
          <a:xfrm>
            <a:off x="8329175" y="4328250"/>
            <a:ext cx="814800" cy="8154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64" name="Shape 264"/>
        <p:cNvGrpSpPr/>
        <p:nvPr/>
      </p:nvGrpSpPr>
      <p:grpSpPr>
        <a:xfrm>
          <a:off x="0" y="0"/>
          <a:ext cx="0" cy="0"/>
          <a:chOff x="0" y="0"/>
          <a:chExt cx="0" cy="0"/>
        </a:xfrm>
      </p:grpSpPr>
      <p:sp>
        <p:nvSpPr>
          <p:cNvPr id="265" name="Google Shape;265;g270f14f3c42_0_1404"/>
          <p:cNvSpPr txBox="1"/>
          <p:nvPr>
            <p:ph idx="12" type="sldNum"/>
          </p:nvPr>
        </p:nvSpPr>
        <p:spPr>
          <a:xfrm>
            <a:off x="213458" y="4783687"/>
            <a:ext cx="457200" cy="183000"/>
          </a:xfrm>
          <a:prstGeom prst="rect">
            <a:avLst/>
          </a:prstGeom>
          <a:noFill/>
          <a:ln>
            <a:noFill/>
          </a:ln>
        </p:spPr>
        <p:txBody>
          <a:bodyPr anchorCtr="0" anchor="ctr" bIns="45700" lIns="0" spcFirstLastPara="1" rIns="0" wrap="square" tIns="45700">
            <a:noAutofit/>
          </a:bodyPr>
          <a:lstStyle>
            <a:lvl1pPr indent="0" lvl="0" marL="0" marR="0" rtl="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sp>
        <p:nvSpPr>
          <p:cNvPr id="266" name="Google Shape;266;g270f14f3c42_0_1404"/>
          <p:cNvSpPr txBox="1"/>
          <p:nvPr>
            <p:ph type="title"/>
          </p:nvPr>
        </p:nvSpPr>
        <p:spPr>
          <a:xfrm>
            <a:off x="250825" y="297293"/>
            <a:ext cx="7983300" cy="594300"/>
          </a:xfrm>
          <a:prstGeom prst="rect">
            <a:avLst/>
          </a:prstGeom>
          <a:noFill/>
          <a:ln>
            <a:noFill/>
          </a:ln>
        </p:spPr>
        <p:txBody>
          <a:bodyPr anchorCtr="0" anchor="t" bIns="45700" lIns="0" spcFirstLastPara="1" rIns="0" wrap="square" tIns="45700">
            <a:noAutofit/>
          </a:bodyPr>
          <a:lstStyle>
            <a:lvl1pPr lvl="0" rtl="0" algn="l">
              <a:lnSpc>
                <a:spcPct val="90000"/>
              </a:lnSpc>
              <a:spcBef>
                <a:spcPts val="0"/>
              </a:spcBef>
              <a:spcAft>
                <a:spcPts val="0"/>
              </a:spcAft>
              <a:buSzPts val="22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Break Light">
  <p:cSld name="TITLE_1_1">
    <p:spTree>
      <p:nvGrpSpPr>
        <p:cNvPr id="267" name="Shape 267"/>
        <p:cNvGrpSpPr/>
        <p:nvPr/>
      </p:nvGrpSpPr>
      <p:grpSpPr>
        <a:xfrm>
          <a:off x="0" y="0"/>
          <a:ext cx="0" cy="0"/>
          <a:chOff x="0" y="0"/>
          <a:chExt cx="0" cy="0"/>
        </a:xfrm>
      </p:grpSpPr>
      <p:sp>
        <p:nvSpPr>
          <p:cNvPr id="268" name="Google Shape;268;g270f14f3c42_0_1407"/>
          <p:cNvSpPr/>
          <p:nvPr/>
        </p:nvSpPr>
        <p:spPr>
          <a:xfrm>
            <a:off x="0" y="0"/>
            <a:ext cx="9144000" cy="5143500"/>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269" name="Google Shape;269;g270f14f3c42_0_1407"/>
          <p:cNvSpPr txBox="1"/>
          <p:nvPr>
            <p:ph idx="12" type="sldNum"/>
          </p:nvPr>
        </p:nvSpPr>
        <p:spPr>
          <a:xfrm>
            <a:off x="213458" y="4783687"/>
            <a:ext cx="457200" cy="183000"/>
          </a:xfrm>
          <a:prstGeom prst="rect">
            <a:avLst/>
          </a:prstGeom>
          <a:noFill/>
          <a:ln>
            <a:noFill/>
          </a:ln>
        </p:spPr>
        <p:txBody>
          <a:bodyPr anchorCtr="0" anchor="ctr" bIns="45700" lIns="0" spcFirstLastPara="1" rIns="0" wrap="square" tIns="45700">
            <a:noAutofit/>
          </a:bodyPr>
          <a:lstStyle>
            <a:lvl1pPr indent="0" lvl="0" marL="0" marR="0" rtl="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pic>
        <p:nvPicPr>
          <p:cNvPr id="270" name="Google Shape;270;g270f14f3c42_0_1407"/>
          <p:cNvPicPr preferRelativeResize="0"/>
          <p:nvPr/>
        </p:nvPicPr>
        <p:blipFill rotWithShape="1">
          <a:blip r:embed="rId2">
            <a:alphaModFix/>
          </a:blip>
          <a:srcRect b="0" l="0" r="0" t="0"/>
          <a:stretch/>
        </p:blipFill>
        <p:spPr>
          <a:xfrm>
            <a:off x="8530180" y="4477292"/>
            <a:ext cx="362995" cy="362995"/>
          </a:xfrm>
          <a:prstGeom prst="rect">
            <a:avLst/>
          </a:prstGeom>
          <a:noFill/>
          <a:ln>
            <a:noFill/>
          </a:ln>
        </p:spPr>
      </p:pic>
      <p:sp>
        <p:nvSpPr>
          <p:cNvPr id="271" name="Google Shape;271;g270f14f3c42_0_1407"/>
          <p:cNvSpPr txBox="1"/>
          <p:nvPr>
            <p:ph type="ctrTitle"/>
          </p:nvPr>
        </p:nvSpPr>
        <p:spPr>
          <a:xfrm>
            <a:off x="479425" y="1106424"/>
            <a:ext cx="5943600" cy="1790700"/>
          </a:xfrm>
          <a:prstGeom prst="rect">
            <a:avLst/>
          </a:prstGeom>
          <a:noFill/>
          <a:ln>
            <a:noFill/>
          </a:ln>
        </p:spPr>
        <p:txBody>
          <a:bodyPr anchorCtr="0" anchor="b" bIns="45700" lIns="0" spcFirstLastPara="1" rIns="0" wrap="square" tIns="45700">
            <a:noAutofit/>
          </a:bodyPr>
          <a:lstStyle>
            <a:lvl1pPr lvl="0" rtl="0" algn="l">
              <a:lnSpc>
                <a:spcPct val="90000"/>
              </a:lnSpc>
              <a:spcBef>
                <a:spcPts val="0"/>
              </a:spcBef>
              <a:spcAft>
                <a:spcPts val="0"/>
              </a:spcAft>
              <a:buClr>
                <a:schemeClr val="lt1"/>
              </a:buClr>
              <a:buSzPts val="4400"/>
              <a:buFont typeface="Arial"/>
              <a:buNone/>
              <a:defRPr sz="4400">
                <a:solidFill>
                  <a:schemeClr val="accent1"/>
                </a:solidFill>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272" name="Google Shape;272;g270f14f3c42_0_1407"/>
          <p:cNvSpPr txBox="1"/>
          <p:nvPr>
            <p:ph idx="1" type="subTitle"/>
          </p:nvPr>
        </p:nvSpPr>
        <p:spPr>
          <a:xfrm>
            <a:off x="479425" y="2980944"/>
            <a:ext cx="5438100" cy="1241700"/>
          </a:xfrm>
          <a:prstGeom prst="rect">
            <a:avLst/>
          </a:prstGeom>
          <a:noFill/>
          <a:ln>
            <a:noFill/>
          </a:ln>
        </p:spPr>
        <p:txBody>
          <a:bodyPr anchorCtr="0" anchor="t" bIns="45700" lIns="0" spcFirstLastPara="1" rIns="0" wrap="square" tIns="0">
            <a:noAutofit/>
          </a:bodyPr>
          <a:lstStyle>
            <a:lvl1pPr lvl="0" marR="0" rtl="0" algn="l">
              <a:lnSpc>
                <a:spcPct val="115000"/>
              </a:lnSpc>
              <a:spcBef>
                <a:spcPts val="750"/>
              </a:spcBef>
              <a:spcAft>
                <a:spcPts val="0"/>
              </a:spcAft>
              <a:buClr>
                <a:schemeClr val="dk1"/>
              </a:buClr>
              <a:buSzPts val="1800"/>
              <a:buFont typeface="Arial"/>
              <a:buNone/>
              <a:defRPr b="0" i="0" sz="2000" u="none" cap="none" strike="noStrike">
                <a:solidFill>
                  <a:srgbClr val="1B4036"/>
                </a:solidFill>
                <a:latin typeface="Arial"/>
                <a:ea typeface="Arial"/>
                <a:cs typeface="Arial"/>
                <a:sym typeface="Arial"/>
              </a:defRPr>
            </a:lvl1pPr>
            <a:lvl2pPr lvl="1" marR="0" rtl="0" algn="l">
              <a:lnSpc>
                <a:spcPct val="115000"/>
              </a:lnSpc>
              <a:spcBef>
                <a:spcPts val="375"/>
              </a:spcBef>
              <a:spcAft>
                <a:spcPts val="0"/>
              </a:spcAft>
              <a:buClr>
                <a:schemeClr val="dk1"/>
              </a:buClr>
              <a:buSzPts val="1500"/>
              <a:buFont typeface="Arial"/>
              <a:buNone/>
              <a:defRPr b="0" i="0" sz="1500" u="none" cap="none" strike="noStrike">
                <a:solidFill>
                  <a:schemeClr val="dk1"/>
                </a:solidFill>
                <a:latin typeface="Arial"/>
                <a:ea typeface="Arial"/>
                <a:cs typeface="Arial"/>
                <a:sym typeface="Arial"/>
              </a:defRPr>
            </a:lvl2pPr>
            <a:lvl3pPr lvl="2" marR="0" rtl="0" algn="l">
              <a:lnSpc>
                <a:spcPct val="115000"/>
              </a:lnSpc>
              <a:spcBef>
                <a:spcPts val="375"/>
              </a:spcBef>
              <a:spcAft>
                <a:spcPts val="0"/>
              </a:spcAft>
              <a:buClr>
                <a:schemeClr val="dk1"/>
              </a:buClr>
              <a:buSzPts val="1350"/>
              <a:buFont typeface="Arial"/>
              <a:buNone/>
              <a:defRPr b="0" i="0" sz="1350" u="none" cap="none" strike="noStrike">
                <a:solidFill>
                  <a:schemeClr val="dk1"/>
                </a:solidFill>
                <a:latin typeface="Arial"/>
                <a:ea typeface="Arial"/>
                <a:cs typeface="Arial"/>
                <a:sym typeface="Arial"/>
              </a:defRPr>
            </a:lvl3pPr>
            <a:lvl4pPr lvl="3" marR="0" rtl="0" algn="l">
              <a:lnSpc>
                <a:spcPct val="115000"/>
              </a:lnSpc>
              <a:spcBef>
                <a:spcPts val="375"/>
              </a:spcBef>
              <a:spcAft>
                <a:spcPts val="0"/>
              </a:spcAft>
              <a:buClr>
                <a:schemeClr val="dk1"/>
              </a:buClr>
              <a:buSzPts val="1200"/>
              <a:buFont typeface="Arial"/>
              <a:buNone/>
              <a:defRPr b="0" i="0" sz="1200" u="none" cap="none" strike="noStrike">
                <a:solidFill>
                  <a:schemeClr val="dk1"/>
                </a:solidFill>
                <a:latin typeface="Arial"/>
                <a:ea typeface="Arial"/>
                <a:cs typeface="Arial"/>
                <a:sym typeface="Arial"/>
              </a:defRPr>
            </a:lvl4pPr>
            <a:lvl5pPr lvl="4" marR="0" rtl="0" algn="l">
              <a:lnSpc>
                <a:spcPct val="115000"/>
              </a:lnSpc>
              <a:spcBef>
                <a:spcPts val="375"/>
              </a:spcBef>
              <a:spcAft>
                <a:spcPts val="0"/>
              </a:spcAft>
              <a:buClr>
                <a:schemeClr val="dk1"/>
              </a:buClr>
              <a:buSzPts val="1200"/>
              <a:buFont typeface="Arial"/>
              <a:buNone/>
              <a:defRPr b="0" i="0" sz="1200" u="none" cap="none" strike="noStrike">
                <a:solidFill>
                  <a:schemeClr val="dk1"/>
                </a:solidFill>
                <a:latin typeface="Arial"/>
                <a:ea typeface="Arial"/>
                <a:cs typeface="Arial"/>
                <a:sym typeface="Arial"/>
              </a:defRPr>
            </a:lvl5pPr>
            <a:lvl6pPr lvl="5" marR="0" rtl="0" algn="l">
              <a:lnSpc>
                <a:spcPct val="115000"/>
              </a:lnSpc>
              <a:spcBef>
                <a:spcPts val="375"/>
              </a:spcBef>
              <a:spcAft>
                <a:spcPts val="0"/>
              </a:spcAft>
              <a:buClr>
                <a:schemeClr val="dk1"/>
              </a:buClr>
              <a:buSzPts val="1200"/>
              <a:buFont typeface="Arial"/>
              <a:buNone/>
              <a:defRPr b="0" i="0" sz="1200" u="none" cap="none" strike="noStrike">
                <a:solidFill>
                  <a:schemeClr val="dk1"/>
                </a:solidFill>
                <a:latin typeface="Arial"/>
                <a:ea typeface="Arial"/>
                <a:cs typeface="Arial"/>
                <a:sym typeface="Arial"/>
              </a:defRPr>
            </a:lvl6pPr>
            <a:lvl7pPr lvl="6" marR="0" rtl="0" algn="l">
              <a:lnSpc>
                <a:spcPct val="115000"/>
              </a:lnSpc>
              <a:spcBef>
                <a:spcPts val="375"/>
              </a:spcBef>
              <a:spcAft>
                <a:spcPts val="0"/>
              </a:spcAft>
              <a:buClr>
                <a:schemeClr val="dk1"/>
              </a:buClr>
              <a:buSzPts val="1200"/>
              <a:buFont typeface="Arial"/>
              <a:buNone/>
              <a:defRPr b="0" i="0" sz="1200" u="none" cap="none" strike="noStrike">
                <a:solidFill>
                  <a:schemeClr val="dk1"/>
                </a:solidFill>
                <a:latin typeface="Arial"/>
                <a:ea typeface="Arial"/>
                <a:cs typeface="Arial"/>
                <a:sym typeface="Arial"/>
              </a:defRPr>
            </a:lvl7pPr>
            <a:lvl8pPr lvl="7" marR="0" rtl="0" algn="l">
              <a:lnSpc>
                <a:spcPct val="115000"/>
              </a:lnSpc>
              <a:spcBef>
                <a:spcPts val="375"/>
              </a:spcBef>
              <a:spcAft>
                <a:spcPts val="0"/>
              </a:spcAft>
              <a:buClr>
                <a:schemeClr val="dk1"/>
              </a:buClr>
              <a:buSzPts val="1200"/>
              <a:buFont typeface="Arial"/>
              <a:buNone/>
              <a:defRPr b="0" i="0" sz="1200" u="none" cap="none" strike="noStrike">
                <a:solidFill>
                  <a:schemeClr val="dk1"/>
                </a:solidFill>
                <a:latin typeface="Arial"/>
                <a:ea typeface="Arial"/>
                <a:cs typeface="Arial"/>
                <a:sym typeface="Arial"/>
              </a:defRPr>
            </a:lvl8pPr>
            <a:lvl9pPr lvl="8" marR="0" rtl="0" algn="l">
              <a:lnSpc>
                <a:spcPct val="115000"/>
              </a:lnSpc>
              <a:spcBef>
                <a:spcPts val="375"/>
              </a:spcBef>
              <a:spcAft>
                <a:spcPts val="0"/>
              </a:spcAft>
              <a:buClr>
                <a:schemeClr val="dk1"/>
              </a:buClr>
              <a:buSzPts val="1200"/>
              <a:buFont typeface="Arial"/>
              <a:buNone/>
              <a:defRPr b="0" i="0" sz="1200" u="none" cap="none" strike="noStrike">
                <a:solidFill>
                  <a:schemeClr val="dk1"/>
                </a:solidFill>
                <a:latin typeface="Arial"/>
                <a:ea typeface="Arial"/>
                <a:cs typeface="Arial"/>
                <a:sym typeface="Arial"/>
              </a:defRPr>
            </a:lvl9pPr>
          </a:lstStyle>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Right Subtle Grey 2">
  <p:cSld name="TITLE_ONLY_1_1_1">
    <p:spTree>
      <p:nvGrpSpPr>
        <p:cNvPr id="273" name="Shape 273"/>
        <p:cNvGrpSpPr/>
        <p:nvPr/>
      </p:nvGrpSpPr>
      <p:grpSpPr>
        <a:xfrm>
          <a:off x="0" y="0"/>
          <a:ext cx="0" cy="0"/>
          <a:chOff x="0" y="0"/>
          <a:chExt cx="0" cy="0"/>
        </a:xfrm>
      </p:grpSpPr>
      <p:sp>
        <p:nvSpPr>
          <p:cNvPr id="274" name="Google Shape;274;g270f14f3c42_0_1413"/>
          <p:cNvSpPr txBox="1"/>
          <p:nvPr>
            <p:ph idx="12" type="sldNum"/>
          </p:nvPr>
        </p:nvSpPr>
        <p:spPr>
          <a:xfrm>
            <a:off x="213458" y="4783687"/>
            <a:ext cx="457200" cy="183000"/>
          </a:xfrm>
          <a:prstGeom prst="rect">
            <a:avLst/>
          </a:prstGeom>
          <a:noFill/>
          <a:ln>
            <a:noFill/>
          </a:ln>
        </p:spPr>
        <p:txBody>
          <a:bodyPr anchorCtr="0" anchor="ctr" bIns="45700" lIns="0" spcFirstLastPara="1" rIns="0" wrap="square" tIns="45700">
            <a:noAutofit/>
          </a:bodyPr>
          <a:lstStyle>
            <a:lvl1pPr indent="0" lvl="0" marL="0" marR="0" rtl="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sp>
        <p:nvSpPr>
          <p:cNvPr id="275" name="Google Shape;275;g270f14f3c42_0_1413"/>
          <p:cNvSpPr/>
          <p:nvPr/>
        </p:nvSpPr>
        <p:spPr>
          <a:xfrm>
            <a:off x="2411413" y="0"/>
            <a:ext cx="6732600" cy="5143500"/>
          </a:xfrm>
          <a:prstGeom prst="roundRect">
            <a:avLst>
              <a:gd fmla="val 0" name="adj"/>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pic>
        <p:nvPicPr>
          <p:cNvPr id="276" name="Google Shape;276;g270f14f3c42_0_1413"/>
          <p:cNvPicPr preferRelativeResize="0"/>
          <p:nvPr/>
        </p:nvPicPr>
        <p:blipFill rotWithShape="1">
          <a:blip r:embed="rId2">
            <a:alphaModFix/>
          </a:blip>
          <a:srcRect b="0" l="0" r="0" t="0"/>
          <a:stretch/>
        </p:blipFill>
        <p:spPr>
          <a:xfrm>
            <a:off x="8528295" y="4511920"/>
            <a:ext cx="364879" cy="364879"/>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ottom Subtle Grey">
  <p:cSld name="TITLE_ONLY_1_1">
    <p:spTree>
      <p:nvGrpSpPr>
        <p:cNvPr id="32" name="Shape 32"/>
        <p:cNvGrpSpPr/>
        <p:nvPr/>
      </p:nvGrpSpPr>
      <p:grpSpPr>
        <a:xfrm>
          <a:off x="0" y="0"/>
          <a:ext cx="0" cy="0"/>
          <a:chOff x="0" y="0"/>
          <a:chExt cx="0" cy="0"/>
        </a:xfrm>
      </p:grpSpPr>
      <p:sp>
        <p:nvSpPr>
          <p:cNvPr id="33" name="Google Shape;33;g1178b2858e0_1_325"/>
          <p:cNvSpPr txBox="1"/>
          <p:nvPr>
            <p:ph idx="12" type="sldNum"/>
          </p:nvPr>
        </p:nvSpPr>
        <p:spPr>
          <a:xfrm>
            <a:off x="213458" y="4783687"/>
            <a:ext cx="457200" cy="183000"/>
          </a:xfrm>
          <a:prstGeom prst="rect">
            <a:avLst/>
          </a:prstGeom>
          <a:noFill/>
          <a:ln>
            <a:noFill/>
          </a:ln>
        </p:spPr>
        <p:txBody>
          <a:bodyPr anchorCtr="0" anchor="ctr" bIns="45700" lIns="0" spcFirstLastPara="1" rIns="0" wrap="square" tIns="45700">
            <a:noAutofit/>
          </a:bodyPr>
          <a:lstStyle>
            <a:lvl1pPr indent="0" lvl="0" marL="0" marR="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1pPr>
            <a:lvl2pPr indent="0" lvl="1" marL="0" marR="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2pPr>
            <a:lvl3pPr indent="0" lvl="2" marL="0" marR="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3pPr>
            <a:lvl4pPr indent="0" lvl="3" marL="0" marR="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4pPr>
            <a:lvl5pPr indent="0" lvl="4" marL="0" marR="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5pPr>
            <a:lvl6pPr indent="0" lvl="5" marL="0" marR="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6pPr>
            <a:lvl7pPr indent="0" lvl="6" marL="0" marR="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7pPr>
            <a:lvl8pPr indent="0" lvl="7" marL="0" marR="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8pPr>
            <a:lvl9pPr indent="0" lvl="8" marL="0" marR="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sp>
        <p:nvSpPr>
          <p:cNvPr id="34" name="Google Shape;34;g1178b2858e0_1_325"/>
          <p:cNvSpPr/>
          <p:nvPr/>
        </p:nvSpPr>
        <p:spPr>
          <a:xfrm>
            <a:off x="0" y="1191538"/>
            <a:ext cx="9144000" cy="3951900"/>
          </a:xfrm>
          <a:prstGeom prst="roundRect">
            <a:avLst>
              <a:gd fmla="val 0" name="adj"/>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pic>
        <p:nvPicPr>
          <p:cNvPr id="35" name="Google Shape;35;g1178b2858e0_1_325"/>
          <p:cNvPicPr preferRelativeResize="0"/>
          <p:nvPr/>
        </p:nvPicPr>
        <p:blipFill rotWithShape="1">
          <a:blip r:embed="rId2">
            <a:alphaModFix/>
          </a:blip>
          <a:srcRect b="0" l="0" r="0" t="0"/>
          <a:stretch/>
        </p:blipFill>
        <p:spPr>
          <a:xfrm>
            <a:off x="8528295" y="4511920"/>
            <a:ext cx="364879" cy="364879"/>
          </a:xfrm>
          <a:prstGeom prst="rect">
            <a:avLst/>
          </a:prstGeom>
          <a:noFill/>
          <a:ln>
            <a:noFill/>
          </a:ln>
        </p:spPr>
      </p:pic>
    </p:spTree>
  </p:cSld>
  <p:clrMapOvr>
    <a:masterClrMapping/>
  </p:clrMapOvr>
</p:sldLayout>
</file>

<file path=ppt/slideLayouts/slideLayout6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creenshot-right 02">
  <p:cSld name="TITLE_ONLY_1_1_1_1_1">
    <p:spTree>
      <p:nvGrpSpPr>
        <p:cNvPr id="277" name="Shape 277"/>
        <p:cNvGrpSpPr/>
        <p:nvPr/>
      </p:nvGrpSpPr>
      <p:grpSpPr>
        <a:xfrm>
          <a:off x="0" y="0"/>
          <a:ext cx="0" cy="0"/>
          <a:chOff x="0" y="0"/>
          <a:chExt cx="0" cy="0"/>
        </a:xfrm>
      </p:grpSpPr>
      <p:sp>
        <p:nvSpPr>
          <p:cNvPr id="278" name="Google Shape;278;g270f14f3c42_0_1417"/>
          <p:cNvSpPr txBox="1"/>
          <p:nvPr>
            <p:ph idx="12" type="sldNum"/>
          </p:nvPr>
        </p:nvSpPr>
        <p:spPr>
          <a:xfrm>
            <a:off x="213458" y="4783687"/>
            <a:ext cx="457200" cy="183000"/>
          </a:xfrm>
          <a:prstGeom prst="rect">
            <a:avLst/>
          </a:prstGeom>
          <a:noFill/>
          <a:ln>
            <a:noFill/>
          </a:ln>
        </p:spPr>
        <p:txBody>
          <a:bodyPr anchorCtr="0" anchor="ctr" bIns="45700" lIns="0" spcFirstLastPara="1" rIns="0" wrap="square" tIns="45700">
            <a:noAutofit/>
          </a:bodyPr>
          <a:lstStyle>
            <a:lvl1pPr indent="0" lvl="0" marL="0" marR="0" rtl="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sp>
        <p:nvSpPr>
          <p:cNvPr id="279" name="Google Shape;279;g270f14f3c42_0_1417"/>
          <p:cNvSpPr/>
          <p:nvPr/>
        </p:nvSpPr>
        <p:spPr>
          <a:xfrm>
            <a:off x="3132138" y="0"/>
            <a:ext cx="6012000" cy="5143500"/>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pic>
        <p:nvPicPr>
          <p:cNvPr id="280" name="Google Shape;280;g270f14f3c42_0_1417"/>
          <p:cNvPicPr preferRelativeResize="0"/>
          <p:nvPr/>
        </p:nvPicPr>
        <p:blipFill rotWithShape="1">
          <a:blip r:embed="rId2">
            <a:alphaModFix/>
          </a:blip>
          <a:srcRect b="0" l="0" r="0" t="0"/>
          <a:stretch/>
        </p:blipFill>
        <p:spPr>
          <a:xfrm>
            <a:off x="8528295" y="4511920"/>
            <a:ext cx="364879" cy="364879"/>
          </a:xfrm>
          <a:prstGeom prst="rect">
            <a:avLst/>
          </a:prstGeom>
          <a:noFill/>
          <a:ln>
            <a:noFill/>
          </a:ln>
        </p:spPr>
      </p:pic>
    </p:spTree>
  </p:cSld>
  <p:clrMapOvr>
    <a:masterClrMapping/>
  </p:clrMapOvr>
</p:sldLayout>
</file>

<file path=ppt/slideLayouts/slideLayout6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creenshot-right 01">
  <p:cSld name="TITLE_ONLY_1_1_1_1">
    <p:spTree>
      <p:nvGrpSpPr>
        <p:cNvPr id="281" name="Shape 281"/>
        <p:cNvGrpSpPr/>
        <p:nvPr/>
      </p:nvGrpSpPr>
      <p:grpSpPr>
        <a:xfrm>
          <a:off x="0" y="0"/>
          <a:ext cx="0" cy="0"/>
          <a:chOff x="0" y="0"/>
          <a:chExt cx="0" cy="0"/>
        </a:xfrm>
      </p:grpSpPr>
      <p:sp>
        <p:nvSpPr>
          <p:cNvPr id="282" name="Google Shape;282;g270f14f3c42_0_1421"/>
          <p:cNvSpPr txBox="1"/>
          <p:nvPr>
            <p:ph idx="12" type="sldNum"/>
          </p:nvPr>
        </p:nvSpPr>
        <p:spPr>
          <a:xfrm>
            <a:off x="213458" y="4783687"/>
            <a:ext cx="457200" cy="183000"/>
          </a:xfrm>
          <a:prstGeom prst="rect">
            <a:avLst/>
          </a:prstGeom>
          <a:noFill/>
          <a:ln>
            <a:noFill/>
          </a:ln>
        </p:spPr>
        <p:txBody>
          <a:bodyPr anchorCtr="0" anchor="ctr" bIns="45700" lIns="0" spcFirstLastPara="1" rIns="0" wrap="square" tIns="45700">
            <a:noAutofit/>
          </a:bodyPr>
          <a:lstStyle>
            <a:lvl1pPr indent="0" lvl="0" marL="0" marR="0" rtl="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sp>
        <p:nvSpPr>
          <p:cNvPr id="283" name="Google Shape;283;g270f14f3c42_0_1421"/>
          <p:cNvSpPr/>
          <p:nvPr/>
        </p:nvSpPr>
        <p:spPr>
          <a:xfrm>
            <a:off x="4572000" y="0"/>
            <a:ext cx="4572000" cy="5143500"/>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pic>
        <p:nvPicPr>
          <p:cNvPr id="284" name="Google Shape;284;g270f14f3c42_0_1421"/>
          <p:cNvPicPr preferRelativeResize="0"/>
          <p:nvPr/>
        </p:nvPicPr>
        <p:blipFill rotWithShape="1">
          <a:blip r:embed="rId2">
            <a:alphaModFix/>
          </a:blip>
          <a:srcRect b="0" l="0" r="0" t="0"/>
          <a:stretch/>
        </p:blipFill>
        <p:spPr>
          <a:xfrm>
            <a:off x="8528295" y="4511920"/>
            <a:ext cx="364879" cy="364879"/>
          </a:xfrm>
          <a:prstGeom prst="rect">
            <a:avLst/>
          </a:prstGeom>
          <a:noFill/>
          <a:ln>
            <a:noFill/>
          </a:ln>
        </p:spPr>
      </p:pic>
    </p:spTree>
  </p:cSld>
  <p:clrMapOvr>
    <a:masterClrMapping/>
  </p:clrMapOvr>
</p:sldLayout>
</file>

<file path=ppt/slideLayouts/slideLayout6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creenshot-bottom 01">
  <p:cSld name="TITLE_ONLY_1_1_1_1_1_1_1">
    <p:spTree>
      <p:nvGrpSpPr>
        <p:cNvPr id="285" name="Shape 285"/>
        <p:cNvGrpSpPr/>
        <p:nvPr/>
      </p:nvGrpSpPr>
      <p:grpSpPr>
        <a:xfrm>
          <a:off x="0" y="0"/>
          <a:ext cx="0" cy="0"/>
          <a:chOff x="0" y="0"/>
          <a:chExt cx="0" cy="0"/>
        </a:xfrm>
      </p:grpSpPr>
      <p:sp>
        <p:nvSpPr>
          <p:cNvPr id="286" name="Google Shape;286;g270f14f3c42_0_1425"/>
          <p:cNvSpPr/>
          <p:nvPr/>
        </p:nvSpPr>
        <p:spPr>
          <a:xfrm>
            <a:off x="0" y="1671638"/>
            <a:ext cx="9144000" cy="3471900"/>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287" name="Google Shape;287;g270f14f3c42_0_1425"/>
          <p:cNvSpPr txBox="1"/>
          <p:nvPr>
            <p:ph idx="12" type="sldNum"/>
          </p:nvPr>
        </p:nvSpPr>
        <p:spPr>
          <a:xfrm>
            <a:off x="213458" y="4783687"/>
            <a:ext cx="457200" cy="183000"/>
          </a:xfrm>
          <a:prstGeom prst="rect">
            <a:avLst/>
          </a:prstGeom>
          <a:noFill/>
          <a:ln>
            <a:noFill/>
          </a:ln>
        </p:spPr>
        <p:txBody>
          <a:bodyPr anchorCtr="0" anchor="ctr" bIns="45700" lIns="0" spcFirstLastPara="1" rIns="0" wrap="square" tIns="45700">
            <a:noAutofit/>
          </a:bodyPr>
          <a:lstStyle>
            <a:lvl1pPr indent="0" lvl="0" marL="0" marR="0" rtl="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pic>
        <p:nvPicPr>
          <p:cNvPr id="288" name="Google Shape;288;g270f14f3c42_0_1425"/>
          <p:cNvPicPr preferRelativeResize="0"/>
          <p:nvPr/>
        </p:nvPicPr>
        <p:blipFill rotWithShape="1">
          <a:blip r:embed="rId2">
            <a:alphaModFix/>
          </a:blip>
          <a:srcRect b="0" l="0" r="0" t="0"/>
          <a:stretch/>
        </p:blipFill>
        <p:spPr>
          <a:xfrm>
            <a:off x="8528295" y="4511920"/>
            <a:ext cx="364879" cy="364879"/>
          </a:xfrm>
          <a:prstGeom prst="rect">
            <a:avLst/>
          </a:prstGeom>
          <a:noFill/>
          <a:ln>
            <a:noFill/>
          </a:ln>
        </p:spPr>
      </p:pic>
    </p:spTree>
  </p:cSld>
  <p:clrMapOvr>
    <a:masterClrMapping/>
  </p:clrMapOvr>
</p:sldLayout>
</file>

<file path=ppt/slideLayouts/slideLayout6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creenshot-left 01">
  <p:cSld name="TITLE_ONLY_1_1_1_1_1_1">
    <p:spTree>
      <p:nvGrpSpPr>
        <p:cNvPr id="289" name="Shape 289"/>
        <p:cNvGrpSpPr/>
        <p:nvPr/>
      </p:nvGrpSpPr>
      <p:grpSpPr>
        <a:xfrm>
          <a:off x="0" y="0"/>
          <a:ext cx="0" cy="0"/>
          <a:chOff x="0" y="0"/>
          <a:chExt cx="0" cy="0"/>
        </a:xfrm>
      </p:grpSpPr>
      <p:sp>
        <p:nvSpPr>
          <p:cNvPr id="290" name="Google Shape;290;g270f14f3c42_0_1429"/>
          <p:cNvSpPr/>
          <p:nvPr/>
        </p:nvSpPr>
        <p:spPr>
          <a:xfrm>
            <a:off x="1" y="0"/>
            <a:ext cx="4572000" cy="5143500"/>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291" name="Google Shape;291;g270f14f3c42_0_1429"/>
          <p:cNvSpPr txBox="1"/>
          <p:nvPr>
            <p:ph idx="12" type="sldNum"/>
          </p:nvPr>
        </p:nvSpPr>
        <p:spPr>
          <a:xfrm>
            <a:off x="213458" y="4783687"/>
            <a:ext cx="457200" cy="183000"/>
          </a:xfrm>
          <a:prstGeom prst="rect">
            <a:avLst/>
          </a:prstGeom>
          <a:noFill/>
          <a:ln>
            <a:noFill/>
          </a:ln>
        </p:spPr>
        <p:txBody>
          <a:bodyPr anchorCtr="0" anchor="ctr" bIns="45700" lIns="0" spcFirstLastPara="1" rIns="0" wrap="square" tIns="45700">
            <a:noAutofit/>
          </a:bodyPr>
          <a:lstStyle>
            <a:lvl1pPr indent="0" lvl="0" marL="0" marR="0" rtl="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pic>
        <p:nvPicPr>
          <p:cNvPr id="292" name="Google Shape;292;g270f14f3c42_0_1429"/>
          <p:cNvPicPr preferRelativeResize="0"/>
          <p:nvPr/>
        </p:nvPicPr>
        <p:blipFill rotWithShape="1">
          <a:blip r:embed="rId2">
            <a:alphaModFix/>
          </a:blip>
          <a:srcRect b="0" l="0" r="0" t="0"/>
          <a:stretch/>
        </p:blipFill>
        <p:spPr>
          <a:xfrm>
            <a:off x="8528295" y="4511920"/>
            <a:ext cx="364879" cy="364879"/>
          </a:xfrm>
          <a:prstGeom prst="rect">
            <a:avLst/>
          </a:prstGeom>
          <a:noFill/>
          <a:ln>
            <a:noFill/>
          </a:ln>
        </p:spPr>
      </p:pic>
    </p:spTree>
  </p:cSld>
  <p:clrMapOvr>
    <a:masterClrMapping/>
  </p:clrMapOvr>
</p:sldLayout>
</file>

<file path=ppt/slideLayouts/slideLayout6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creenshot-bottom 02">
  <p:cSld name="TITLE_ONLY_1_1_1_1_1_1_1_1">
    <p:spTree>
      <p:nvGrpSpPr>
        <p:cNvPr id="293" name="Shape 293"/>
        <p:cNvGrpSpPr/>
        <p:nvPr/>
      </p:nvGrpSpPr>
      <p:grpSpPr>
        <a:xfrm>
          <a:off x="0" y="0"/>
          <a:ext cx="0" cy="0"/>
          <a:chOff x="0" y="0"/>
          <a:chExt cx="0" cy="0"/>
        </a:xfrm>
      </p:grpSpPr>
      <p:sp>
        <p:nvSpPr>
          <p:cNvPr id="294" name="Google Shape;294;g270f14f3c42_0_1433"/>
          <p:cNvSpPr/>
          <p:nvPr/>
        </p:nvSpPr>
        <p:spPr>
          <a:xfrm>
            <a:off x="0" y="1311275"/>
            <a:ext cx="9144000" cy="3832200"/>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295" name="Google Shape;295;g270f14f3c42_0_1433"/>
          <p:cNvSpPr txBox="1"/>
          <p:nvPr>
            <p:ph idx="12" type="sldNum"/>
          </p:nvPr>
        </p:nvSpPr>
        <p:spPr>
          <a:xfrm>
            <a:off x="213458" y="4783687"/>
            <a:ext cx="457200" cy="183000"/>
          </a:xfrm>
          <a:prstGeom prst="rect">
            <a:avLst/>
          </a:prstGeom>
          <a:noFill/>
          <a:ln>
            <a:noFill/>
          </a:ln>
        </p:spPr>
        <p:txBody>
          <a:bodyPr anchorCtr="0" anchor="ctr" bIns="45700" lIns="0" spcFirstLastPara="1" rIns="0" wrap="square" tIns="45700">
            <a:noAutofit/>
          </a:bodyPr>
          <a:lstStyle>
            <a:lvl1pPr indent="0" lvl="0" marL="0" marR="0" rtl="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pic>
        <p:nvPicPr>
          <p:cNvPr id="296" name="Google Shape;296;g270f14f3c42_0_1433"/>
          <p:cNvPicPr preferRelativeResize="0"/>
          <p:nvPr/>
        </p:nvPicPr>
        <p:blipFill rotWithShape="1">
          <a:blip r:embed="rId2">
            <a:alphaModFix/>
          </a:blip>
          <a:srcRect b="0" l="0" r="0" t="0"/>
          <a:stretch/>
        </p:blipFill>
        <p:spPr>
          <a:xfrm>
            <a:off x="8528295" y="4511920"/>
            <a:ext cx="364879" cy="364879"/>
          </a:xfrm>
          <a:prstGeom prst="rect">
            <a:avLst/>
          </a:prstGeom>
          <a:noFill/>
          <a:ln>
            <a:noFill/>
          </a:ln>
        </p:spPr>
      </p:pic>
    </p:spTree>
  </p:cSld>
  <p:clrMapOvr>
    <a:masterClrMapping/>
  </p:clrMapOvr>
</p:sldLayout>
</file>

<file path=ppt/slideLayouts/slideLayout6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amp;A Red">
  <p:cSld name="TITLE_ONLY_1_1_2">
    <p:spTree>
      <p:nvGrpSpPr>
        <p:cNvPr id="297" name="Shape 297"/>
        <p:cNvGrpSpPr/>
        <p:nvPr/>
      </p:nvGrpSpPr>
      <p:grpSpPr>
        <a:xfrm>
          <a:off x="0" y="0"/>
          <a:ext cx="0" cy="0"/>
          <a:chOff x="0" y="0"/>
          <a:chExt cx="0" cy="0"/>
        </a:xfrm>
      </p:grpSpPr>
      <p:sp>
        <p:nvSpPr>
          <p:cNvPr id="298" name="Google Shape;298;g270f14f3c42_0_1437"/>
          <p:cNvSpPr/>
          <p:nvPr/>
        </p:nvSpPr>
        <p:spPr>
          <a:xfrm>
            <a:off x="2830351" y="0"/>
            <a:ext cx="6313800" cy="5143500"/>
          </a:xfrm>
          <a:prstGeom prst="rect">
            <a:avLst/>
          </a:prstGeom>
          <a:solidFill>
            <a:srgbClr val="EFDEE9"/>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299" name="Google Shape;299;g270f14f3c42_0_1437"/>
          <p:cNvSpPr txBox="1"/>
          <p:nvPr>
            <p:ph idx="12" type="sldNum"/>
          </p:nvPr>
        </p:nvSpPr>
        <p:spPr>
          <a:xfrm>
            <a:off x="213458" y="4783687"/>
            <a:ext cx="457200" cy="183000"/>
          </a:xfrm>
          <a:prstGeom prst="rect">
            <a:avLst/>
          </a:prstGeom>
          <a:noFill/>
          <a:ln>
            <a:noFill/>
          </a:ln>
        </p:spPr>
        <p:txBody>
          <a:bodyPr anchorCtr="0" anchor="ctr" bIns="45700" lIns="0" spcFirstLastPara="1" rIns="0" wrap="square" tIns="45700">
            <a:noAutofit/>
          </a:bodyPr>
          <a:lstStyle>
            <a:lvl1pPr indent="0" lvl="0" marL="0" marR="0" rtl="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pic>
        <p:nvPicPr>
          <p:cNvPr id="300" name="Google Shape;300;g270f14f3c42_0_1437"/>
          <p:cNvPicPr preferRelativeResize="0"/>
          <p:nvPr/>
        </p:nvPicPr>
        <p:blipFill rotWithShape="1">
          <a:blip r:embed="rId2">
            <a:alphaModFix/>
          </a:blip>
          <a:srcRect b="0" l="0" r="0" t="0"/>
          <a:stretch/>
        </p:blipFill>
        <p:spPr>
          <a:xfrm>
            <a:off x="8528295" y="4511920"/>
            <a:ext cx="364879" cy="364879"/>
          </a:xfrm>
          <a:prstGeom prst="rect">
            <a:avLst/>
          </a:prstGeom>
          <a:noFill/>
          <a:ln>
            <a:noFill/>
          </a:ln>
        </p:spPr>
      </p:pic>
    </p:spTree>
  </p:cSld>
  <p:clrMapOvr>
    <a:masterClrMapping/>
  </p:clrMapOvr>
</p:sldLayout>
</file>

<file path=ppt/slideLayouts/slideLayout6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xercise slide">
  <p:cSld name="BLANK_4">
    <p:spTree>
      <p:nvGrpSpPr>
        <p:cNvPr id="301" name="Shape 301"/>
        <p:cNvGrpSpPr/>
        <p:nvPr/>
      </p:nvGrpSpPr>
      <p:grpSpPr>
        <a:xfrm>
          <a:off x="0" y="0"/>
          <a:ext cx="0" cy="0"/>
          <a:chOff x="0" y="0"/>
          <a:chExt cx="0" cy="0"/>
        </a:xfrm>
      </p:grpSpPr>
      <p:sp>
        <p:nvSpPr>
          <p:cNvPr id="302" name="Google Shape;302;g270f14f3c42_0_1441"/>
          <p:cNvSpPr txBox="1"/>
          <p:nvPr>
            <p:ph idx="12" type="sldNum"/>
          </p:nvPr>
        </p:nvSpPr>
        <p:spPr>
          <a:xfrm>
            <a:off x="213458" y="4783687"/>
            <a:ext cx="457200" cy="183000"/>
          </a:xfrm>
          <a:prstGeom prst="rect">
            <a:avLst/>
          </a:prstGeom>
          <a:noFill/>
          <a:ln>
            <a:noFill/>
          </a:ln>
        </p:spPr>
        <p:txBody>
          <a:bodyPr anchorCtr="0" anchor="ctr" bIns="45700" lIns="0" spcFirstLastPara="1" rIns="0" wrap="square" tIns="45700">
            <a:noAutofit/>
          </a:bodyPr>
          <a:lstStyle>
            <a:lvl1pPr indent="0" lvl="0" marL="0" marR="0" rtl="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sp>
        <p:nvSpPr>
          <p:cNvPr id="303" name="Google Shape;303;g270f14f3c42_0_1441"/>
          <p:cNvSpPr/>
          <p:nvPr/>
        </p:nvSpPr>
        <p:spPr>
          <a:xfrm>
            <a:off x="0" y="0"/>
            <a:ext cx="9144000" cy="5143500"/>
          </a:xfrm>
          <a:prstGeom prst="rect">
            <a:avLst/>
          </a:prstGeom>
          <a:noFill/>
          <a:ln cap="flat" cmpd="sng" w="152400">
            <a:solidFill>
              <a:schemeClr val="accen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grpSp>
        <p:nvGrpSpPr>
          <p:cNvPr id="304" name="Google Shape;304;g270f14f3c42_0_1441"/>
          <p:cNvGrpSpPr/>
          <p:nvPr/>
        </p:nvGrpSpPr>
        <p:grpSpPr>
          <a:xfrm>
            <a:off x="7512825" y="238025"/>
            <a:ext cx="1699800" cy="457200"/>
            <a:chOff x="7512825" y="238025"/>
            <a:chExt cx="1699800" cy="457200"/>
          </a:xfrm>
        </p:grpSpPr>
        <p:sp>
          <p:nvSpPr>
            <p:cNvPr id="305" name="Google Shape;305;g270f14f3c42_0_1441"/>
            <p:cNvSpPr/>
            <p:nvPr/>
          </p:nvSpPr>
          <p:spPr>
            <a:xfrm>
              <a:off x="7512825" y="238025"/>
              <a:ext cx="1699800" cy="457200"/>
            </a:xfrm>
            <a:prstGeom prst="roundRect">
              <a:avLst>
                <a:gd fmla="val 16667" name="adj"/>
              </a:avLst>
            </a:prstGeom>
            <a:solidFill>
              <a:schemeClr val="accent1"/>
            </a:solidFill>
            <a:ln>
              <a:noFill/>
            </a:ln>
          </p:spPr>
          <p:txBody>
            <a:bodyPr anchorCtr="0" anchor="ctr" bIns="45700" lIns="5486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1" i="0" lang="en-US" sz="1800" u="none" cap="none" strike="noStrike">
                  <a:solidFill>
                    <a:schemeClr val="lt1"/>
                  </a:solidFill>
                  <a:latin typeface="Arial"/>
                  <a:ea typeface="Arial"/>
                  <a:cs typeface="Arial"/>
                  <a:sym typeface="Arial"/>
                </a:rPr>
                <a:t>Try it!</a:t>
              </a:r>
              <a:endParaRPr b="0" i="0" sz="1400" u="none" cap="none" strike="noStrike">
                <a:solidFill>
                  <a:schemeClr val="lt1"/>
                </a:solidFill>
                <a:latin typeface="Arial"/>
                <a:ea typeface="Arial"/>
                <a:cs typeface="Arial"/>
                <a:sym typeface="Arial"/>
              </a:endParaRPr>
            </a:p>
          </p:txBody>
        </p:sp>
        <p:grpSp>
          <p:nvGrpSpPr>
            <p:cNvPr id="306" name="Google Shape;306;g270f14f3c42_0_1441"/>
            <p:cNvGrpSpPr/>
            <p:nvPr/>
          </p:nvGrpSpPr>
          <p:grpSpPr>
            <a:xfrm>
              <a:off x="7627152" y="277368"/>
              <a:ext cx="369908" cy="378531"/>
              <a:chOff x="1905633" y="4094954"/>
              <a:chExt cx="658200" cy="658200"/>
            </a:xfrm>
          </p:grpSpPr>
          <p:sp>
            <p:nvSpPr>
              <p:cNvPr id="307" name="Google Shape;307;g270f14f3c42_0_1441"/>
              <p:cNvSpPr/>
              <p:nvPr/>
            </p:nvSpPr>
            <p:spPr>
              <a:xfrm>
                <a:off x="1905633" y="4094954"/>
                <a:ext cx="658200" cy="658200"/>
              </a:xfrm>
              <a:prstGeom prst="ellipse">
                <a:avLst/>
              </a:prstGeom>
              <a:solidFill>
                <a:srgbClr val="F4A562"/>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Calibri"/>
                  <a:ea typeface="Calibri"/>
                  <a:cs typeface="Calibri"/>
                  <a:sym typeface="Calibri"/>
                </a:endParaRPr>
              </a:p>
            </p:txBody>
          </p:sp>
          <p:sp>
            <p:nvSpPr>
              <p:cNvPr id="308" name="Google Shape;308;g270f14f3c42_0_1441"/>
              <p:cNvSpPr/>
              <p:nvPr/>
            </p:nvSpPr>
            <p:spPr>
              <a:xfrm>
                <a:off x="2072761" y="4262082"/>
                <a:ext cx="319684" cy="319683"/>
              </a:xfrm>
              <a:custGeom>
                <a:rect b="b" l="l" r="r" t="t"/>
                <a:pathLst>
                  <a:path extrusionOk="0" h="3874944" w="3874961">
                    <a:moveTo>
                      <a:pt x="1041569" y="1975106"/>
                    </a:moveTo>
                    <a:lnTo>
                      <a:pt x="602398" y="2414278"/>
                    </a:lnTo>
                    <a:cubicBezTo>
                      <a:pt x="596479" y="2420055"/>
                      <a:pt x="591121" y="2426437"/>
                      <a:pt x="586397" y="2433396"/>
                    </a:cubicBezTo>
                    <a:lnTo>
                      <a:pt x="585648" y="2434501"/>
                    </a:lnTo>
                    <a:cubicBezTo>
                      <a:pt x="579057" y="2444437"/>
                      <a:pt x="574042" y="2455118"/>
                      <a:pt x="570607" y="2466171"/>
                    </a:cubicBezTo>
                    <a:lnTo>
                      <a:pt x="192472" y="3600448"/>
                    </a:lnTo>
                    <a:cubicBezTo>
                      <a:pt x="177590" y="3645116"/>
                      <a:pt x="189209" y="3694354"/>
                      <a:pt x="222498" y="3727631"/>
                    </a:cubicBezTo>
                    <a:cubicBezTo>
                      <a:pt x="255787" y="3760950"/>
                      <a:pt x="305025" y="3772556"/>
                      <a:pt x="349698" y="3757652"/>
                    </a:cubicBezTo>
                    <a:lnTo>
                      <a:pt x="1483970" y="3379534"/>
                    </a:lnTo>
                    <a:cubicBezTo>
                      <a:pt x="1495024" y="3376100"/>
                      <a:pt x="1505709" y="3371085"/>
                      <a:pt x="1515641" y="3364494"/>
                    </a:cubicBezTo>
                    <a:lnTo>
                      <a:pt x="1516746" y="3363744"/>
                    </a:lnTo>
                    <a:cubicBezTo>
                      <a:pt x="1523705" y="3359020"/>
                      <a:pt x="1530103" y="3353654"/>
                      <a:pt x="1535864" y="3347744"/>
                    </a:cubicBezTo>
                    <a:lnTo>
                      <a:pt x="1975035" y="2908572"/>
                    </a:lnTo>
                    <a:lnTo>
                      <a:pt x="2905020" y="3838552"/>
                    </a:lnTo>
                    <a:cubicBezTo>
                      <a:pt x="2953555" y="3887075"/>
                      <a:pt x="3032241" y="3887075"/>
                      <a:pt x="3080794" y="3838552"/>
                    </a:cubicBezTo>
                    <a:lnTo>
                      <a:pt x="3838558" y="3080835"/>
                    </a:lnTo>
                    <a:cubicBezTo>
                      <a:pt x="3861856" y="3057515"/>
                      <a:pt x="3874961" y="3025896"/>
                      <a:pt x="3874961" y="2992937"/>
                    </a:cubicBezTo>
                    <a:cubicBezTo>
                      <a:pt x="3874961" y="2959977"/>
                      <a:pt x="3861856" y="2928358"/>
                      <a:pt x="3838558" y="2905043"/>
                    </a:cubicBezTo>
                    <a:lnTo>
                      <a:pt x="2908536" y="1975029"/>
                    </a:lnTo>
                    <a:cubicBezTo>
                      <a:pt x="3180083" y="1703477"/>
                      <a:pt x="3443233" y="1440294"/>
                      <a:pt x="3645743" y="1237753"/>
                    </a:cubicBezTo>
                    <a:lnTo>
                      <a:pt x="3645718" y="1237778"/>
                    </a:lnTo>
                    <a:cubicBezTo>
                      <a:pt x="3769565" y="1114043"/>
                      <a:pt x="3839072" y="946111"/>
                      <a:pt x="3839072" y="771086"/>
                    </a:cubicBezTo>
                    <a:cubicBezTo>
                      <a:pt x="3839072" y="596036"/>
                      <a:pt x="3769522" y="428116"/>
                      <a:pt x="3645718" y="304364"/>
                    </a:cubicBezTo>
                    <a:lnTo>
                      <a:pt x="3652048" y="319653"/>
                    </a:lnTo>
                    <a:cubicBezTo>
                      <a:pt x="3637559" y="299983"/>
                      <a:pt x="3623229" y="286522"/>
                      <a:pt x="3623229" y="286522"/>
                    </a:cubicBezTo>
                    <a:cubicBezTo>
                      <a:pt x="3623229" y="286522"/>
                      <a:pt x="3635362" y="294706"/>
                      <a:pt x="3643572" y="302282"/>
                    </a:cubicBezTo>
                    <a:cubicBezTo>
                      <a:pt x="3521876" y="180453"/>
                      <a:pt x="3353964" y="110928"/>
                      <a:pt x="3178936" y="110928"/>
                    </a:cubicBezTo>
                    <a:cubicBezTo>
                      <a:pt x="3003894" y="110928"/>
                      <a:pt x="2835966" y="180470"/>
                      <a:pt x="2712243" y="304295"/>
                    </a:cubicBezTo>
                    <a:lnTo>
                      <a:pt x="1975035" y="1041503"/>
                    </a:lnTo>
                    <a:lnTo>
                      <a:pt x="969937" y="36405"/>
                    </a:lnTo>
                    <a:cubicBezTo>
                      <a:pt x="921402" y="-12135"/>
                      <a:pt x="842690" y="-12135"/>
                      <a:pt x="794163" y="36405"/>
                    </a:cubicBezTo>
                    <a:lnTo>
                      <a:pt x="36407" y="794161"/>
                    </a:lnTo>
                    <a:cubicBezTo>
                      <a:pt x="13092" y="817463"/>
                      <a:pt x="0" y="849082"/>
                      <a:pt x="0" y="882042"/>
                    </a:cubicBezTo>
                    <a:cubicBezTo>
                      <a:pt x="0" y="915001"/>
                      <a:pt x="13092" y="946620"/>
                      <a:pt x="36407" y="969935"/>
                    </a:cubicBezTo>
                    <a:lnTo>
                      <a:pt x="1041535" y="1974999"/>
                    </a:lnTo>
                    <a:lnTo>
                      <a:pt x="1041569" y="1975106"/>
                    </a:lnTo>
                    <a:close/>
                    <a:moveTo>
                      <a:pt x="2329106" y="2554570"/>
                    </a:moveTo>
                    <a:lnTo>
                      <a:pt x="2150831" y="2732820"/>
                    </a:lnTo>
                    <a:lnTo>
                      <a:pt x="2484011" y="3065991"/>
                    </a:lnTo>
                    <a:lnTo>
                      <a:pt x="2774972" y="2775030"/>
                    </a:lnTo>
                    <a:cubicBezTo>
                      <a:pt x="2823469" y="2726503"/>
                      <a:pt x="2902244" y="2726503"/>
                      <a:pt x="2950746" y="2775030"/>
                    </a:cubicBezTo>
                    <a:cubicBezTo>
                      <a:pt x="2999247" y="2823527"/>
                      <a:pt x="2999247" y="2902307"/>
                      <a:pt x="2950746" y="2950808"/>
                    </a:cubicBezTo>
                    <a:lnTo>
                      <a:pt x="2659789" y="3241765"/>
                    </a:lnTo>
                    <a:lnTo>
                      <a:pt x="2992943" y="3574919"/>
                    </a:lnTo>
                    <a:lnTo>
                      <a:pt x="3574904" y="2992997"/>
                    </a:lnTo>
                    <a:lnTo>
                      <a:pt x="2732804" y="2150863"/>
                    </a:lnTo>
                    <a:lnTo>
                      <a:pt x="2329102" y="2554566"/>
                    </a:lnTo>
                    <a:lnTo>
                      <a:pt x="2329106" y="2554570"/>
                    </a:lnTo>
                    <a:close/>
                    <a:moveTo>
                      <a:pt x="506937" y="3443222"/>
                    </a:moveTo>
                    <a:lnTo>
                      <a:pt x="1216894" y="3206540"/>
                    </a:lnTo>
                    <a:lnTo>
                      <a:pt x="743602" y="2733244"/>
                    </a:lnTo>
                    <a:lnTo>
                      <a:pt x="506920" y="3443201"/>
                    </a:lnTo>
                    <a:lnTo>
                      <a:pt x="506937" y="3443222"/>
                    </a:lnTo>
                    <a:close/>
                    <a:moveTo>
                      <a:pt x="3244671" y="1287415"/>
                    </a:moveTo>
                    <a:lnTo>
                      <a:pt x="2662748" y="705488"/>
                    </a:lnTo>
                    <a:lnTo>
                      <a:pt x="865097" y="2503135"/>
                    </a:lnTo>
                    <a:lnTo>
                      <a:pt x="1447024" y="3085062"/>
                    </a:lnTo>
                    <a:cubicBezTo>
                      <a:pt x="1645248" y="2886851"/>
                      <a:pt x="2148561" y="2383524"/>
                      <a:pt x="2643481" y="1888605"/>
                    </a:cubicBezTo>
                    <a:cubicBezTo>
                      <a:pt x="2643939" y="1888133"/>
                      <a:pt x="2644401" y="1887632"/>
                      <a:pt x="2644885" y="1887170"/>
                    </a:cubicBezTo>
                    <a:cubicBezTo>
                      <a:pt x="2645361" y="1886699"/>
                      <a:pt x="2645849" y="1886211"/>
                      <a:pt x="2646333" y="1885748"/>
                    </a:cubicBezTo>
                    <a:lnTo>
                      <a:pt x="2948926" y="1583159"/>
                    </a:lnTo>
                    <a:lnTo>
                      <a:pt x="3244675" y="1287385"/>
                    </a:lnTo>
                    <a:lnTo>
                      <a:pt x="3244671" y="1287415"/>
                    </a:lnTo>
                    <a:close/>
                    <a:moveTo>
                      <a:pt x="1799326" y="1217376"/>
                    </a:moveTo>
                    <a:lnTo>
                      <a:pt x="882108" y="300158"/>
                    </a:lnTo>
                    <a:lnTo>
                      <a:pt x="300117" y="882153"/>
                    </a:lnTo>
                    <a:lnTo>
                      <a:pt x="481420" y="1063439"/>
                    </a:lnTo>
                    <a:lnTo>
                      <a:pt x="772403" y="772452"/>
                    </a:lnTo>
                    <a:cubicBezTo>
                      <a:pt x="820904" y="723955"/>
                      <a:pt x="899680" y="723955"/>
                      <a:pt x="948181" y="772452"/>
                    </a:cubicBezTo>
                    <a:cubicBezTo>
                      <a:pt x="996683" y="820949"/>
                      <a:pt x="996678" y="899729"/>
                      <a:pt x="948181" y="948231"/>
                    </a:cubicBezTo>
                    <a:lnTo>
                      <a:pt x="657195" y="1239213"/>
                    </a:lnTo>
                    <a:lnTo>
                      <a:pt x="860271" y="1442281"/>
                    </a:lnTo>
                    <a:lnTo>
                      <a:pt x="1151257" y="1151307"/>
                    </a:lnTo>
                    <a:cubicBezTo>
                      <a:pt x="1199755" y="1102810"/>
                      <a:pt x="1278534" y="1102810"/>
                      <a:pt x="1327036" y="1151307"/>
                    </a:cubicBezTo>
                    <a:cubicBezTo>
                      <a:pt x="1375533" y="1199804"/>
                      <a:pt x="1375533" y="1278580"/>
                      <a:pt x="1327036" y="1327085"/>
                    </a:cubicBezTo>
                    <a:lnTo>
                      <a:pt x="1036062" y="1618055"/>
                    </a:lnTo>
                    <a:lnTo>
                      <a:pt x="1217365" y="1799341"/>
                    </a:lnTo>
                    <a:lnTo>
                      <a:pt x="1799321" y="1217384"/>
                    </a:lnTo>
                    <a:lnTo>
                      <a:pt x="1799326" y="1217376"/>
                    </a:lnTo>
                    <a:close/>
                    <a:moveTo>
                      <a:pt x="3420466" y="1111636"/>
                    </a:moveTo>
                    <a:lnTo>
                      <a:pt x="2838544" y="529714"/>
                    </a:lnTo>
                    <a:lnTo>
                      <a:pt x="2888150" y="480108"/>
                    </a:lnTo>
                    <a:cubicBezTo>
                      <a:pt x="2965281" y="402934"/>
                      <a:pt x="3069924" y="359619"/>
                      <a:pt x="3179017" y="359619"/>
                    </a:cubicBezTo>
                    <a:cubicBezTo>
                      <a:pt x="3288123" y="359619"/>
                      <a:pt x="3392765" y="402934"/>
                      <a:pt x="3469897" y="480108"/>
                    </a:cubicBezTo>
                    <a:lnTo>
                      <a:pt x="3470081" y="480292"/>
                    </a:lnTo>
                    <a:cubicBezTo>
                      <a:pt x="3547250" y="557419"/>
                      <a:pt x="3590566" y="662066"/>
                      <a:pt x="3590566" y="771167"/>
                    </a:cubicBezTo>
                    <a:cubicBezTo>
                      <a:pt x="3590566" y="880260"/>
                      <a:pt x="3547255" y="984903"/>
                      <a:pt x="3470081" y="1062034"/>
                    </a:cubicBezTo>
                    <a:lnTo>
                      <a:pt x="3420466" y="1111636"/>
                    </a:ln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grpSp>
      </p:grpSp>
    </p:spTree>
  </p:cSld>
  <p:clrMapOvr>
    <a:masterClrMapping/>
  </p:clrMapOvr>
</p:sldLayout>
</file>

<file path=ppt/slideLayouts/slideLayout6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ubtle Gray Left with IMLS credit">
  <p:cSld name="TITLE_ONLY_1_1_1_1_1_1_2">
    <p:spTree>
      <p:nvGrpSpPr>
        <p:cNvPr id="309" name="Shape 309"/>
        <p:cNvGrpSpPr/>
        <p:nvPr/>
      </p:nvGrpSpPr>
      <p:grpSpPr>
        <a:xfrm>
          <a:off x="0" y="0"/>
          <a:ext cx="0" cy="0"/>
          <a:chOff x="0" y="0"/>
          <a:chExt cx="0" cy="0"/>
        </a:xfrm>
      </p:grpSpPr>
      <p:pic>
        <p:nvPicPr>
          <p:cNvPr id="310" name="Google Shape;310;g270f14f3c42_0_1449">
            <a:hlinkClick r:id="rId2"/>
          </p:cNvPr>
          <p:cNvPicPr preferRelativeResize="0"/>
          <p:nvPr/>
        </p:nvPicPr>
        <p:blipFill rotWithShape="1">
          <a:blip r:embed="rId3">
            <a:alphaModFix/>
          </a:blip>
          <a:srcRect b="0" l="0" r="0" t="0"/>
          <a:stretch/>
        </p:blipFill>
        <p:spPr>
          <a:xfrm>
            <a:off x="4698008" y="4280817"/>
            <a:ext cx="1179949" cy="536766"/>
          </a:xfrm>
          <a:prstGeom prst="rect">
            <a:avLst/>
          </a:prstGeom>
          <a:noFill/>
          <a:ln>
            <a:noFill/>
          </a:ln>
        </p:spPr>
      </p:pic>
      <p:sp>
        <p:nvSpPr>
          <p:cNvPr id="311" name="Google Shape;311;g270f14f3c42_0_1449"/>
          <p:cNvSpPr txBox="1"/>
          <p:nvPr/>
        </p:nvSpPr>
        <p:spPr>
          <a:xfrm>
            <a:off x="6070650" y="4322225"/>
            <a:ext cx="2276700" cy="536700"/>
          </a:xfrm>
          <a:prstGeom prst="rect">
            <a:avLst/>
          </a:prstGeom>
          <a:noFill/>
          <a:ln>
            <a:noFill/>
          </a:ln>
        </p:spPr>
        <p:txBody>
          <a:bodyPr anchorCtr="0" anchor="t" bIns="91425" lIns="0" spcFirstLastPara="1" rIns="91425" wrap="square" tIns="0">
            <a:noAutofit/>
          </a:bodyPr>
          <a:lstStyle/>
          <a:p>
            <a:pPr indent="0" lvl="0" marL="0" marR="0" rtl="0" algn="ctr">
              <a:lnSpc>
                <a:spcPct val="120000"/>
              </a:lnSpc>
              <a:spcBef>
                <a:spcPts val="0"/>
              </a:spcBef>
              <a:spcAft>
                <a:spcPts val="0"/>
              </a:spcAft>
              <a:buClr>
                <a:schemeClr val="dk1"/>
              </a:buClr>
              <a:buSzPts val="2000"/>
              <a:buFont typeface="Arial"/>
              <a:buNone/>
            </a:pPr>
            <a:r>
              <a:rPr b="0" i="0" lang="en-US" sz="850" u="none" cap="none" strike="noStrike">
                <a:solidFill>
                  <a:schemeClr val="accent1"/>
                </a:solidFill>
                <a:latin typeface="Arial"/>
                <a:ea typeface="Arial"/>
                <a:cs typeface="Arial"/>
                <a:sym typeface="Arial"/>
              </a:rPr>
              <a:t>This project was made possible in part by the</a:t>
            </a:r>
            <a:r>
              <a:rPr b="0" i="0" lang="en-US" sz="900" u="none" cap="none" strike="noStrike">
                <a:solidFill>
                  <a:schemeClr val="accent1"/>
                </a:solidFill>
                <a:latin typeface="Arial"/>
                <a:ea typeface="Arial"/>
                <a:cs typeface="Arial"/>
                <a:sym typeface="Arial"/>
              </a:rPr>
              <a:t> </a:t>
            </a:r>
            <a:r>
              <a:rPr b="1" i="0" lang="en-US" sz="850" u="none" cap="none" strike="noStrike">
                <a:solidFill>
                  <a:schemeClr val="accent1"/>
                </a:solidFill>
                <a:latin typeface="Arial"/>
                <a:ea typeface="Arial"/>
                <a:cs typeface="Arial"/>
                <a:sym typeface="Arial"/>
              </a:rPr>
              <a:t>Institute of Museum and Library Services</a:t>
            </a:r>
            <a:r>
              <a:rPr b="0" i="0" lang="en-US" sz="850" u="none" cap="none" strike="noStrike">
                <a:solidFill>
                  <a:schemeClr val="accent1"/>
                </a:solidFill>
                <a:latin typeface="Arial"/>
                <a:ea typeface="Arial"/>
                <a:cs typeface="Arial"/>
                <a:sym typeface="Arial"/>
              </a:rPr>
              <a:t> Grant ME-249136-OMS-21  |  </a:t>
            </a:r>
            <a:r>
              <a:rPr b="1" i="0" lang="en-US" sz="850" u="none" cap="none" strike="noStrike">
                <a:solidFill>
                  <a:schemeClr val="hlink"/>
                </a:solidFill>
                <a:uFill>
                  <a:noFill/>
                </a:uFill>
                <a:latin typeface="Arial"/>
                <a:ea typeface="Arial"/>
                <a:cs typeface="Arial"/>
                <a:sym typeface="Arial"/>
                <a:hlinkClick r:id="rId4"/>
              </a:rPr>
              <a:t>IMLS.gov</a:t>
            </a:r>
            <a:r>
              <a:rPr b="0" i="0" lang="en-US" sz="850" u="none" cap="none" strike="noStrike">
                <a:solidFill>
                  <a:schemeClr val="accent1"/>
                </a:solidFill>
                <a:latin typeface="Arial"/>
                <a:ea typeface="Arial"/>
                <a:cs typeface="Arial"/>
                <a:sym typeface="Arial"/>
              </a:rPr>
              <a:t> </a:t>
            </a:r>
            <a:endParaRPr b="1" i="1" sz="850" u="none" cap="none" strike="noStrike">
              <a:solidFill>
                <a:srgbClr val="CC0000"/>
              </a:solidFill>
              <a:latin typeface="Arial"/>
              <a:ea typeface="Arial"/>
              <a:cs typeface="Arial"/>
              <a:sym typeface="Arial"/>
            </a:endParaRPr>
          </a:p>
        </p:txBody>
      </p:sp>
      <p:sp>
        <p:nvSpPr>
          <p:cNvPr id="312" name="Google Shape;312;g270f14f3c42_0_1449"/>
          <p:cNvSpPr/>
          <p:nvPr/>
        </p:nvSpPr>
        <p:spPr>
          <a:xfrm>
            <a:off x="1" y="0"/>
            <a:ext cx="4572000" cy="5143500"/>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313" name="Google Shape;313;g270f14f3c42_0_1449"/>
          <p:cNvSpPr txBox="1"/>
          <p:nvPr>
            <p:ph idx="12" type="sldNum"/>
          </p:nvPr>
        </p:nvSpPr>
        <p:spPr>
          <a:xfrm>
            <a:off x="213458" y="4783687"/>
            <a:ext cx="457200" cy="183000"/>
          </a:xfrm>
          <a:prstGeom prst="rect">
            <a:avLst/>
          </a:prstGeom>
          <a:noFill/>
          <a:ln>
            <a:noFill/>
          </a:ln>
        </p:spPr>
        <p:txBody>
          <a:bodyPr anchorCtr="0" anchor="ctr" bIns="45700" lIns="0" spcFirstLastPara="1" rIns="0" wrap="square" tIns="45700">
            <a:noAutofit/>
          </a:bodyPr>
          <a:lstStyle>
            <a:lvl1pPr indent="0" lvl="0" marL="0" marR="0" rtl="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pic>
        <p:nvPicPr>
          <p:cNvPr id="314" name="Google Shape;314;g270f14f3c42_0_1449"/>
          <p:cNvPicPr preferRelativeResize="0"/>
          <p:nvPr/>
        </p:nvPicPr>
        <p:blipFill rotWithShape="1">
          <a:blip r:embed="rId5">
            <a:alphaModFix/>
          </a:blip>
          <a:srcRect b="0" l="0" r="0" t="0"/>
          <a:stretch/>
        </p:blipFill>
        <p:spPr>
          <a:xfrm>
            <a:off x="8528295" y="4511920"/>
            <a:ext cx="364879" cy="364879"/>
          </a:xfrm>
          <a:prstGeom prst="rect">
            <a:avLst/>
          </a:prstGeom>
          <a:noFill/>
          <a:ln>
            <a:noFill/>
          </a:ln>
        </p:spPr>
      </p:pic>
    </p:spTree>
  </p:cSld>
  <p:clrMapOvr>
    <a:masterClrMapping/>
  </p:clrMapOvr>
</p:sldLayout>
</file>

<file path=ppt/slideLayouts/slideLayout6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op Subtle Gray with IMLS credit">
  <p:cSld name="BLANK_3_1">
    <p:spTree>
      <p:nvGrpSpPr>
        <p:cNvPr id="315" name="Shape 315"/>
        <p:cNvGrpSpPr/>
        <p:nvPr/>
      </p:nvGrpSpPr>
      <p:grpSpPr>
        <a:xfrm>
          <a:off x="0" y="0"/>
          <a:ext cx="0" cy="0"/>
          <a:chOff x="0" y="0"/>
          <a:chExt cx="0" cy="0"/>
        </a:xfrm>
      </p:grpSpPr>
      <p:sp>
        <p:nvSpPr>
          <p:cNvPr id="316" name="Google Shape;316;g270f14f3c42_0_1455"/>
          <p:cNvSpPr txBox="1"/>
          <p:nvPr>
            <p:ph idx="12" type="sldNum"/>
          </p:nvPr>
        </p:nvSpPr>
        <p:spPr>
          <a:xfrm>
            <a:off x="213458" y="4783687"/>
            <a:ext cx="457200" cy="183000"/>
          </a:xfrm>
          <a:prstGeom prst="rect">
            <a:avLst/>
          </a:prstGeom>
          <a:noFill/>
          <a:ln>
            <a:noFill/>
          </a:ln>
        </p:spPr>
        <p:txBody>
          <a:bodyPr anchorCtr="0" anchor="ctr" bIns="45700" lIns="0" spcFirstLastPara="1" rIns="0" wrap="square" tIns="45700">
            <a:noAutofit/>
          </a:bodyPr>
          <a:lstStyle>
            <a:lvl1pPr indent="0" lvl="0" marL="0" marR="0" rtl="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sp>
        <p:nvSpPr>
          <p:cNvPr id="317" name="Google Shape;317;g270f14f3c42_0_1455"/>
          <p:cNvSpPr/>
          <p:nvPr/>
        </p:nvSpPr>
        <p:spPr>
          <a:xfrm>
            <a:off x="8329175" y="4328250"/>
            <a:ext cx="814800" cy="8154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8" name="Google Shape;318;g270f14f3c42_0_1455"/>
          <p:cNvSpPr/>
          <p:nvPr/>
        </p:nvSpPr>
        <p:spPr>
          <a:xfrm>
            <a:off x="0" y="3976688"/>
            <a:ext cx="9144000" cy="1166700"/>
          </a:xfrm>
          <a:prstGeom prst="rect">
            <a:avLst/>
          </a:prstGeom>
          <a:solidFill>
            <a:schemeClr val="l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319" name="Google Shape;319;g270f14f3c42_0_1455"/>
          <p:cNvSpPr/>
          <p:nvPr/>
        </p:nvSpPr>
        <p:spPr>
          <a:xfrm>
            <a:off x="0" y="0"/>
            <a:ext cx="9144000" cy="3976800"/>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pic>
        <p:nvPicPr>
          <p:cNvPr id="320" name="Google Shape;320;g270f14f3c42_0_1455"/>
          <p:cNvPicPr preferRelativeResize="0"/>
          <p:nvPr/>
        </p:nvPicPr>
        <p:blipFill rotWithShape="1">
          <a:blip r:embed="rId2">
            <a:alphaModFix/>
          </a:blip>
          <a:srcRect b="0" l="0" r="0" t="0"/>
          <a:stretch/>
        </p:blipFill>
        <p:spPr>
          <a:xfrm>
            <a:off x="250825" y="268308"/>
            <a:ext cx="602326" cy="602326"/>
          </a:xfrm>
          <a:prstGeom prst="rect">
            <a:avLst/>
          </a:prstGeom>
          <a:noFill/>
          <a:ln>
            <a:noFill/>
          </a:ln>
        </p:spPr>
      </p:pic>
      <p:sp>
        <p:nvSpPr>
          <p:cNvPr id="321" name="Google Shape;321;g270f14f3c42_0_1455"/>
          <p:cNvSpPr txBox="1"/>
          <p:nvPr/>
        </p:nvSpPr>
        <p:spPr>
          <a:xfrm>
            <a:off x="1615425" y="3261150"/>
            <a:ext cx="2357100" cy="536700"/>
          </a:xfrm>
          <a:prstGeom prst="rect">
            <a:avLst/>
          </a:prstGeom>
          <a:noFill/>
          <a:ln>
            <a:noFill/>
          </a:ln>
        </p:spPr>
        <p:txBody>
          <a:bodyPr anchorCtr="0" anchor="t" bIns="91425" lIns="0" spcFirstLastPara="1" rIns="91425" wrap="square" tIns="0">
            <a:noAutofit/>
          </a:bodyPr>
          <a:lstStyle/>
          <a:p>
            <a:pPr indent="0" lvl="0" marL="0" marR="0" rtl="0" algn="just">
              <a:lnSpc>
                <a:spcPct val="120000"/>
              </a:lnSpc>
              <a:spcBef>
                <a:spcPts val="0"/>
              </a:spcBef>
              <a:spcAft>
                <a:spcPts val="0"/>
              </a:spcAft>
              <a:buClr>
                <a:schemeClr val="dk1"/>
              </a:buClr>
              <a:buSzPts val="2000"/>
              <a:buFont typeface="Arial"/>
              <a:buNone/>
            </a:pPr>
            <a:r>
              <a:rPr b="0" i="0" lang="en-US" sz="850" u="none" cap="none" strike="noStrike">
                <a:solidFill>
                  <a:schemeClr val="accent1"/>
                </a:solidFill>
                <a:latin typeface="Arial"/>
                <a:ea typeface="Arial"/>
                <a:cs typeface="Arial"/>
                <a:sym typeface="Arial"/>
              </a:rPr>
              <a:t>This project was made possible in part by the</a:t>
            </a:r>
            <a:r>
              <a:rPr b="0" i="0" lang="en-US" sz="900" u="none" cap="none" strike="noStrike">
                <a:solidFill>
                  <a:schemeClr val="accent1"/>
                </a:solidFill>
                <a:latin typeface="Arial"/>
                <a:ea typeface="Arial"/>
                <a:cs typeface="Arial"/>
                <a:sym typeface="Arial"/>
              </a:rPr>
              <a:t> </a:t>
            </a:r>
            <a:r>
              <a:rPr b="1" i="0" lang="en-US" sz="850" u="none" cap="none" strike="noStrike">
                <a:solidFill>
                  <a:schemeClr val="accent1"/>
                </a:solidFill>
                <a:latin typeface="Arial"/>
                <a:ea typeface="Arial"/>
                <a:cs typeface="Arial"/>
                <a:sym typeface="Arial"/>
              </a:rPr>
              <a:t>Institute of Museum and Library Services</a:t>
            </a:r>
            <a:r>
              <a:rPr b="0" i="0" lang="en-US" sz="850" u="none" cap="none" strike="noStrike">
                <a:solidFill>
                  <a:schemeClr val="accent1"/>
                </a:solidFill>
                <a:latin typeface="Arial"/>
                <a:ea typeface="Arial"/>
                <a:cs typeface="Arial"/>
                <a:sym typeface="Arial"/>
              </a:rPr>
              <a:t> Grant ME-249136-OMS-21  |   </a:t>
            </a:r>
            <a:r>
              <a:rPr b="1" i="0" lang="en-US" sz="850" u="none" cap="none" strike="noStrike">
                <a:solidFill>
                  <a:schemeClr val="hlink"/>
                </a:solidFill>
                <a:uFill>
                  <a:noFill/>
                </a:uFill>
                <a:latin typeface="Arial"/>
                <a:ea typeface="Arial"/>
                <a:cs typeface="Arial"/>
                <a:sym typeface="Arial"/>
                <a:hlinkClick r:id="rId3"/>
              </a:rPr>
              <a:t>IMLS.gov</a:t>
            </a:r>
            <a:endParaRPr b="1" i="1" sz="850" u="none" cap="none" strike="noStrike">
              <a:solidFill>
                <a:srgbClr val="CC0000"/>
              </a:solidFill>
              <a:latin typeface="Arial"/>
              <a:ea typeface="Arial"/>
              <a:cs typeface="Arial"/>
              <a:sym typeface="Arial"/>
            </a:endParaRPr>
          </a:p>
        </p:txBody>
      </p:sp>
      <p:pic>
        <p:nvPicPr>
          <p:cNvPr id="322" name="Google Shape;322;g270f14f3c42_0_1455"/>
          <p:cNvPicPr preferRelativeResize="0"/>
          <p:nvPr/>
        </p:nvPicPr>
        <p:blipFill rotWithShape="1">
          <a:blip r:embed="rId4">
            <a:alphaModFix/>
          </a:blip>
          <a:srcRect b="0" l="0" r="0" t="0"/>
          <a:stretch/>
        </p:blipFill>
        <p:spPr>
          <a:xfrm>
            <a:off x="88916" y="3178400"/>
            <a:ext cx="1362802" cy="619450"/>
          </a:xfrm>
          <a:prstGeom prst="rect">
            <a:avLst/>
          </a:prstGeom>
          <a:noFill/>
          <a:ln>
            <a:noFill/>
          </a:ln>
        </p:spPr>
      </p:pic>
    </p:spTree>
  </p:cSld>
  <p:clrMapOvr>
    <a:masterClrMapping/>
  </p:clrMapOvr>
</p:sldLayout>
</file>

<file path=ppt/slideLayouts/slideLayout6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genda grey Background">
  <p:cSld name="BLANK_2">
    <p:spTree>
      <p:nvGrpSpPr>
        <p:cNvPr id="323" name="Shape 323"/>
        <p:cNvGrpSpPr/>
        <p:nvPr/>
      </p:nvGrpSpPr>
      <p:grpSpPr>
        <a:xfrm>
          <a:off x="0" y="0"/>
          <a:ext cx="0" cy="0"/>
          <a:chOff x="0" y="0"/>
          <a:chExt cx="0" cy="0"/>
        </a:xfrm>
      </p:grpSpPr>
      <p:sp>
        <p:nvSpPr>
          <p:cNvPr id="324" name="Google Shape;324;g270f14f3c42_0_1463"/>
          <p:cNvSpPr txBox="1"/>
          <p:nvPr>
            <p:ph idx="12" type="sldNum"/>
          </p:nvPr>
        </p:nvSpPr>
        <p:spPr>
          <a:xfrm>
            <a:off x="213458" y="4783687"/>
            <a:ext cx="457200" cy="183000"/>
          </a:xfrm>
          <a:prstGeom prst="rect">
            <a:avLst/>
          </a:prstGeom>
          <a:noFill/>
          <a:ln>
            <a:noFill/>
          </a:ln>
        </p:spPr>
        <p:txBody>
          <a:bodyPr anchorCtr="0" anchor="ctr" bIns="45700" lIns="0" spcFirstLastPara="1" rIns="0" wrap="square" tIns="45700">
            <a:noAutofit/>
          </a:bodyPr>
          <a:lstStyle>
            <a:lvl1pPr indent="0" lvl="0" marL="0" marR="0" rtl="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sp>
        <p:nvSpPr>
          <p:cNvPr id="325" name="Google Shape;325;g270f14f3c42_0_1463"/>
          <p:cNvSpPr/>
          <p:nvPr/>
        </p:nvSpPr>
        <p:spPr>
          <a:xfrm>
            <a:off x="0" y="0"/>
            <a:ext cx="9144000" cy="5143500"/>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pic>
        <p:nvPicPr>
          <p:cNvPr id="326" name="Google Shape;326;g270f14f3c42_0_1463"/>
          <p:cNvPicPr preferRelativeResize="0"/>
          <p:nvPr/>
        </p:nvPicPr>
        <p:blipFill rotWithShape="1">
          <a:blip r:embed="rId2">
            <a:alphaModFix/>
          </a:blip>
          <a:srcRect b="0" l="0" r="0" t="0"/>
          <a:stretch/>
        </p:blipFill>
        <p:spPr>
          <a:xfrm>
            <a:off x="259608" y="4511920"/>
            <a:ext cx="364879" cy="364879"/>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no logo)">
  <p:cSld name="BLANK_3">
    <p:spTree>
      <p:nvGrpSpPr>
        <p:cNvPr id="36" name="Shape 36"/>
        <p:cNvGrpSpPr/>
        <p:nvPr/>
      </p:nvGrpSpPr>
      <p:grpSpPr>
        <a:xfrm>
          <a:off x="0" y="0"/>
          <a:ext cx="0" cy="0"/>
          <a:chOff x="0" y="0"/>
          <a:chExt cx="0" cy="0"/>
        </a:xfrm>
      </p:grpSpPr>
      <p:sp>
        <p:nvSpPr>
          <p:cNvPr id="37" name="Google Shape;37;g117bd95c426_0_58"/>
          <p:cNvSpPr txBox="1"/>
          <p:nvPr>
            <p:ph idx="12" type="sldNum"/>
          </p:nvPr>
        </p:nvSpPr>
        <p:spPr>
          <a:xfrm>
            <a:off x="213458" y="4783687"/>
            <a:ext cx="457200" cy="183000"/>
          </a:xfrm>
          <a:prstGeom prst="rect">
            <a:avLst/>
          </a:prstGeom>
          <a:noFill/>
          <a:ln>
            <a:noFill/>
          </a:ln>
        </p:spPr>
        <p:txBody>
          <a:bodyPr anchorCtr="0" anchor="ctr" bIns="45700" lIns="0" spcFirstLastPara="1" rIns="0" wrap="square" tIns="45700">
            <a:noAutofit/>
          </a:bodyPr>
          <a:lstStyle>
            <a:lvl1pPr indent="0" lvl="0" marL="0" marR="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1pPr>
            <a:lvl2pPr indent="0" lvl="1" marL="0" marR="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2pPr>
            <a:lvl3pPr indent="0" lvl="2" marL="0" marR="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3pPr>
            <a:lvl4pPr indent="0" lvl="3" marL="0" marR="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4pPr>
            <a:lvl5pPr indent="0" lvl="4" marL="0" marR="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5pPr>
            <a:lvl6pPr indent="0" lvl="5" marL="0" marR="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6pPr>
            <a:lvl7pPr indent="0" lvl="6" marL="0" marR="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7pPr>
            <a:lvl8pPr indent="0" lvl="7" marL="0" marR="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8pPr>
            <a:lvl9pPr indent="0" lvl="8" marL="0" marR="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sp>
        <p:nvSpPr>
          <p:cNvPr id="38" name="Google Shape;38;g117bd95c426_0_58"/>
          <p:cNvSpPr/>
          <p:nvPr/>
        </p:nvSpPr>
        <p:spPr>
          <a:xfrm>
            <a:off x="8329175" y="4328250"/>
            <a:ext cx="814800" cy="8154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White background Logo LEFT">
  <p:cSld name="BLANK_2_1">
    <p:spTree>
      <p:nvGrpSpPr>
        <p:cNvPr id="327" name="Shape 327"/>
        <p:cNvGrpSpPr/>
        <p:nvPr/>
      </p:nvGrpSpPr>
      <p:grpSpPr>
        <a:xfrm>
          <a:off x="0" y="0"/>
          <a:ext cx="0" cy="0"/>
          <a:chOff x="0" y="0"/>
          <a:chExt cx="0" cy="0"/>
        </a:xfrm>
      </p:grpSpPr>
      <p:sp>
        <p:nvSpPr>
          <p:cNvPr id="328" name="Google Shape;328;g270f14f3c42_0_1467"/>
          <p:cNvSpPr/>
          <p:nvPr/>
        </p:nvSpPr>
        <p:spPr>
          <a:xfrm>
            <a:off x="7532200" y="3976700"/>
            <a:ext cx="1611900" cy="11667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pic>
        <p:nvPicPr>
          <p:cNvPr id="329" name="Google Shape;329;g270f14f3c42_0_1467"/>
          <p:cNvPicPr preferRelativeResize="0"/>
          <p:nvPr/>
        </p:nvPicPr>
        <p:blipFill rotWithShape="1">
          <a:blip r:embed="rId2">
            <a:alphaModFix/>
          </a:blip>
          <a:srcRect b="0" l="0" r="0" t="0"/>
          <a:stretch/>
        </p:blipFill>
        <p:spPr>
          <a:xfrm>
            <a:off x="259608" y="4511920"/>
            <a:ext cx="364879" cy="364879"/>
          </a:xfrm>
          <a:prstGeom prst="rect">
            <a:avLst/>
          </a:prstGeom>
          <a:noFill/>
          <a:ln>
            <a:noFill/>
          </a:ln>
        </p:spPr>
      </p:pic>
    </p:spTree>
  </p:cSld>
  <p:clrMapOvr>
    <a:masterClrMapping/>
  </p:clrMapOvr>
</p:sldLayout>
</file>

<file path=ppt/slideLayouts/slideLayout7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330" name="Shape 330"/>
        <p:cNvGrpSpPr/>
        <p:nvPr/>
      </p:nvGrpSpPr>
      <p:grpSpPr>
        <a:xfrm>
          <a:off x="0" y="0"/>
          <a:ext cx="0" cy="0"/>
          <a:chOff x="0" y="0"/>
          <a:chExt cx="0" cy="0"/>
        </a:xfrm>
      </p:grpSpPr>
      <p:sp>
        <p:nvSpPr>
          <p:cNvPr id="331" name="Google Shape;331;g270f14f3c42_0_1470"/>
          <p:cNvSpPr txBox="1"/>
          <p:nvPr>
            <p:ph idx="1" type="body"/>
          </p:nvPr>
        </p:nvSpPr>
        <p:spPr>
          <a:xfrm>
            <a:off x="250825" y="1311275"/>
            <a:ext cx="8642400" cy="3040800"/>
          </a:xfrm>
          <a:prstGeom prst="rect">
            <a:avLst/>
          </a:prstGeom>
          <a:noFill/>
          <a:ln>
            <a:noFill/>
          </a:ln>
        </p:spPr>
        <p:txBody>
          <a:bodyPr anchorCtr="0" anchor="t" bIns="45700" lIns="91425" spcFirstLastPara="1" rIns="91425" wrap="square" tIns="45700">
            <a:noAutofit/>
          </a:bodyPr>
          <a:lstStyle>
            <a:lvl1pPr indent="-361950" lvl="0" marL="457200" marR="0" rtl="0" algn="l">
              <a:lnSpc>
                <a:spcPct val="90000"/>
              </a:lnSpc>
              <a:spcBef>
                <a:spcPts val="750"/>
              </a:spcBef>
              <a:spcAft>
                <a:spcPts val="0"/>
              </a:spcAft>
              <a:buClr>
                <a:schemeClr val="dk1"/>
              </a:buClr>
              <a:buSzPts val="2100"/>
              <a:buFont typeface="Arial"/>
              <a:buChar char="•"/>
              <a:defRPr b="0" i="0" sz="2100" u="none" cap="none" strike="noStrike">
                <a:solidFill>
                  <a:schemeClr val="dk1"/>
                </a:solidFill>
                <a:latin typeface="Arial"/>
                <a:ea typeface="Arial"/>
                <a:cs typeface="Arial"/>
                <a:sym typeface="Arial"/>
              </a:defRPr>
            </a:lvl1pPr>
            <a:lvl2pPr indent="-342900" lvl="1" marL="914400" marR="0" rtl="0" algn="l">
              <a:lnSpc>
                <a:spcPct val="90000"/>
              </a:lnSpc>
              <a:spcBef>
                <a:spcPts val="375"/>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2pPr>
            <a:lvl3pPr indent="-323850" lvl="2" marL="1371600" marR="0" rtl="0" algn="l">
              <a:lnSpc>
                <a:spcPct val="90000"/>
              </a:lnSpc>
              <a:spcBef>
                <a:spcPts val="375"/>
              </a:spcBef>
              <a:spcAft>
                <a:spcPts val="0"/>
              </a:spcAft>
              <a:buClr>
                <a:schemeClr val="dk1"/>
              </a:buClr>
              <a:buSzPts val="1500"/>
              <a:buFont typeface="Arial"/>
              <a:buChar char="•"/>
              <a:defRPr b="0" i="0" sz="1500" u="none" cap="none" strike="noStrike">
                <a:solidFill>
                  <a:schemeClr val="dk1"/>
                </a:solidFill>
                <a:latin typeface="Arial"/>
                <a:ea typeface="Arial"/>
                <a:cs typeface="Arial"/>
                <a:sym typeface="Arial"/>
              </a:defRPr>
            </a:lvl3pPr>
            <a:lvl4pPr indent="-314325" lvl="3" marL="1828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Arial"/>
                <a:ea typeface="Arial"/>
                <a:cs typeface="Arial"/>
                <a:sym typeface="Arial"/>
              </a:defRPr>
            </a:lvl4pPr>
            <a:lvl5pPr indent="-314325" lvl="4" marL="22860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Arial"/>
                <a:ea typeface="Arial"/>
                <a:cs typeface="Arial"/>
                <a:sym typeface="Arial"/>
              </a:defRPr>
            </a:lvl5pPr>
            <a:lvl6pPr indent="-314325" lvl="5" marL="27432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Arial"/>
                <a:ea typeface="Arial"/>
                <a:cs typeface="Arial"/>
                <a:sym typeface="Arial"/>
              </a:defRPr>
            </a:lvl6pPr>
            <a:lvl7pPr indent="-314325" lvl="6" marL="32004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Arial"/>
                <a:ea typeface="Arial"/>
                <a:cs typeface="Arial"/>
                <a:sym typeface="Arial"/>
              </a:defRPr>
            </a:lvl7pPr>
            <a:lvl8pPr indent="-314325" lvl="7" marL="36576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Arial"/>
                <a:ea typeface="Arial"/>
                <a:cs typeface="Arial"/>
                <a:sym typeface="Arial"/>
              </a:defRPr>
            </a:lvl8pPr>
            <a:lvl9pPr indent="-314325" lvl="8" marL="4114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Arial"/>
                <a:ea typeface="Arial"/>
                <a:cs typeface="Arial"/>
                <a:sym typeface="Arial"/>
              </a:defRPr>
            </a:lvl9pPr>
          </a:lstStyle>
          <a:p/>
        </p:txBody>
      </p:sp>
      <p:sp>
        <p:nvSpPr>
          <p:cNvPr id="332" name="Google Shape;332;g270f14f3c42_0_1470"/>
          <p:cNvSpPr txBox="1"/>
          <p:nvPr>
            <p:ph idx="12" type="sldNum"/>
          </p:nvPr>
        </p:nvSpPr>
        <p:spPr>
          <a:xfrm>
            <a:off x="213458" y="4783687"/>
            <a:ext cx="457200" cy="183000"/>
          </a:xfrm>
          <a:prstGeom prst="rect">
            <a:avLst/>
          </a:prstGeom>
          <a:noFill/>
          <a:ln>
            <a:noFill/>
          </a:ln>
        </p:spPr>
        <p:txBody>
          <a:bodyPr anchorCtr="0" anchor="ctr" bIns="45700" lIns="0" spcFirstLastPara="1" rIns="0" wrap="square" tIns="45700">
            <a:noAutofit/>
          </a:bodyPr>
          <a:lstStyle>
            <a:lvl1pPr indent="0" lvl="0" marL="0" marR="0" rtl="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sp>
        <p:nvSpPr>
          <p:cNvPr id="333" name="Google Shape;333;g270f14f3c42_0_1470"/>
          <p:cNvSpPr txBox="1"/>
          <p:nvPr>
            <p:ph type="title"/>
          </p:nvPr>
        </p:nvSpPr>
        <p:spPr>
          <a:xfrm>
            <a:off x="250825" y="297293"/>
            <a:ext cx="7983300" cy="594300"/>
          </a:xfrm>
          <a:prstGeom prst="rect">
            <a:avLst/>
          </a:prstGeom>
          <a:noFill/>
          <a:ln>
            <a:noFill/>
          </a:ln>
        </p:spPr>
        <p:txBody>
          <a:bodyPr anchorCtr="0" anchor="t" bIns="45700" lIns="0" spcFirstLastPara="1" rIns="0" wrap="square" tIns="45700">
            <a:noAutofit/>
          </a:bodyPr>
          <a:lstStyle>
            <a:lvl1pPr lvl="0" rtl="0" algn="l">
              <a:lnSpc>
                <a:spcPct val="90000"/>
              </a:lnSpc>
              <a:spcBef>
                <a:spcPts val="0"/>
              </a:spcBef>
              <a:spcAft>
                <a:spcPts val="0"/>
              </a:spcAft>
              <a:buSzPts val="22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334" name="Shape 334"/>
        <p:cNvGrpSpPr/>
        <p:nvPr/>
      </p:nvGrpSpPr>
      <p:grpSpPr>
        <a:xfrm>
          <a:off x="0" y="0"/>
          <a:ext cx="0" cy="0"/>
          <a:chOff x="0" y="0"/>
          <a:chExt cx="0" cy="0"/>
        </a:xfrm>
      </p:grpSpPr>
      <p:sp>
        <p:nvSpPr>
          <p:cNvPr id="335" name="Google Shape;335;g270f14f3c42_0_1474"/>
          <p:cNvSpPr txBox="1"/>
          <p:nvPr>
            <p:ph type="title"/>
          </p:nvPr>
        </p:nvSpPr>
        <p:spPr>
          <a:xfrm>
            <a:off x="623888" y="1282304"/>
            <a:ext cx="7886700" cy="2139600"/>
          </a:xfrm>
          <a:prstGeom prst="rect">
            <a:avLst/>
          </a:prstGeom>
          <a:noFill/>
          <a:ln>
            <a:noFill/>
          </a:ln>
        </p:spPr>
        <p:txBody>
          <a:bodyPr anchorCtr="0" anchor="b" bIns="45700" lIns="0" spcFirstLastPara="1" rIns="0" wrap="square" tIns="45700">
            <a:noAutofit/>
          </a:bodyPr>
          <a:lstStyle>
            <a:lvl1pPr lvl="0" rtl="0" algn="l">
              <a:lnSpc>
                <a:spcPct val="90000"/>
              </a:lnSpc>
              <a:spcBef>
                <a:spcPts val="0"/>
              </a:spcBef>
              <a:spcAft>
                <a:spcPts val="0"/>
              </a:spcAft>
              <a:buClr>
                <a:schemeClr val="dk1"/>
              </a:buClr>
              <a:buSzPts val="4500"/>
              <a:buFont typeface="Arial"/>
              <a:buNone/>
              <a:defRPr sz="4500"/>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336" name="Google Shape;336;g270f14f3c42_0_1474"/>
          <p:cNvSpPr txBox="1"/>
          <p:nvPr>
            <p:ph idx="1" type="body"/>
          </p:nvPr>
        </p:nvSpPr>
        <p:spPr>
          <a:xfrm>
            <a:off x="623888" y="3442098"/>
            <a:ext cx="7886700" cy="11250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750"/>
              </a:spcBef>
              <a:spcAft>
                <a:spcPts val="0"/>
              </a:spcAft>
              <a:buClr>
                <a:srgbClr val="888888"/>
              </a:buClr>
              <a:buSzPts val="1800"/>
              <a:buFont typeface="Arial"/>
              <a:buNone/>
              <a:defRPr b="0" i="0" sz="1800" u="none" cap="none" strike="noStrike">
                <a:solidFill>
                  <a:srgbClr val="888888"/>
                </a:solidFill>
                <a:latin typeface="Arial"/>
                <a:ea typeface="Arial"/>
                <a:cs typeface="Arial"/>
                <a:sym typeface="Arial"/>
              </a:defRPr>
            </a:lvl1pPr>
            <a:lvl2pPr indent="-228600" lvl="1" marL="914400" marR="0" rtl="0" algn="l">
              <a:lnSpc>
                <a:spcPct val="90000"/>
              </a:lnSpc>
              <a:spcBef>
                <a:spcPts val="375"/>
              </a:spcBef>
              <a:spcAft>
                <a:spcPts val="0"/>
              </a:spcAft>
              <a:buClr>
                <a:srgbClr val="888888"/>
              </a:buClr>
              <a:buSzPts val="1500"/>
              <a:buFont typeface="Arial"/>
              <a:buNone/>
              <a:defRPr b="0" i="0" sz="1500" u="none" cap="none" strike="noStrike">
                <a:solidFill>
                  <a:srgbClr val="888888"/>
                </a:solidFill>
                <a:latin typeface="Arial"/>
                <a:ea typeface="Arial"/>
                <a:cs typeface="Arial"/>
                <a:sym typeface="Arial"/>
              </a:defRPr>
            </a:lvl2pPr>
            <a:lvl3pPr indent="-228600" lvl="2" marL="1371600" marR="0" rtl="0" algn="l">
              <a:lnSpc>
                <a:spcPct val="90000"/>
              </a:lnSpc>
              <a:spcBef>
                <a:spcPts val="375"/>
              </a:spcBef>
              <a:spcAft>
                <a:spcPts val="0"/>
              </a:spcAft>
              <a:buClr>
                <a:srgbClr val="888888"/>
              </a:buClr>
              <a:buSzPts val="1350"/>
              <a:buFont typeface="Arial"/>
              <a:buNone/>
              <a:defRPr b="0" i="0" sz="1350" u="none" cap="none" strike="noStrike">
                <a:solidFill>
                  <a:srgbClr val="888888"/>
                </a:solidFill>
                <a:latin typeface="Arial"/>
                <a:ea typeface="Arial"/>
                <a:cs typeface="Arial"/>
                <a:sym typeface="Arial"/>
              </a:defRPr>
            </a:lvl3pPr>
            <a:lvl4pPr indent="-228600" lvl="3" marL="1828800" marR="0" rtl="0" algn="l">
              <a:lnSpc>
                <a:spcPct val="90000"/>
              </a:lnSpc>
              <a:spcBef>
                <a:spcPts val="375"/>
              </a:spcBef>
              <a:spcAft>
                <a:spcPts val="0"/>
              </a:spcAft>
              <a:buClr>
                <a:srgbClr val="888888"/>
              </a:buClr>
              <a:buSzPts val="1200"/>
              <a:buFont typeface="Arial"/>
              <a:buNone/>
              <a:defRPr b="0" i="0" sz="1200" u="none" cap="none" strike="noStrike">
                <a:solidFill>
                  <a:srgbClr val="888888"/>
                </a:solidFill>
                <a:latin typeface="Arial"/>
                <a:ea typeface="Arial"/>
                <a:cs typeface="Arial"/>
                <a:sym typeface="Arial"/>
              </a:defRPr>
            </a:lvl4pPr>
            <a:lvl5pPr indent="-228600" lvl="4" marL="2286000" marR="0" rtl="0" algn="l">
              <a:lnSpc>
                <a:spcPct val="90000"/>
              </a:lnSpc>
              <a:spcBef>
                <a:spcPts val="375"/>
              </a:spcBef>
              <a:spcAft>
                <a:spcPts val="0"/>
              </a:spcAft>
              <a:buClr>
                <a:srgbClr val="888888"/>
              </a:buClr>
              <a:buSzPts val="1200"/>
              <a:buFont typeface="Arial"/>
              <a:buNone/>
              <a:defRPr b="0" i="0" sz="1200" u="none" cap="none" strike="noStrike">
                <a:solidFill>
                  <a:srgbClr val="888888"/>
                </a:solidFill>
                <a:latin typeface="Arial"/>
                <a:ea typeface="Arial"/>
                <a:cs typeface="Arial"/>
                <a:sym typeface="Arial"/>
              </a:defRPr>
            </a:lvl5pPr>
            <a:lvl6pPr indent="-228600" lvl="5" marL="2743200" marR="0" rtl="0" algn="l">
              <a:lnSpc>
                <a:spcPct val="90000"/>
              </a:lnSpc>
              <a:spcBef>
                <a:spcPts val="375"/>
              </a:spcBef>
              <a:spcAft>
                <a:spcPts val="0"/>
              </a:spcAft>
              <a:buClr>
                <a:srgbClr val="888888"/>
              </a:buClr>
              <a:buSzPts val="1200"/>
              <a:buFont typeface="Arial"/>
              <a:buNone/>
              <a:defRPr b="0" i="0" sz="1200" u="none" cap="none" strike="noStrike">
                <a:solidFill>
                  <a:srgbClr val="888888"/>
                </a:solidFill>
                <a:latin typeface="Arial"/>
                <a:ea typeface="Arial"/>
                <a:cs typeface="Arial"/>
                <a:sym typeface="Arial"/>
              </a:defRPr>
            </a:lvl6pPr>
            <a:lvl7pPr indent="-228600" lvl="6" marL="3200400" marR="0" rtl="0" algn="l">
              <a:lnSpc>
                <a:spcPct val="90000"/>
              </a:lnSpc>
              <a:spcBef>
                <a:spcPts val="375"/>
              </a:spcBef>
              <a:spcAft>
                <a:spcPts val="0"/>
              </a:spcAft>
              <a:buClr>
                <a:srgbClr val="888888"/>
              </a:buClr>
              <a:buSzPts val="1200"/>
              <a:buFont typeface="Arial"/>
              <a:buNone/>
              <a:defRPr b="0" i="0" sz="1200" u="none" cap="none" strike="noStrike">
                <a:solidFill>
                  <a:srgbClr val="888888"/>
                </a:solidFill>
                <a:latin typeface="Arial"/>
                <a:ea typeface="Arial"/>
                <a:cs typeface="Arial"/>
                <a:sym typeface="Arial"/>
              </a:defRPr>
            </a:lvl7pPr>
            <a:lvl8pPr indent="-228600" lvl="7" marL="3657600" marR="0" rtl="0" algn="l">
              <a:lnSpc>
                <a:spcPct val="90000"/>
              </a:lnSpc>
              <a:spcBef>
                <a:spcPts val="375"/>
              </a:spcBef>
              <a:spcAft>
                <a:spcPts val="0"/>
              </a:spcAft>
              <a:buClr>
                <a:srgbClr val="888888"/>
              </a:buClr>
              <a:buSzPts val="1200"/>
              <a:buFont typeface="Arial"/>
              <a:buNone/>
              <a:defRPr b="0" i="0" sz="1200" u="none" cap="none" strike="noStrike">
                <a:solidFill>
                  <a:srgbClr val="888888"/>
                </a:solidFill>
                <a:latin typeface="Arial"/>
                <a:ea typeface="Arial"/>
                <a:cs typeface="Arial"/>
                <a:sym typeface="Arial"/>
              </a:defRPr>
            </a:lvl8pPr>
            <a:lvl9pPr indent="-228600" lvl="8" marL="4114800" marR="0" rtl="0" algn="l">
              <a:lnSpc>
                <a:spcPct val="90000"/>
              </a:lnSpc>
              <a:spcBef>
                <a:spcPts val="375"/>
              </a:spcBef>
              <a:spcAft>
                <a:spcPts val="0"/>
              </a:spcAft>
              <a:buClr>
                <a:srgbClr val="888888"/>
              </a:buClr>
              <a:buSzPts val="1200"/>
              <a:buFont typeface="Arial"/>
              <a:buNone/>
              <a:defRPr b="0" i="0" sz="1200" u="none" cap="none" strike="noStrike">
                <a:solidFill>
                  <a:srgbClr val="888888"/>
                </a:solidFill>
                <a:latin typeface="Arial"/>
                <a:ea typeface="Arial"/>
                <a:cs typeface="Arial"/>
                <a:sym typeface="Arial"/>
              </a:defRPr>
            </a:lvl9pPr>
          </a:lstStyle>
          <a:p/>
        </p:txBody>
      </p:sp>
      <p:sp>
        <p:nvSpPr>
          <p:cNvPr id="337" name="Google Shape;337;g270f14f3c42_0_1474"/>
          <p:cNvSpPr txBox="1"/>
          <p:nvPr>
            <p:ph idx="12" type="sldNum"/>
          </p:nvPr>
        </p:nvSpPr>
        <p:spPr>
          <a:xfrm>
            <a:off x="213458" y="4783687"/>
            <a:ext cx="457200" cy="183000"/>
          </a:xfrm>
          <a:prstGeom prst="rect">
            <a:avLst/>
          </a:prstGeom>
          <a:noFill/>
          <a:ln>
            <a:noFill/>
          </a:ln>
        </p:spPr>
        <p:txBody>
          <a:bodyPr anchorCtr="0" anchor="ctr" bIns="45700" lIns="0" spcFirstLastPara="1" rIns="0" wrap="square" tIns="45700">
            <a:noAutofit/>
          </a:bodyPr>
          <a:lstStyle>
            <a:lvl1pPr indent="0" lvl="0" marL="0" marR="0" rtl="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338" name="Shape 338"/>
        <p:cNvGrpSpPr/>
        <p:nvPr/>
      </p:nvGrpSpPr>
      <p:grpSpPr>
        <a:xfrm>
          <a:off x="0" y="0"/>
          <a:ext cx="0" cy="0"/>
          <a:chOff x="0" y="0"/>
          <a:chExt cx="0" cy="0"/>
        </a:xfrm>
      </p:grpSpPr>
      <p:sp>
        <p:nvSpPr>
          <p:cNvPr id="339" name="Google Shape;339;g270f14f3c42_0_1478"/>
          <p:cNvSpPr txBox="1"/>
          <p:nvPr>
            <p:ph type="title"/>
          </p:nvPr>
        </p:nvSpPr>
        <p:spPr>
          <a:xfrm>
            <a:off x="347296" y="297293"/>
            <a:ext cx="7886700" cy="594300"/>
          </a:xfrm>
          <a:prstGeom prst="rect">
            <a:avLst/>
          </a:prstGeom>
          <a:noFill/>
          <a:ln>
            <a:noFill/>
          </a:ln>
        </p:spPr>
        <p:txBody>
          <a:bodyPr anchorCtr="0" anchor="t" bIns="45700" lIns="0" spcFirstLastPara="1" rIns="0" wrap="square" tIns="45700">
            <a:noAutofit/>
          </a:bodyPr>
          <a:lstStyle>
            <a:lvl1pPr lvl="0" rtl="0" algn="l">
              <a:lnSpc>
                <a:spcPct val="90000"/>
              </a:lnSpc>
              <a:spcBef>
                <a:spcPts val="0"/>
              </a:spcBef>
              <a:spcAft>
                <a:spcPts val="0"/>
              </a:spcAft>
              <a:buClr>
                <a:schemeClr val="dk1"/>
              </a:buClr>
              <a:buSzPts val="18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340" name="Google Shape;340;g270f14f3c42_0_1478"/>
          <p:cNvSpPr txBox="1"/>
          <p:nvPr>
            <p:ph idx="1" type="body"/>
          </p:nvPr>
        </p:nvSpPr>
        <p:spPr>
          <a:xfrm>
            <a:off x="628650" y="1369219"/>
            <a:ext cx="3886200" cy="3263400"/>
          </a:xfrm>
          <a:prstGeom prst="rect">
            <a:avLst/>
          </a:prstGeom>
          <a:noFill/>
          <a:ln>
            <a:noFill/>
          </a:ln>
        </p:spPr>
        <p:txBody>
          <a:bodyPr anchorCtr="0" anchor="t" bIns="45700" lIns="91425" spcFirstLastPara="1" rIns="91425" wrap="square" tIns="45700">
            <a:noAutofit/>
          </a:bodyPr>
          <a:lstStyle>
            <a:lvl1pPr indent="-361950" lvl="0" marL="457200" marR="0" rtl="0" algn="l">
              <a:lnSpc>
                <a:spcPct val="90000"/>
              </a:lnSpc>
              <a:spcBef>
                <a:spcPts val="750"/>
              </a:spcBef>
              <a:spcAft>
                <a:spcPts val="0"/>
              </a:spcAft>
              <a:buClr>
                <a:schemeClr val="dk1"/>
              </a:buClr>
              <a:buSzPts val="2100"/>
              <a:buFont typeface="Arial"/>
              <a:buChar char="•"/>
              <a:defRPr b="0" i="0" sz="2100" u="none" cap="none" strike="noStrike">
                <a:solidFill>
                  <a:schemeClr val="dk1"/>
                </a:solidFill>
                <a:latin typeface="Arial"/>
                <a:ea typeface="Arial"/>
                <a:cs typeface="Arial"/>
                <a:sym typeface="Arial"/>
              </a:defRPr>
            </a:lvl1pPr>
            <a:lvl2pPr indent="-342900" lvl="1" marL="914400" marR="0" rtl="0" algn="l">
              <a:lnSpc>
                <a:spcPct val="90000"/>
              </a:lnSpc>
              <a:spcBef>
                <a:spcPts val="375"/>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2pPr>
            <a:lvl3pPr indent="-323850" lvl="2" marL="1371600" marR="0" rtl="0" algn="l">
              <a:lnSpc>
                <a:spcPct val="90000"/>
              </a:lnSpc>
              <a:spcBef>
                <a:spcPts val="375"/>
              </a:spcBef>
              <a:spcAft>
                <a:spcPts val="0"/>
              </a:spcAft>
              <a:buClr>
                <a:schemeClr val="dk1"/>
              </a:buClr>
              <a:buSzPts val="1500"/>
              <a:buFont typeface="Arial"/>
              <a:buChar char="•"/>
              <a:defRPr b="0" i="0" sz="1500" u="none" cap="none" strike="noStrike">
                <a:solidFill>
                  <a:schemeClr val="dk1"/>
                </a:solidFill>
                <a:latin typeface="Arial"/>
                <a:ea typeface="Arial"/>
                <a:cs typeface="Arial"/>
                <a:sym typeface="Arial"/>
              </a:defRPr>
            </a:lvl3pPr>
            <a:lvl4pPr indent="-314325" lvl="3" marL="1828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Arial"/>
                <a:ea typeface="Arial"/>
                <a:cs typeface="Arial"/>
                <a:sym typeface="Arial"/>
              </a:defRPr>
            </a:lvl4pPr>
            <a:lvl5pPr indent="-314325" lvl="4" marL="22860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Arial"/>
                <a:ea typeface="Arial"/>
                <a:cs typeface="Arial"/>
                <a:sym typeface="Arial"/>
              </a:defRPr>
            </a:lvl5pPr>
            <a:lvl6pPr indent="-314325" lvl="5" marL="27432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Arial"/>
                <a:ea typeface="Arial"/>
                <a:cs typeface="Arial"/>
                <a:sym typeface="Arial"/>
              </a:defRPr>
            </a:lvl6pPr>
            <a:lvl7pPr indent="-314325" lvl="6" marL="32004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Arial"/>
                <a:ea typeface="Arial"/>
                <a:cs typeface="Arial"/>
                <a:sym typeface="Arial"/>
              </a:defRPr>
            </a:lvl7pPr>
            <a:lvl8pPr indent="-314325" lvl="7" marL="36576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Arial"/>
                <a:ea typeface="Arial"/>
                <a:cs typeface="Arial"/>
                <a:sym typeface="Arial"/>
              </a:defRPr>
            </a:lvl8pPr>
            <a:lvl9pPr indent="-314325" lvl="8" marL="4114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Arial"/>
                <a:ea typeface="Arial"/>
                <a:cs typeface="Arial"/>
                <a:sym typeface="Arial"/>
              </a:defRPr>
            </a:lvl9pPr>
          </a:lstStyle>
          <a:p/>
        </p:txBody>
      </p:sp>
      <p:sp>
        <p:nvSpPr>
          <p:cNvPr id="341" name="Google Shape;341;g270f14f3c42_0_1478"/>
          <p:cNvSpPr txBox="1"/>
          <p:nvPr>
            <p:ph idx="2" type="body"/>
          </p:nvPr>
        </p:nvSpPr>
        <p:spPr>
          <a:xfrm>
            <a:off x="4629150" y="1369219"/>
            <a:ext cx="3886200" cy="3263400"/>
          </a:xfrm>
          <a:prstGeom prst="rect">
            <a:avLst/>
          </a:prstGeom>
          <a:noFill/>
          <a:ln>
            <a:noFill/>
          </a:ln>
        </p:spPr>
        <p:txBody>
          <a:bodyPr anchorCtr="0" anchor="t" bIns="45700" lIns="91425" spcFirstLastPara="1" rIns="91425" wrap="square" tIns="45700">
            <a:noAutofit/>
          </a:bodyPr>
          <a:lstStyle>
            <a:lvl1pPr indent="-361950" lvl="0" marL="457200" marR="0" rtl="0" algn="l">
              <a:lnSpc>
                <a:spcPct val="90000"/>
              </a:lnSpc>
              <a:spcBef>
                <a:spcPts val="750"/>
              </a:spcBef>
              <a:spcAft>
                <a:spcPts val="0"/>
              </a:spcAft>
              <a:buClr>
                <a:schemeClr val="dk1"/>
              </a:buClr>
              <a:buSzPts val="2100"/>
              <a:buFont typeface="Arial"/>
              <a:buChar char="•"/>
              <a:defRPr b="0" i="0" sz="2100" u="none" cap="none" strike="noStrike">
                <a:solidFill>
                  <a:schemeClr val="dk1"/>
                </a:solidFill>
                <a:latin typeface="Arial"/>
                <a:ea typeface="Arial"/>
                <a:cs typeface="Arial"/>
                <a:sym typeface="Arial"/>
              </a:defRPr>
            </a:lvl1pPr>
            <a:lvl2pPr indent="-342900" lvl="1" marL="914400" marR="0" rtl="0" algn="l">
              <a:lnSpc>
                <a:spcPct val="90000"/>
              </a:lnSpc>
              <a:spcBef>
                <a:spcPts val="375"/>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2pPr>
            <a:lvl3pPr indent="-323850" lvl="2" marL="1371600" marR="0" rtl="0" algn="l">
              <a:lnSpc>
                <a:spcPct val="90000"/>
              </a:lnSpc>
              <a:spcBef>
                <a:spcPts val="375"/>
              </a:spcBef>
              <a:spcAft>
                <a:spcPts val="0"/>
              </a:spcAft>
              <a:buClr>
                <a:schemeClr val="dk1"/>
              </a:buClr>
              <a:buSzPts val="1500"/>
              <a:buFont typeface="Arial"/>
              <a:buChar char="•"/>
              <a:defRPr b="0" i="0" sz="1500" u="none" cap="none" strike="noStrike">
                <a:solidFill>
                  <a:schemeClr val="dk1"/>
                </a:solidFill>
                <a:latin typeface="Arial"/>
                <a:ea typeface="Arial"/>
                <a:cs typeface="Arial"/>
                <a:sym typeface="Arial"/>
              </a:defRPr>
            </a:lvl3pPr>
            <a:lvl4pPr indent="-314325" lvl="3" marL="1828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Arial"/>
                <a:ea typeface="Arial"/>
                <a:cs typeface="Arial"/>
                <a:sym typeface="Arial"/>
              </a:defRPr>
            </a:lvl4pPr>
            <a:lvl5pPr indent="-314325" lvl="4" marL="22860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Arial"/>
                <a:ea typeface="Arial"/>
                <a:cs typeface="Arial"/>
                <a:sym typeface="Arial"/>
              </a:defRPr>
            </a:lvl5pPr>
            <a:lvl6pPr indent="-314325" lvl="5" marL="27432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Arial"/>
                <a:ea typeface="Arial"/>
                <a:cs typeface="Arial"/>
                <a:sym typeface="Arial"/>
              </a:defRPr>
            </a:lvl6pPr>
            <a:lvl7pPr indent="-314325" lvl="6" marL="32004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Arial"/>
                <a:ea typeface="Arial"/>
                <a:cs typeface="Arial"/>
                <a:sym typeface="Arial"/>
              </a:defRPr>
            </a:lvl7pPr>
            <a:lvl8pPr indent="-314325" lvl="7" marL="36576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Arial"/>
                <a:ea typeface="Arial"/>
                <a:cs typeface="Arial"/>
                <a:sym typeface="Arial"/>
              </a:defRPr>
            </a:lvl8pPr>
            <a:lvl9pPr indent="-314325" lvl="8" marL="4114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Arial"/>
                <a:ea typeface="Arial"/>
                <a:cs typeface="Arial"/>
                <a:sym typeface="Arial"/>
              </a:defRPr>
            </a:lvl9pPr>
          </a:lstStyle>
          <a:p/>
        </p:txBody>
      </p:sp>
      <p:sp>
        <p:nvSpPr>
          <p:cNvPr id="342" name="Google Shape;342;g270f14f3c42_0_1478"/>
          <p:cNvSpPr txBox="1"/>
          <p:nvPr>
            <p:ph idx="12" type="sldNum"/>
          </p:nvPr>
        </p:nvSpPr>
        <p:spPr>
          <a:xfrm>
            <a:off x="213458" y="4783687"/>
            <a:ext cx="457200" cy="183000"/>
          </a:xfrm>
          <a:prstGeom prst="rect">
            <a:avLst/>
          </a:prstGeom>
          <a:noFill/>
          <a:ln>
            <a:noFill/>
          </a:ln>
        </p:spPr>
        <p:txBody>
          <a:bodyPr anchorCtr="0" anchor="ctr" bIns="45700" lIns="0" spcFirstLastPara="1" rIns="0" wrap="square" tIns="45700">
            <a:noAutofit/>
          </a:bodyPr>
          <a:lstStyle>
            <a:lvl1pPr indent="0" lvl="0" marL="0" marR="0" rtl="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343" name="Shape 343"/>
        <p:cNvGrpSpPr/>
        <p:nvPr/>
      </p:nvGrpSpPr>
      <p:grpSpPr>
        <a:xfrm>
          <a:off x="0" y="0"/>
          <a:ext cx="0" cy="0"/>
          <a:chOff x="0" y="0"/>
          <a:chExt cx="0" cy="0"/>
        </a:xfrm>
      </p:grpSpPr>
      <p:sp>
        <p:nvSpPr>
          <p:cNvPr id="344" name="Google Shape;344;g270f14f3c42_0_1483"/>
          <p:cNvSpPr txBox="1"/>
          <p:nvPr>
            <p:ph type="title"/>
          </p:nvPr>
        </p:nvSpPr>
        <p:spPr>
          <a:xfrm>
            <a:off x="629841" y="273844"/>
            <a:ext cx="7886700" cy="994200"/>
          </a:xfrm>
          <a:prstGeom prst="rect">
            <a:avLst/>
          </a:prstGeom>
          <a:noFill/>
          <a:ln>
            <a:noFill/>
          </a:ln>
        </p:spPr>
        <p:txBody>
          <a:bodyPr anchorCtr="0" anchor="t" bIns="45700" lIns="0" spcFirstLastPara="1" rIns="0" wrap="square" tIns="45700">
            <a:noAutofit/>
          </a:bodyPr>
          <a:lstStyle>
            <a:lvl1pPr lvl="0" rtl="0" algn="l">
              <a:lnSpc>
                <a:spcPct val="90000"/>
              </a:lnSpc>
              <a:spcBef>
                <a:spcPts val="0"/>
              </a:spcBef>
              <a:spcAft>
                <a:spcPts val="0"/>
              </a:spcAft>
              <a:buClr>
                <a:schemeClr val="dk1"/>
              </a:buClr>
              <a:buSzPts val="18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345" name="Google Shape;345;g270f14f3c42_0_1483"/>
          <p:cNvSpPr txBox="1"/>
          <p:nvPr>
            <p:ph idx="1" type="body"/>
          </p:nvPr>
        </p:nvSpPr>
        <p:spPr>
          <a:xfrm>
            <a:off x="629842" y="1878806"/>
            <a:ext cx="3868200" cy="2763300"/>
          </a:xfrm>
          <a:prstGeom prst="rect">
            <a:avLst/>
          </a:prstGeom>
          <a:noFill/>
          <a:ln>
            <a:noFill/>
          </a:ln>
        </p:spPr>
        <p:txBody>
          <a:bodyPr anchorCtr="0" anchor="t" bIns="45700" lIns="91425" spcFirstLastPara="1" rIns="91425" wrap="square" tIns="45700">
            <a:noAutofit/>
          </a:bodyPr>
          <a:lstStyle>
            <a:lvl1pPr indent="-361950" lvl="0" marL="457200" marR="0" rtl="0" algn="l">
              <a:lnSpc>
                <a:spcPct val="90000"/>
              </a:lnSpc>
              <a:spcBef>
                <a:spcPts val="750"/>
              </a:spcBef>
              <a:spcAft>
                <a:spcPts val="0"/>
              </a:spcAft>
              <a:buClr>
                <a:schemeClr val="dk1"/>
              </a:buClr>
              <a:buSzPts val="2100"/>
              <a:buFont typeface="Arial"/>
              <a:buChar char="•"/>
              <a:defRPr b="0" i="0" sz="2100" u="none" cap="none" strike="noStrike">
                <a:solidFill>
                  <a:schemeClr val="dk1"/>
                </a:solidFill>
                <a:latin typeface="Arial"/>
                <a:ea typeface="Arial"/>
                <a:cs typeface="Arial"/>
                <a:sym typeface="Arial"/>
              </a:defRPr>
            </a:lvl1pPr>
            <a:lvl2pPr indent="-342900" lvl="1" marL="914400" marR="0" rtl="0" algn="l">
              <a:lnSpc>
                <a:spcPct val="90000"/>
              </a:lnSpc>
              <a:spcBef>
                <a:spcPts val="375"/>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2pPr>
            <a:lvl3pPr indent="-323850" lvl="2" marL="1371600" marR="0" rtl="0" algn="l">
              <a:lnSpc>
                <a:spcPct val="90000"/>
              </a:lnSpc>
              <a:spcBef>
                <a:spcPts val="375"/>
              </a:spcBef>
              <a:spcAft>
                <a:spcPts val="0"/>
              </a:spcAft>
              <a:buClr>
                <a:schemeClr val="dk1"/>
              </a:buClr>
              <a:buSzPts val="1500"/>
              <a:buFont typeface="Arial"/>
              <a:buChar char="•"/>
              <a:defRPr b="0" i="0" sz="1500" u="none" cap="none" strike="noStrike">
                <a:solidFill>
                  <a:schemeClr val="dk1"/>
                </a:solidFill>
                <a:latin typeface="Arial"/>
                <a:ea typeface="Arial"/>
                <a:cs typeface="Arial"/>
                <a:sym typeface="Arial"/>
              </a:defRPr>
            </a:lvl3pPr>
            <a:lvl4pPr indent="-314325" lvl="3" marL="1828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Arial"/>
                <a:ea typeface="Arial"/>
                <a:cs typeface="Arial"/>
                <a:sym typeface="Arial"/>
              </a:defRPr>
            </a:lvl4pPr>
            <a:lvl5pPr indent="-314325" lvl="4" marL="22860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Arial"/>
                <a:ea typeface="Arial"/>
                <a:cs typeface="Arial"/>
                <a:sym typeface="Arial"/>
              </a:defRPr>
            </a:lvl5pPr>
            <a:lvl6pPr indent="-314325" lvl="5" marL="27432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Arial"/>
                <a:ea typeface="Arial"/>
                <a:cs typeface="Arial"/>
                <a:sym typeface="Arial"/>
              </a:defRPr>
            </a:lvl6pPr>
            <a:lvl7pPr indent="-314325" lvl="6" marL="32004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Arial"/>
                <a:ea typeface="Arial"/>
                <a:cs typeface="Arial"/>
                <a:sym typeface="Arial"/>
              </a:defRPr>
            </a:lvl7pPr>
            <a:lvl8pPr indent="-314325" lvl="7" marL="36576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Arial"/>
                <a:ea typeface="Arial"/>
                <a:cs typeface="Arial"/>
                <a:sym typeface="Arial"/>
              </a:defRPr>
            </a:lvl8pPr>
            <a:lvl9pPr indent="-314325" lvl="8" marL="4114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Arial"/>
                <a:ea typeface="Arial"/>
                <a:cs typeface="Arial"/>
                <a:sym typeface="Arial"/>
              </a:defRPr>
            </a:lvl9pPr>
          </a:lstStyle>
          <a:p/>
        </p:txBody>
      </p:sp>
      <p:sp>
        <p:nvSpPr>
          <p:cNvPr id="346" name="Google Shape;346;g270f14f3c42_0_1483"/>
          <p:cNvSpPr txBox="1"/>
          <p:nvPr>
            <p:ph idx="2" type="body"/>
          </p:nvPr>
        </p:nvSpPr>
        <p:spPr>
          <a:xfrm>
            <a:off x="4629150" y="1878806"/>
            <a:ext cx="3887400" cy="2763300"/>
          </a:xfrm>
          <a:prstGeom prst="rect">
            <a:avLst/>
          </a:prstGeom>
          <a:noFill/>
          <a:ln>
            <a:noFill/>
          </a:ln>
        </p:spPr>
        <p:txBody>
          <a:bodyPr anchorCtr="0" anchor="t" bIns="45700" lIns="91425" spcFirstLastPara="1" rIns="91425" wrap="square" tIns="45700">
            <a:noAutofit/>
          </a:bodyPr>
          <a:lstStyle>
            <a:lvl1pPr indent="-361950" lvl="0" marL="457200" marR="0" rtl="0" algn="l">
              <a:lnSpc>
                <a:spcPct val="90000"/>
              </a:lnSpc>
              <a:spcBef>
                <a:spcPts val="750"/>
              </a:spcBef>
              <a:spcAft>
                <a:spcPts val="0"/>
              </a:spcAft>
              <a:buClr>
                <a:schemeClr val="dk1"/>
              </a:buClr>
              <a:buSzPts val="2100"/>
              <a:buFont typeface="Arial"/>
              <a:buChar char="•"/>
              <a:defRPr b="0" i="0" sz="2100" u="none" cap="none" strike="noStrike">
                <a:solidFill>
                  <a:schemeClr val="dk1"/>
                </a:solidFill>
                <a:latin typeface="Arial"/>
                <a:ea typeface="Arial"/>
                <a:cs typeface="Arial"/>
                <a:sym typeface="Arial"/>
              </a:defRPr>
            </a:lvl1pPr>
            <a:lvl2pPr indent="-342900" lvl="1" marL="914400" marR="0" rtl="0" algn="l">
              <a:lnSpc>
                <a:spcPct val="90000"/>
              </a:lnSpc>
              <a:spcBef>
                <a:spcPts val="375"/>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2pPr>
            <a:lvl3pPr indent="-323850" lvl="2" marL="1371600" marR="0" rtl="0" algn="l">
              <a:lnSpc>
                <a:spcPct val="90000"/>
              </a:lnSpc>
              <a:spcBef>
                <a:spcPts val="375"/>
              </a:spcBef>
              <a:spcAft>
                <a:spcPts val="0"/>
              </a:spcAft>
              <a:buClr>
                <a:schemeClr val="dk1"/>
              </a:buClr>
              <a:buSzPts val="1500"/>
              <a:buFont typeface="Arial"/>
              <a:buChar char="•"/>
              <a:defRPr b="0" i="0" sz="1500" u="none" cap="none" strike="noStrike">
                <a:solidFill>
                  <a:schemeClr val="dk1"/>
                </a:solidFill>
                <a:latin typeface="Arial"/>
                <a:ea typeface="Arial"/>
                <a:cs typeface="Arial"/>
                <a:sym typeface="Arial"/>
              </a:defRPr>
            </a:lvl3pPr>
            <a:lvl4pPr indent="-314325" lvl="3" marL="1828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Arial"/>
                <a:ea typeface="Arial"/>
                <a:cs typeface="Arial"/>
                <a:sym typeface="Arial"/>
              </a:defRPr>
            </a:lvl4pPr>
            <a:lvl5pPr indent="-314325" lvl="4" marL="22860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Arial"/>
                <a:ea typeface="Arial"/>
                <a:cs typeface="Arial"/>
                <a:sym typeface="Arial"/>
              </a:defRPr>
            </a:lvl5pPr>
            <a:lvl6pPr indent="-314325" lvl="5" marL="27432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Arial"/>
                <a:ea typeface="Arial"/>
                <a:cs typeface="Arial"/>
                <a:sym typeface="Arial"/>
              </a:defRPr>
            </a:lvl6pPr>
            <a:lvl7pPr indent="-314325" lvl="6" marL="32004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Arial"/>
                <a:ea typeface="Arial"/>
                <a:cs typeface="Arial"/>
                <a:sym typeface="Arial"/>
              </a:defRPr>
            </a:lvl7pPr>
            <a:lvl8pPr indent="-314325" lvl="7" marL="36576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Arial"/>
                <a:ea typeface="Arial"/>
                <a:cs typeface="Arial"/>
                <a:sym typeface="Arial"/>
              </a:defRPr>
            </a:lvl8pPr>
            <a:lvl9pPr indent="-314325" lvl="8" marL="4114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Arial"/>
                <a:ea typeface="Arial"/>
                <a:cs typeface="Arial"/>
                <a:sym typeface="Arial"/>
              </a:defRPr>
            </a:lvl9pPr>
          </a:lstStyle>
          <a:p/>
        </p:txBody>
      </p:sp>
      <p:sp>
        <p:nvSpPr>
          <p:cNvPr id="347" name="Google Shape;347;g270f14f3c42_0_1483"/>
          <p:cNvSpPr txBox="1"/>
          <p:nvPr>
            <p:ph idx="12" type="sldNum"/>
          </p:nvPr>
        </p:nvSpPr>
        <p:spPr>
          <a:xfrm>
            <a:off x="213458" y="4783687"/>
            <a:ext cx="457200" cy="183000"/>
          </a:xfrm>
          <a:prstGeom prst="rect">
            <a:avLst/>
          </a:prstGeom>
          <a:noFill/>
          <a:ln>
            <a:noFill/>
          </a:ln>
        </p:spPr>
        <p:txBody>
          <a:bodyPr anchorCtr="0" anchor="ctr" bIns="45700" lIns="0" spcFirstLastPara="1" rIns="0" wrap="square" tIns="45700">
            <a:noAutofit/>
          </a:bodyPr>
          <a:lstStyle>
            <a:lvl1pPr indent="0" lvl="0" marL="0" marR="0" rtl="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348" name="Shape 348"/>
        <p:cNvGrpSpPr/>
        <p:nvPr/>
      </p:nvGrpSpPr>
      <p:grpSpPr>
        <a:xfrm>
          <a:off x="0" y="0"/>
          <a:ext cx="0" cy="0"/>
          <a:chOff x="0" y="0"/>
          <a:chExt cx="0" cy="0"/>
        </a:xfrm>
      </p:grpSpPr>
      <p:sp>
        <p:nvSpPr>
          <p:cNvPr id="349" name="Google Shape;349;g270f14f3c42_0_1488"/>
          <p:cNvSpPr txBox="1"/>
          <p:nvPr>
            <p:ph type="title"/>
          </p:nvPr>
        </p:nvSpPr>
        <p:spPr>
          <a:xfrm>
            <a:off x="629841" y="342900"/>
            <a:ext cx="2949300" cy="1200300"/>
          </a:xfrm>
          <a:prstGeom prst="rect">
            <a:avLst/>
          </a:prstGeom>
          <a:noFill/>
          <a:ln>
            <a:noFill/>
          </a:ln>
        </p:spPr>
        <p:txBody>
          <a:bodyPr anchorCtr="0" anchor="b" bIns="45700" lIns="0" spcFirstLastPara="1" rIns="0" wrap="square" tIns="45700">
            <a:noAutofit/>
          </a:bodyPr>
          <a:lstStyle>
            <a:lvl1pPr lvl="0" rtl="0" algn="l">
              <a:lnSpc>
                <a:spcPct val="90000"/>
              </a:lnSpc>
              <a:spcBef>
                <a:spcPts val="0"/>
              </a:spcBef>
              <a:spcAft>
                <a:spcPts val="0"/>
              </a:spcAft>
              <a:buClr>
                <a:schemeClr val="dk1"/>
              </a:buClr>
              <a:buSzPts val="2400"/>
              <a:buFont typeface="Arial"/>
              <a:buNone/>
              <a:defRPr sz="2400"/>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350" name="Google Shape;350;g270f14f3c42_0_1488"/>
          <p:cNvSpPr txBox="1"/>
          <p:nvPr>
            <p:ph idx="1" type="body"/>
          </p:nvPr>
        </p:nvSpPr>
        <p:spPr>
          <a:xfrm>
            <a:off x="3887391" y="740569"/>
            <a:ext cx="4629300" cy="3655200"/>
          </a:xfrm>
          <a:prstGeom prst="rect">
            <a:avLst/>
          </a:prstGeom>
          <a:noFill/>
          <a:ln>
            <a:noFill/>
          </a:ln>
        </p:spPr>
        <p:txBody>
          <a:bodyPr anchorCtr="0" anchor="t" bIns="45700" lIns="91425" spcFirstLastPara="1" rIns="91425" wrap="square" tIns="45700">
            <a:noAutofit/>
          </a:bodyPr>
          <a:lstStyle>
            <a:lvl1pPr indent="-381000" lvl="0" marL="457200" marR="0" rtl="0" algn="l">
              <a:lnSpc>
                <a:spcPct val="90000"/>
              </a:lnSpc>
              <a:spcBef>
                <a:spcPts val="75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1pPr>
            <a:lvl2pPr indent="-361950" lvl="1" marL="914400" marR="0" rtl="0" algn="l">
              <a:lnSpc>
                <a:spcPct val="90000"/>
              </a:lnSpc>
              <a:spcBef>
                <a:spcPts val="375"/>
              </a:spcBef>
              <a:spcAft>
                <a:spcPts val="0"/>
              </a:spcAft>
              <a:buClr>
                <a:schemeClr val="dk1"/>
              </a:buClr>
              <a:buSzPts val="2100"/>
              <a:buFont typeface="Arial"/>
              <a:buChar char="•"/>
              <a:defRPr b="0" i="0" sz="2100" u="none" cap="none" strike="noStrike">
                <a:solidFill>
                  <a:schemeClr val="dk1"/>
                </a:solidFill>
                <a:latin typeface="Arial"/>
                <a:ea typeface="Arial"/>
                <a:cs typeface="Arial"/>
                <a:sym typeface="Arial"/>
              </a:defRPr>
            </a:lvl2pPr>
            <a:lvl3pPr indent="-342900" lvl="2" marL="1371600" marR="0" rtl="0" algn="l">
              <a:lnSpc>
                <a:spcPct val="90000"/>
              </a:lnSpc>
              <a:spcBef>
                <a:spcPts val="375"/>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3pPr>
            <a:lvl4pPr indent="-323850" lvl="3" marL="1828800" marR="0" rtl="0" algn="l">
              <a:lnSpc>
                <a:spcPct val="90000"/>
              </a:lnSpc>
              <a:spcBef>
                <a:spcPts val="375"/>
              </a:spcBef>
              <a:spcAft>
                <a:spcPts val="0"/>
              </a:spcAft>
              <a:buClr>
                <a:schemeClr val="dk1"/>
              </a:buClr>
              <a:buSzPts val="1500"/>
              <a:buFont typeface="Arial"/>
              <a:buChar char="•"/>
              <a:defRPr b="0" i="0" sz="1500" u="none" cap="none" strike="noStrike">
                <a:solidFill>
                  <a:schemeClr val="dk1"/>
                </a:solidFill>
                <a:latin typeface="Arial"/>
                <a:ea typeface="Arial"/>
                <a:cs typeface="Arial"/>
                <a:sym typeface="Arial"/>
              </a:defRPr>
            </a:lvl4pPr>
            <a:lvl5pPr indent="-323850" lvl="4" marL="2286000" marR="0" rtl="0" algn="l">
              <a:lnSpc>
                <a:spcPct val="90000"/>
              </a:lnSpc>
              <a:spcBef>
                <a:spcPts val="375"/>
              </a:spcBef>
              <a:spcAft>
                <a:spcPts val="0"/>
              </a:spcAft>
              <a:buClr>
                <a:schemeClr val="dk1"/>
              </a:buClr>
              <a:buSzPts val="1500"/>
              <a:buFont typeface="Arial"/>
              <a:buChar char="•"/>
              <a:defRPr b="0" i="0" sz="1500" u="none" cap="none" strike="noStrike">
                <a:solidFill>
                  <a:schemeClr val="dk1"/>
                </a:solidFill>
                <a:latin typeface="Arial"/>
                <a:ea typeface="Arial"/>
                <a:cs typeface="Arial"/>
                <a:sym typeface="Arial"/>
              </a:defRPr>
            </a:lvl5pPr>
            <a:lvl6pPr indent="-323850" lvl="5" marL="2743200" marR="0" rtl="0" algn="l">
              <a:lnSpc>
                <a:spcPct val="90000"/>
              </a:lnSpc>
              <a:spcBef>
                <a:spcPts val="375"/>
              </a:spcBef>
              <a:spcAft>
                <a:spcPts val="0"/>
              </a:spcAft>
              <a:buClr>
                <a:schemeClr val="dk1"/>
              </a:buClr>
              <a:buSzPts val="1500"/>
              <a:buFont typeface="Arial"/>
              <a:buChar char="•"/>
              <a:defRPr b="0" i="0" sz="1500" u="none" cap="none" strike="noStrike">
                <a:solidFill>
                  <a:schemeClr val="dk1"/>
                </a:solidFill>
                <a:latin typeface="Arial"/>
                <a:ea typeface="Arial"/>
                <a:cs typeface="Arial"/>
                <a:sym typeface="Arial"/>
              </a:defRPr>
            </a:lvl6pPr>
            <a:lvl7pPr indent="-323850" lvl="6" marL="3200400" marR="0" rtl="0" algn="l">
              <a:lnSpc>
                <a:spcPct val="90000"/>
              </a:lnSpc>
              <a:spcBef>
                <a:spcPts val="375"/>
              </a:spcBef>
              <a:spcAft>
                <a:spcPts val="0"/>
              </a:spcAft>
              <a:buClr>
                <a:schemeClr val="dk1"/>
              </a:buClr>
              <a:buSzPts val="1500"/>
              <a:buFont typeface="Arial"/>
              <a:buChar char="•"/>
              <a:defRPr b="0" i="0" sz="1500" u="none" cap="none" strike="noStrike">
                <a:solidFill>
                  <a:schemeClr val="dk1"/>
                </a:solidFill>
                <a:latin typeface="Arial"/>
                <a:ea typeface="Arial"/>
                <a:cs typeface="Arial"/>
                <a:sym typeface="Arial"/>
              </a:defRPr>
            </a:lvl7pPr>
            <a:lvl8pPr indent="-323850" lvl="7" marL="3657600" marR="0" rtl="0" algn="l">
              <a:lnSpc>
                <a:spcPct val="90000"/>
              </a:lnSpc>
              <a:spcBef>
                <a:spcPts val="375"/>
              </a:spcBef>
              <a:spcAft>
                <a:spcPts val="0"/>
              </a:spcAft>
              <a:buClr>
                <a:schemeClr val="dk1"/>
              </a:buClr>
              <a:buSzPts val="1500"/>
              <a:buFont typeface="Arial"/>
              <a:buChar char="•"/>
              <a:defRPr b="0" i="0" sz="1500" u="none" cap="none" strike="noStrike">
                <a:solidFill>
                  <a:schemeClr val="dk1"/>
                </a:solidFill>
                <a:latin typeface="Arial"/>
                <a:ea typeface="Arial"/>
                <a:cs typeface="Arial"/>
                <a:sym typeface="Arial"/>
              </a:defRPr>
            </a:lvl8pPr>
            <a:lvl9pPr indent="-323850" lvl="8" marL="4114800" marR="0" rtl="0" algn="l">
              <a:lnSpc>
                <a:spcPct val="90000"/>
              </a:lnSpc>
              <a:spcBef>
                <a:spcPts val="375"/>
              </a:spcBef>
              <a:spcAft>
                <a:spcPts val="0"/>
              </a:spcAft>
              <a:buClr>
                <a:schemeClr val="dk1"/>
              </a:buClr>
              <a:buSzPts val="1500"/>
              <a:buFont typeface="Arial"/>
              <a:buChar char="•"/>
              <a:defRPr b="0" i="0" sz="1500" u="none" cap="none" strike="noStrike">
                <a:solidFill>
                  <a:schemeClr val="dk1"/>
                </a:solidFill>
                <a:latin typeface="Arial"/>
                <a:ea typeface="Arial"/>
                <a:cs typeface="Arial"/>
                <a:sym typeface="Arial"/>
              </a:defRPr>
            </a:lvl9pPr>
          </a:lstStyle>
          <a:p/>
        </p:txBody>
      </p:sp>
      <p:sp>
        <p:nvSpPr>
          <p:cNvPr id="351" name="Google Shape;351;g270f14f3c42_0_1488"/>
          <p:cNvSpPr txBox="1"/>
          <p:nvPr>
            <p:ph idx="2" type="body"/>
          </p:nvPr>
        </p:nvSpPr>
        <p:spPr>
          <a:xfrm>
            <a:off x="629841" y="1543050"/>
            <a:ext cx="2949300" cy="28587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750"/>
              </a:spcBef>
              <a:spcAft>
                <a:spcPts val="0"/>
              </a:spcAft>
              <a:buClr>
                <a:schemeClr val="dk1"/>
              </a:buClr>
              <a:buSzPts val="1200"/>
              <a:buFont typeface="Arial"/>
              <a:buNone/>
              <a:defRPr b="0" i="0" sz="1200" u="none" cap="none" strike="noStrike">
                <a:solidFill>
                  <a:schemeClr val="dk1"/>
                </a:solidFill>
                <a:latin typeface="Arial"/>
                <a:ea typeface="Arial"/>
                <a:cs typeface="Arial"/>
                <a:sym typeface="Arial"/>
              </a:defRPr>
            </a:lvl1pPr>
            <a:lvl2pPr indent="-228600" lvl="1" marL="914400" marR="0" rtl="0" algn="l">
              <a:lnSpc>
                <a:spcPct val="90000"/>
              </a:lnSpc>
              <a:spcBef>
                <a:spcPts val="375"/>
              </a:spcBef>
              <a:spcAft>
                <a:spcPts val="0"/>
              </a:spcAft>
              <a:buClr>
                <a:schemeClr val="dk1"/>
              </a:buClr>
              <a:buSzPts val="1050"/>
              <a:buFont typeface="Arial"/>
              <a:buNone/>
              <a:defRPr b="0" i="0" sz="1050" u="none" cap="none" strike="noStrike">
                <a:solidFill>
                  <a:schemeClr val="dk1"/>
                </a:solidFill>
                <a:latin typeface="Arial"/>
                <a:ea typeface="Arial"/>
                <a:cs typeface="Arial"/>
                <a:sym typeface="Arial"/>
              </a:defRPr>
            </a:lvl2pPr>
            <a:lvl3pPr indent="-228600" lvl="2" marL="1371600" marR="0" rtl="0" algn="l">
              <a:lnSpc>
                <a:spcPct val="90000"/>
              </a:lnSpc>
              <a:spcBef>
                <a:spcPts val="375"/>
              </a:spcBef>
              <a:spcAft>
                <a:spcPts val="0"/>
              </a:spcAft>
              <a:buClr>
                <a:schemeClr val="dk1"/>
              </a:buClr>
              <a:buSzPts val="900"/>
              <a:buFont typeface="Arial"/>
              <a:buNone/>
              <a:defRPr b="0" i="0" sz="900" u="none" cap="none" strike="noStrike">
                <a:solidFill>
                  <a:schemeClr val="dk1"/>
                </a:solidFill>
                <a:latin typeface="Arial"/>
                <a:ea typeface="Arial"/>
                <a:cs typeface="Arial"/>
                <a:sym typeface="Arial"/>
              </a:defRPr>
            </a:lvl3pPr>
            <a:lvl4pPr indent="-228600" lvl="3" marL="1828800" marR="0" rtl="0" algn="l">
              <a:lnSpc>
                <a:spcPct val="90000"/>
              </a:lnSpc>
              <a:spcBef>
                <a:spcPts val="375"/>
              </a:spcBef>
              <a:spcAft>
                <a:spcPts val="0"/>
              </a:spcAft>
              <a:buClr>
                <a:schemeClr val="dk1"/>
              </a:buClr>
              <a:buSzPts val="750"/>
              <a:buFont typeface="Arial"/>
              <a:buNone/>
              <a:defRPr b="0" i="0" sz="750" u="none" cap="none" strike="noStrike">
                <a:solidFill>
                  <a:schemeClr val="dk1"/>
                </a:solidFill>
                <a:latin typeface="Arial"/>
                <a:ea typeface="Arial"/>
                <a:cs typeface="Arial"/>
                <a:sym typeface="Arial"/>
              </a:defRPr>
            </a:lvl4pPr>
            <a:lvl5pPr indent="-228600" lvl="4" marL="2286000" marR="0" rtl="0" algn="l">
              <a:lnSpc>
                <a:spcPct val="90000"/>
              </a:lnSpc>
              <a:spcBef>
                <a:spcPts val="375"/>
              </a:spcBef>
              <a:spcAft>
                <a:spcPts val="0"/>
              </a:spcAft>
              <a:buClr>
                <a:schemeClr val="dk1"/>
              </a:buClr>
              <a:buSzPts val="750"/>
              <a:buFont typeface="Arial"/>
              <a:buNone/>
              <a:defRPr b="0" i="0" sz="750" u="none" cap="none" strike="noStrike">
                <a:solidFill>
                  <a:schemeClr val="dk1"/>
                </a:solidFill>
                <a:latin typeface="Arial"/>
                <a:ea typeface="Arial"/>
                <a:cs typeface="Arial"/>
                <a:sym typeface="Arial"/>
              </a:defRPr>
            </a:lvl5pPr>
            <a:lvl6pPr indent="-228600" lvl="5" marL="2743200" marR="0" rtl="0" algn="l">
              <a:lnSpc>
                <a:spcPct val="90000"/>
              </a:lnSpc>
              <a:spcBef>
                <a:spcPts val="375"/>
              </a:spcBef>
              <a:spcAft>
                <a:spcPts val="0"/>
              </a:spcAft>
              <a:buClr>
                <a:schemeClr val="dk1"/>
              </a:buClr>
              <a:buSzPts val="750"/>
              <a:buFont typeface="Arial"/>
              <a:buNone/>
              <a:defRPr b="0" i="0" sz="750" u="none" cap="none" strike="noStrike">
                <a:solidFill>
                  <a:schemeClr val="dk1"/>
                </a:solidFill>
                <a:latin typeface="Arial"/>
                <a:ea typeface="Arial"/>
                <a:cs typeface="Arial"/>
                <a:sym typeface="Arial"/>
              </a:defRPr>
            </a:lvl6pPr>
            <a:lvl7pPr indent="-228600" lvl="6" marL="3200400" marR="0" rtl="0" algn="l">
              <a:lnSpc>
                <a:spcPct val="90000"/>
              </a:lnSpc>
              <a:spcBef>
                <a:spcPts val="375"/>
              </a:spcBef>
              <a:spcAft>
                <a:spcPts val="0"/>
              </a:spcAft>
              <a:buClr>
                <a:schemeClr val="dk1"/>
              </a:buClr>
              <a:buSzPts val="750"/>
              <a:buFont typeface="Arial"/>
              <a:buNone/>
              <a:defRPr b="0" i="0" sz="750" u="none" cap="none" strike="noStrike">
                <a:solidFill>
                  <a:schemeClr val="dk1"/>
                </a:solidFill>
                <a:latin typeface="Arial"/>
                <a:ea typeface="Arial"/>
                <a:cs typeface="Arial"/>
                <a:sym typeface="Arial"/>
              </a:defRPr>
            </a:lvl7pPr>
            <a:lvl8pPr indent="-228600" lvl="7" marL="3657600" marR="0" rtl="0" algn="l">
              <a:lnSpc>
                <a:spcPct val="90000"/>
              </a:lnSpc>
              <a:spcBef>
                <a:spcPts val="375"/>
              </a:spcBef>
              <a:spcAft>
                <a:spcPts val="0"/>
              </a:spcAft>
              <a:buClr>
                <a:schemeClr val="dk1"/>
              </a:buClr>
              <a:buSzPts val="750"/>
              <a:buFont typeface="Arial"/>
              <a:buNone/>
              <a:defRPr b="0" i="0" sz="750" u="none" cap="none" strike="noStrike">
                <a:solidFill>
                  <a:schemeClr val="dk1"/>
                </a:solidFill>
                <a:latin typeface="Arial"/>
                <a:ea typeface="Arial"/>
                <a:cs typeface="Arial"/>
                <a:sym typeface="Arial"/>
              </a:defRPr>
            </a:lvl8pPr>
            <a:lvl9pPr indent="-228600" lvl="8" marL="4114800" marR="0" rtl="0" algn="l">
              <a:lnSpc>
                <a:spcPct val="90000"/>
              </a:lnSpc>
              <a:spcBef>
                <a:spcPts val="375"/>
              </a:spcBef>
              <a:spcAft>
                <a:spcPts val="0"/>
              </a:spcAft>
              <a:buClr>
                <a:schemeClr val="dk1"/>
              </a:buClr>
              <a:buSzPts val="750"/>
              <a:buFont typeface="Arial"/>
              <a:buNone/>
              <a:defRPr b="0" i="0" sz="750" u="none" cap="none" strike="noStrike">
                <a:solidFill>
                  <a:schemeClr val="dk1"/>
                </a:solidFill>
                <a:latin typeface="Arial"/>
                <a:ea typeface="Arial"/>
                <a:cs typeface="Arial"/>
                <a:sym typeface="Arial"/>
              </a:defRPr>
            </a:lvl9pPr>
          </a:lstStyle>
          <a:p/>
        </p:txBody>
      </p:sp>
      <p:sp>
        <p:nvSpPr>
          <p:cNvPr id="352" name="Google Shape;352;g270f14f3c42_0_1488"/>
          <p:cNvSpPr txBox="1"/>
          <p:nvPr>
            <p:ph idx="12" type="sldNum"/>
          </p:nvPr>
        </p:nvSpPr>
        <p:spPr>
          <a:xfrm>
            <a:off x="213458" y="4783687"/>
            <a:ext cx="457200" cy="183000"/>
          </a:xfrm>
          <a:prstGeom prst="rect">
            <a:avLst/>
          </a:prstGeom>
          <a:noFill/>
          <a:ln>
            <a:noFill/>
          </a:ln>
        </p:spPr>
        <p:txBody>
          <a:bodyPr anchorCtr="0" anchor="ctr" bIns="45700" lIns="0" spcFirstLastPara="1" rIns="0" wrap="square" tIns="45700">
            <a:noAutofit/>
          </a:bodyPr>
          <a:lstStyle>
            <a:lvl1pPr indent="0" lvl="0" marL="0" marR="0" rtl="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39" name="Shape 39"/>
        <p:cNvGrpSpPr/>
        <p:nvPr/>
      </p:nvGrpSpPr>
      <p:grpSpPr>
        <a:xfrm>
          <a:off x="0" y="0"/>
          <a:ext cx="0" cy="0"/>
          <a:chOff x="0" y="0"/>
          <a:chExt cx="0" cy="0"/>
        </a:xfrm>
      </p:grpSpPr>
      <p:sp>
        <p:nvSpPr>
          <p:cNvPr id="40" name="Google Shape;40;p29"/>
          <p:cNvSpPr txBox="1"/>
          <p:nvPr>
            <p:ph idx="12" type="sldNum"/>
          </p:nvPr>
        </p:nvSpPr>
        <p:spPr>
          <a:xfrm>
            <a:off x="213458" y="4783687"/>
            <a:ext cx="457200" cy="182880"/>
          </a:xfrm>
          <a:prstGeom prst="rect">
            <a:avLst/>
          </a:prstGeom>
          <a:noFill/>
          <a:ln>
            <a:noFill/>
          </a:ln>
        </p:spPr>
        <p:txBody>
          <a:bodyPr anchorCtr="0" anchor="ctr" bIns="45700" lIns="0" spcFirstLastPara="1" rIns="0" wrap="square" tIns="45700">
            <a:noAutofit/>
          </a:bodyPr>
          <a:lstStyle>
            <a:lvl1pPr indent="0" lvl="0" marL="0" marR="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1pPr>
            <a:lvl2pPr indent="0" lvl="1" marL="0" marR="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2pPr>
            <a:lvl3pPr indent="0" lvl="2" marL="0" marR="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3pPr>
            <a:lvl4pPr indent="0" lvl="3" marL="0" marR="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4pPr>
            <a:lvl5pPr indent="0" lvl="4" marL="0" marR="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5pPr>
            <a:lvl6pPr indent="0" lvl="5" marL="0" marR="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6pPr>
            <a:lvl7pPr indent="0" lvl="6" marL="0" marR="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7pPr>
            <a:lvl8pPr indent="0" lvl="7" marL="0" marR="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8pPr>
            <a:lvl9pPr indent="0" lvl="8" marL="0" marR="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sp>
        <p:nvSpPr>
          <p:cNvPr id="41" name="Google Shape;41;p29"/>
          <p:cNvSpPr txBox="1"/>
          <p:nvPr>
            <p:ph type="title"/>
          </p:nvPr>
        </p:nvSpPr>
        <p:spPr>
          <a:xfrm>
            <a:off x="250825" y="297293"/>
            <a:ext cx="7983171" cy="594360"/>
          </a:xfrm>
          <a:prstGeom prst="rect">
            <a:avLst/>
          </a:prstGeom>
          <a:noFill/>
          <a:ln>
            <a:noFill/>
          </a:ln>
        </p:spPr>
        <p:txBody>
          <a:bodyPr anchorCtr="0" anchor="t" bIns="45700" lIns="0" spcFirstLastPara="1" rIns="0" wrap="square" tIns="45700">
            <a:noAutofit/>
          </a:bodyPr>
          <a:lstStyle>
            <a:lvl1pPr lvl="0" algn="l">
              <a:lnSpc>
                <a:spcPct val="90000"/>
              </a:lnSpc>
              <a:spcBef>
                <a:spcPts val="0"/>
              </a:spcBef>
              <a:spcAft>
                <a:spcPts val="0"/>
              </a:spcAft>
              <a:buSzPts val="22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Break Light">
  <p:cSld name="TITLE_1_1">
    <p:spTree>
      <p:nvGrpSpPr>
        <p:cNvPr id="42" name="Shape 42"/>
        <p:cNvGrpSpPr/>
        <p:nvPr/>
      </p:nvGrpSpPr>
      <p:grpSpPr>
        <a:xfrm>
          <a:off x="0" y="0"/>
          <a:ext cx="0" cy="0"/>
          <a:chOff x="0" y="0"/>
          <a:chExt cx="0" cy="0"/>
        </a:xfrm>
      </p:grpSpPr>
      <p:sp>
        <p:nvSpPr>
          <p:cNvPr id="43" name="Google Shape;43;g1178b2858e0_4_172"/>
          <p:cNvSpPr/>
          <p:nvPr/>
        </p:nvSpPr>
        <p:spPr>
          <a:xfrm>
            <a:off x="0" y="0"/>
            <a:ext cx="9144000" cy="5143500"/>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44" name="Google Shape;44;g1178b2858e0_4_172"/>
          <p:cNvSpPr txBox="1"/>
          <p:nvPr>
            <p:ph idx="12" type="sldNum"/>
          </p:nvPr>
        </p:nvSpPr>
        <p:spPr>
          <a:xfrm>
            <a:off x="213458" y="4783687"/>
            <a:ext cx="457200" cy="183000"/>
          </a:xfrm>
          <a:prstGeom prst="rect">
            <a:avLst/>
          </a:prstGeom>
          <a:noFill/>
          <a:ln>
            <a:noFill/>
          </a:ln>
        </p:spPr>
        <p:txBody>
          <a:bodyPr anchorCtr="0" anchor="ctr" bIns="45700" lIns="0" spcFirstLastPara="1" rIns="0" wrap="square" tIns="45700">
            <a:noAutofit/>
          </a:bodyPr>
          <a:lstStyle>
            <a:lvl1pPr indent="0" lvl="0" marL="0" marR="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1pPr>
            <a:lvl2pPr indent="0" lvl="1" marL="0" marR="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2pPr>
            <a:lvl3pPr indent="0" lvl="2" marL="0" marR="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3pPr>
            <a:lvl4pPr indent="0" lvl="3" marL="0" marR="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4pPr>
            <a:lvl5pPr indent="0" lvl="4" marL="0" marR="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5pPr>
            <a:lvl6pPr indent="0" lvl="5" marL="0" marR="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6pPr>
            <a:lvl7pPr indent="0" lvl="6" marL="0" marR="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7pPr>
            <a:lvl8pPr indent="0" lvl="7" marL="0" marR="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8pPr>
            <a:lvl9pPr indent="0" lvl="8" marL="0" marR="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pic>
        <p:nvPicPr>
          <p:cNvPr id="45" name="Google Shape;45;g1178b2858e0_4_172"/>
          <p:cNvPicPr preferRelativeResize="0"/>
          <p:nvPr/>
        </p:nvPicPr>
        <p:blipFill rotWithShape="1">
          <a:blip r:embed="rId2">
            <a:alphaModFix/>
          </a:blip>
          <a:srcRect b="0" l="0" r="0" t="0"/>
          <a:stretch/>
        </p:blipFill>
        <p:spPr>
          <a:xfrm>
            <a:off x="8530180" y="4477292"/>
            <a:ext cx="362995" cy="362995"/>
          </a:xfrm>
          <a:prstGeom prst="rect">
            <a:avLst/>
          </a:prstGeom>
          <a:noFill/>
          <a:ln>
            <a:noFill/>
          </a:ln>
        </p:spPr>
      </p:pic>
      <p:sp>
        <p:nvSpPr>
          <p:cNvPr id="46" name="Google Shape;46;g1178b2858e0_4_172"/>
          <p:cNvSpPr txBox="1"/>
          <p:nvPr>
            <p:ph type="ctrTitle"/>
          </p:nvPr>
        </p:nvSpPr>
        <p:spPr>
          <a:xfrm>
            <a:off x="479425" y="1106424"/>
            <a:ext cx="5943600" cy="1790700"/>
          </a:xfrm>
          <a:prstGeom prst="rect">
            <a:avLst/>
          </a:prstGeom>
          <a:noFill/>
          <a:ln>
            <a:noFill/>
          </a:ln>
        </p:spPr>
        <p:txBody>
          <a:bodyPr anchorCtr="0" anchor="b" bIns="45700" lIns="0" spcFirstLastPara="1" rIns="0" wrap="square" tIns="45700">
            <a:noAutofit/>
          </a:bodyPr>
          <a:lstStyle>
            <a:lvl1pPr lvl="0" algn="l">
              <a:lnSpc>
                <a:spcPct val="90000"/>
              </a:lnSpc>
              <a:spcBef>
                <a:spcPts val="0"/>
              </a:spcBef>
              <a:spcAft>
                <a:spcPts val="0"/>
              </a:spcAft>
              <a:buClr>
                <a:schemeClr val="lt1"/>
              </a:buClr>
              <a:buSzPts val="4400"/>
              <a:buFont typeface="Arial"/>
              <a:buNone/>
              <a:defRPr sz="4400">
                <a:solidFill>
                  <a:schemeClr val="accen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7" name="Google Shape;47;g1178b2858e0_4_172"/>
          <p:cNvSpPr txBox="1"/>
          <p:nvPr>
            <p:ph idx="1" type="subTitle"/>
          </p:nvPr>
        </p:nvSpPr>
        <p:spPr>
          <a:xfrm>
            <a:off x="479425" y="2980944"/>
            <a:ext cx="5438100" cy="1241700"/>
          </a:xfrm>
          <a:prstGeom prst="rect">
            <a:avLst/>
          </a:prstGeom>
          <a:noFill/>
          <a:ln>
            <a:noFill/>
          </a:ln>
        </p:spPr>
        <p:txBody>
          <a:bodyPr anchorCtr="0" anchor="t" bIns="45700" lIns="0" spcFirstLastPara="1" rIns="0" wrap="square" tIns="0">
            <a:noAutofit/>
          </a:bodyPr>
          <a:lstStyle>
            <a:lvl1pPr lvl="0" marR="0" rtl="0" algn="l">
              <a:lnSpc>
                <a:spcPct val="115000"/>
              </a:lnSpc>
              <a:spcBef>
                <a:spcPts val="750"/>
              </a:spcBef>
              <a:spcAft>
                <a:spcPts val="0"/>
              </a:spcAft>
              <a:buClr>
                <a:schemeClr val="dk1"/>
              </a:buClr>
              <a:buSzPts val="1800"/>
              <a:buFont typeface="Arial"/>
              <a:buNone/>
              <a:defRPr b="0" i="0" sz="2000" u="none" cap="none" strike="noStrike">
                <a:solidFill>
                  <a:srgbClr val="1B4036"/>
                </a:solidFill>
                <a:latin typeface="Arial"/>
                <a:ea typeface="Arial"/>
                <a:cs typeface="Arial"/>
                <a:sym typeface="Arial"/>
              </a:defRPr>
            </a:lvl1pPr>
            <a:lvl2pPr lvl="1" marR="0" rtl="0" algn="l">
              <a:lnSpc>
                <a:spcPct val="115000"/>
              </a:lnSpc>
              <a:spcBef>
                <a:spcPts val="375"/>
              </a:spcBef>
              <a:spcAft>
                <a:spcPts val="0"/>
              </a:spcAft>
              <a:buClr>
                <a:schemeClr val="dk1"/>
              </a:buClr>
              <a:buSzPts val="1500"/>
              <a:buFont typeface="Arial"/>
              <a:buNone/>
              <a:defRPr b="0" i="0" sz="1500" u="none" cap="none" strike="noStrike">
                <a:solidFill>
                  <a:schemeClr val="dk1"/>
                </a:solidFill>
                <a:latin typeface="Arial"/>
                <a:ea typeface="Arial"/>
                <a:cs typeface="Arial"/>
                <a:sym typeface="Arial"/>
              </a:defRPr>
            </a:lvl2pPr>
            <a:lvl3pPr lvl="2" marR="0" rtl="0" algn="l">
              <a:lnSpc>
                <a:spcPct val="115000"/>
              </a:lnSpc>
              <a:spcBef>
                <a:spcPts val="375"/>
              </a:spcBef>
              <a:spcAft>
                <a:spcPts val="0"/>
              </a:spcAft>
              <a:buClr>
                <a:schemeClr val="dk1"/>
              </a:buClr>
              <a:buSzPts val="1350"/>
              <a:buFont typeface="Arial"/>
              <a:buNone/>
              <a:defRPr b="0" i="0" sz="1350" u="none" cap="none" strike="noStrike">
                <a:solidFill>
                  <a:schemeClr val="dk1"/>
                </a:solidFill>
                <a:latin typeface="Arial"/>
                <a:ea typeface="Arial"/>
                <a:cs typeface="Arial"/>
                <a:sym typeface="Arial"/>
              </a:defRPr>
            </a:lvl3pPr>
            <a:lvl4pPr lvl="3" marR="0" rtl="0" algn="l">
              <a:lnSpc>
                <a:spcPct val="115000"/>
              </a:lnSpc>
              <a:spcBef>
                <a:spcPts val="375"/>
              </a:spcBef>
              <a:spcAft>
                <a:spcPts val="0"/>
              </a:spcAft>
              <a:buClr>
                <a:schemeClr val="dk1"/>
              </a:buClr>
              <a:buSzPts val="1200"/>
              <a:buFont typeface="Arial"/>
              <a:buNone/>
              <a:defRPr b="0" i="0" sz="1200" u="none" cap="none" strike="noStrike">
                <a:solidFill>
                  <a:schemeClr val="dk1"/>
                </a:solidFill>
                <a:latin typeface="Arial"/>
                <a:ea typeface="Arial"/>
                <a:cs typeface="Arial"/>
                <a:sym typeface="Arial"/>
              </a:defRPr>
            </a:lvl4pPr>
            <a:lvl5pPr lvl="4" marR="0" rtl="0" algn="l">
              <a:lnSpc>
                <a:spcPct val="115000"/>
              </a:lnSpc>
              <a:spcBef>
                <a:spcPts val="375"/>
              </a:spcBef>
              <a:spcAft>
                <a:spcPts val="0"/>
              </a:spcAft>
              <a:buClr>
                <a:schemeClr val="dk1"/>
              </a:buClr>
              <a:buSzPts val="1200"/>
              <a:buFont typeface="Arial"/>
              <a:buNone/>
              <a:defRPr b="0" i="0" sz="1200" u="none" cap="none" strike="noStrike">
                <a:solidFill>
                  <a:schemeClr val="dk1"/>
                </a:solidFill>
                <a:latin typeface="Arial"/>
                <a:ea typeface="Arial"/>
                <a:cs typeface="Arial"/>
                <a:sym typeface="Arial"/>
              </a:defRPr>
            </a:lvl5pPr>
            <a:lvl6pPr lvl="5" marR="0" rtl="0" algn="l">
              <a:lnSpc>
                <a:spcPct val="115000"/>
              </a:lnSpc>
              <a:spcBef>
                <a:spcPts val="375"/>
              </a:spcBef>
              <a:spcAft>
                <a:spcPts val="0"/>
              </a:spcAft>
              <a:buClr>
                <a:schemeClr val="dk1"/>
              </a:buClr>
              <a:buSzPts val="1200"/>
              <a:buFont typeface="Arial"/>
              <a:buNone/>
              <a:defRPr b="0" i="0" sz="1200" u="none" cap="none" strike="noStrike">
                <a:solidFill>
                  <a:schemeClr val="dk1"/>
                </a:solidFill>
                <a:latin typeface="Arial"/>
                <a:ea typeface="Arial"/>
                <a:cs typeface="Arial"/>
                <a:sym typeface="Arial"/>
              </a:defRPr>
            </a:lvl6pPr>
            <a:lvl7pPr lvl="6" marR="0" rtl="0" algn="l">
              <a:lnSpc>
                <a:spcPct val="115000"/>
              </a:lnSpc>
              <a:spcBef>
                <a:spcPts val="375"/>
              </a:spcBef>
              <a:spcAft>
                <a:spcPts val="0"/>
              </a:spcAft>
              <a:buClr>
                <a:schemeClr val="dk1"/>
              </a:buClr>
              <a:buSzPts val="1200"/>
              <a:buFont typeface="Arial"/>
              <a:buNone/>
              <a:defRPr b="0" i="0" sz="1200" u="none" cap="none" strike="noStrike">
                <a:solidFill>
                  <a:schemeClr val="dk1"/>
                </a:solidFill>
                <a:latin typeface="Arial"/>
                <a:ea typeface="Arial"/>
                <a:cs typeface="Arial"/>
                <a:sym typeface="Arial"/>
              </a:defRPr>
            </a:lvl7pPr>
            <a:lvl8pPr lvl="7" marR="0" rtl="0" algn="l">
              <a:lnSpc>
                <a:spcPct val="115000"/>
              </a:lnSpc>
              <a:spcBef>
                <a:spcPts val="375"/>
              </a:spcBef>
              <a:spcAft>
                <a:spcPts val="0"/>
              </a:spcAft>
              <a:buClr>
                <a:schemeClr val="dk1"/>
              </a:buClr>
              <a:buSzPts val="1200"/>
              <a:buFont typeface="Arial"/>
              <a:buNone/>
              <a:defRPr b="0" i="0" sz="1200" u="none" cap="none" strike="noStrike">
                <a:solidFill>
                  <a:schemeClr val="dk1"/>
                </a:solidFill>
                <a:latin typeface="Arial"/>
                <a:ea typeface="Arial"/>
                <a:cs typeface="Arial"/>
                <a:sym typeface="Arial"/>
              </a:defRPr>
            </a:lvl8pPr>
            <a:lvl9pPr lvl="8" marR="0" rtl="0" algn="l">
              <a:lnSpc>
                <a:spcPct val="115000"/>
              </a:lnSpc>
              <a:spcBef>
                <a:spcPts val="375"/>
              </a:spcBef>
              <a:spcAft>
                <a:spcPts val="0"/>
              </a:spcAft>
              <a:buClr>
                <a:schemeClr val="dk1"/>
              </a:buClr>
              <a:buSzPts val="1200"/>
              <a:buFont typeface="Arial"/>
              <a:buNone/>
              <a:defRPr b="0" i="0" sz="1200" u="none" cap="none" strike="noStrike">
                <a:solidFill>
                  <a:schemeClr val="dk1"/>
                </a:solidFill>
                <a:latin typeface="Arial"/>
                <a:ea typeface="Arial"/>
                <a:cs typeface="Arial"/>
                <a:sym typeface="Arial"/>
              </a:defRPr>
            </a:lvl9pPr>
          </a:lstStyle>
          <a:p/>
        </p:txBody>
      </p:sp>
    </p:spTree>
  </p:cSld>
  <p:clrMapOvr>
    <a:masterClrMapping/>
  </p:clrMapOvr>
</p:sldLayout>
</file>

<file path=ppt/slideMasters/_rels/slideMaster1.xml.rels><?xml version="1.0" encoding="UTF-8" standalone="yes"?><Relationships xmlns="http://schemas.openxmlformats.org/package/2006/relationships"><Relationship Id="rId20" Type="http://schemas.openxmlformats.org/officeDocument/2006/relationships/slideLayout" Target="../slideLayouts/slideLayout19.xml"/><Relationship Id="rId22" Type="http://schemas.openxmlformats.org/officeDocument/2006/relationships/slideLayout" Target="../slideLayouts/slideLayout21.xml"/><Relationship Id="rId21" Type="http://schemas.openxmlformats.org/officeDocument/2006/relationships/slideLayout" Target="../slideLayouts/slideLayout20.xml"/><Relationship Id="rId24" Type="http://schemas.openxmlformats.org/officeDocument/2006/relationships/slideLayout" Target="../slideLayouts/slideLayout23.xml"/><Relationship Id="rId23" Type="http://schemas.openxmlformats.org/officeDocument/2006/relationships/slideLayout" Target="../slideLayouts/slideLayout22.xml"/><Relationship Id="rId1" Type="http://schemas.openxmlformats.org/officeDocument/2006/relationships/image" Target="../media/image5.png"/><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9" Type="http://schemas.openxmlformats.org/officeDocument/2006/relationships/slideLayout" Target="../slideLayouts/slideLayout8.xml"/><Relationship Id="rId26" Type="http://schemas.openxmlformats.org/officeDocument/2006/relationships/slideLayout" Target="../slideLayouts/slideLayout25.xml"/><Relationship Id="rId25" Type="http://schemas.openxmlformats.org/officeDocument/2006/relationships/slideLayout" Target="../slideLayouts/slideLayout24.xml"/><Relationship Id="rId27" Type="http://schemas.openxmlformats.org/officeDocument/2006/relationships/theme" Target="../theme/theme4.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11" Type="http://schemas.openxmlformats.org/officeDocument/2006/relationships/slideLayout" Target="../slideLayouts/slideLayout10.xml"/><Relationship Id="rId10" Type="http://schemas.openxmlformats.org/officeDocument/2006/relationships/slideLayout" Target="../slideLayouts/slideLayout9.xml"/><Relationship Id="rId13" Type="http://schemas.openxmlformats.org/officeDocument/2006/relationships/slideLayout" Target="../slideLayouts/slideLayout12.xml"/><Relationship Id="rId12" Type="http://schemas.openxmlformats.org/officeDocument/2006/relationships/slideLayout" Target="../slideLayouts/slideLayout11.xml"/><Relationship Id="rId15" Type="http://schemas.openxmlformats.org/officeDocument/2006/relationships/slideLayout" Target="../slideLayouts/slideLayout14.xml"/><Relationship Id="rId14" Type="http://schemas.openxmlformats.org/officeDocument/2006/relationships/slideLayout" Target="../slideLayouts/slideLayout13.xml"/><Relationship Id="rId17" Type="http://schemas.openxmlformats.org/officeDocument/2006/relationships/slideLayout" Target="../slideLayouts/slideLayout16.xml"/><Relationship Id="rId16" Type="http://schemas.openxmlformats.org/officeDocument/2006/relationships/slideLayout" Target="../slideLayouts/slideLayout15.xml"/><Relationship Id="rId19" Type="http://schemas.openxmlformats.org/officeDocument/2006/relationships/slideLayout" Target="../slideLayouts/slideLayout18.xml"/><Relationship Id="rId18" Type="http://schemas.openxmlformats.org/officeDocument/2006/relationships/slideLayout" Target="../slideLayouts/slideLayout17.xml"/></Relationships>
</file>

<file path=ppt/slideMasters/_rels/slideMaster2.xml.rels><?xml version="1.0" encoding="UTF-8" standalone="yes"?><Relationships xmlns="http://schemas.openxmlformats.org/package/2006/relationships"><Relationship Id="rId20" Type="http://schemas.openxmlformats.org/officeDocument/2006/relationships/slideLayout" Target="../slideLayouts/slideLayout44.xml"/><Relationship Id="rId22" Type="http://schemas.openxmlformats.org/officeDocument/2006/relationships/slideLayout" Target="../slideLayouts/slideLayout46.xml"/><Relationship Id="rId21" Type="http://schemas.openxmlformats.org/officeDocument/2006/relationships/slideLayout" Target="../slideLayouts/slideLayout45.xml"/><Relationship Id="rId24" Type="http://schemas.openxmlformats.org/officeDocument/2006/relationships/slideLayout" Target="../slideLayouts/slideLayout48.xml"/><Relationship Id="rId23" Type="http://schemas.openxmlformats.org/officeDocument/2006/relationships/slideLayout" Target="../slideLayouts/slideLayout47.xml"/><Relationship Id="rId1" Type="http://schemas.openxmlformats.org/officeDocument/2006/relationships/image" Target="../media/image5.png"/><Relationship Id="rId2" Type="http://schemas.openxmlformats.org/officeDocument/2006/relationships/slideLayout" Target="../slideLayouts/slideLayout26.xml"/><Relationship Id="rId3" Type="http://schemas.openxmlformats.org/officeDocument/2006/relationships/slideLayout" Target="../slideLayouts/slideLayout27.xml"/><Relationship Id="rId4" Type="http://schemas.openxmlformats.org/officeDocument/2006/relationships/slideLayout" Target="../slideLayouts/slideLayout28.xml"/><Relationship Id="rId9" Type="http://schemas.openxmlformats.org/officeDocument/2006/relationships/slideLayout" Target="../slideLayouts/slideLayout33.xml"/><Relationship Id="rId26" Type="http://schemas.openxmlformats.org/officeDocument/2006/relationships/slideLayout" Target="../slideLayouts/slideLayout50.xml"/><Relationship Id="rId25" Type="http://schemas.openxmlformats.org/officeDocument/2006/relationships/slideLayout" Target="../slideLayouts/slideLayout49.xml"/><Relationship Id="rId27" Type="http://schemas.openxmlformats.org/officeDocument/2006/relationships/theme" Target="../theme/theme2.xml"/><Relationship Id="rId5" Type="http://schemas.openxmlformats.org/officeDocument/2006/relationships/slideLayout" Target="../slideLayouts/slideLayout29.xml"/><Relationship Id="rId6" Type="http://schemas.openxmlformats.org/officeDocument/2006/relationships/slideLayout" Target="../slideLayouts/slideLayout30.xml"/><Relationship Id="rId7" Type="http://schemas.openxmlformats.org/officeDocument/2006/relationships/slideLayout" Target="../slideLayouts/slideLayout31.xml"/><Relationship Id="rId8" Type="http://schemas.openxmlformats.org/officeDocument/2006/relationships/slideLayout" Target="../slideLayouts/slideLayout32.xml"/><Relationship Id="rId11" Type="http://schemas.openxmlformats.org/officeDocument/2006/relationships/slideLayout" Target="../slideLayouts/slideLayout35.xml"/><Relationship Id="rId10" Type="http://schemas.openxmlformats.org/officeDocument/2006/relationships/slideLayout" Target="../slideLayouts/slideLayout34.xml"/><Relationship Id="rId13" Type="http://schemas.openxmlformats.org/officeDocument/2006/relationships/slideLayout" Target="../slideLayouts/slideLayout37.xml"/><Relationship Id="rId12" Type="http://schemas.openxmlformats.org/officeDocument/2006/relationships/slideLayout" Target="../slideLayouts/slideLayout36.xml"/><Relationship Id="rId15" Type="http://schemas.openxmlformats.org/officeDocument/2006/relationships/slideLayout" Target="../slideLayouts/slideLayout39.xml"/><Relationship Id="rId14" Type="http://schemas.openxmlformats.org/officeDocument/2006/relationships/slideLayout" Target="../slideLayouts/slideLayout38.xml"/><Relationship Id="rId17" Type="http://schemas.openxmlformats.org/officeDocument/2006/relationships/slideLayout" Target="../slideLayouts/slideLayout41.xml"/><Relationship Id="rId16" Type="http://schemas.openxmlformats.org/officeDocument/2006/relationships/slideLayout" Target="../slideLayouts/slideLayout40.xml"/><Relationship Id="rId19" Type="http://schemas.openxmlformats.org/officeDocument/2006/relationships/slideLayout" Target="../slideLayouts/slideLayout43.xml"/><Relationship Id="rId18" Type="http://schemas.openxmlformats.org/officeDocument/2006/relationships/slideLayout" Target="../slideLayouts/slideLayout42.xml"/></Relationships>
</file>

<file path=ppt/slideMasters/_rels/slideMaster3.xml.rels><?xml version="1.0" encoding="UTF-8" standalone="yes"?><Relationships xmlns="http://schemas.openxmlformats.org/package/2006/relationships"><Relationship Id="rId20" Type="http://schemas.openxmlformats.org/officeDocument/2006/relationships/slideLayout" Target="../slideLayouts/slideLayout69.xml"/><Relationship Id="rId22" Type="http://schemas.openxmlformats.org/officeDocument/2006/relationships/slideLayout" Target="../slideLayouts/slideLayout71.xml"/><Relationship Id="rId21" Type="http://schemas.openxmlformats.org/officeDocument/2006/relationships/slideLayout" Target="../slideLayouts/slideLayout70.xml"/><Relationship Id="rId24" Type="http://schemas.openxmlformats.org/officeDocument/2006/relationships/slideLayout" Target="../slideLayouts/slideLayout73.xml"/><Relationship Id="rId23" Type="http://schemas.openxmlformats.org/officeDocument/2006/relationships/slideLayout" Target="../slideLayouts/slideLayout72.xml"/><Relationship Id="rId1" Type="http://schemas.openxmlformats.org/officeDocument/2006/relationships/image" Target="../media/image5.png"/><Relationship Id="rId2" Type="http://schemas.openxmlformats.org/officeDocument/2006/relationships/slideLayout" Target="../slideLayouts/slideLayout51.xml"/><Relationship Id="rId3" Type="http://schemas.openxmlformats.org/officeDocument/2006/relationships/slideLayout" Target="../slideLayouts/slideLayout52.xml"/><Relationship Id="rId4" Type="http://schemas.openxmlformats.org/officeDocument/2006/relationships/slideLayout" Target="../slideLayouts/slideLayout53.xml"/><Relationship Id="rId9" Type="http://schemas.openxmlformats.org/officeDocument/2006/relationships/slideLayout" Target="../slideLayouts/slideLayout58.xml"/><Relationship Id="rId26" Type="http://schemas.openxmlformats.org/officeDocument/2006/relationships/slideLayout" Target="../slideLayouts/slideLayout75.xml"/><Relationship Id="rId25" Type="http://schemas.openxmlformats.org/officeDocument/2006/relationships/slideLayout" Target="../slideLayouts/slideLayout74.xml"/><Relationship Id="rId27" Type="http://schemas.openxmlformats.org/officeDocument/2006/relationships/theme" Target="../theme/theme1.xml"/><Relationship Id="rId5" Type="http://schemas.openxmlformats.org/officeDocument/2006/relationships/slideLayout" Target="../slideLayouts/slideLayout54.xml"/><Relationship Id="rId6" Type="http://schemas.openxmlformats.org/officeDocument/2006/relationships/slideLayout" Target="../slideLayouts/slideLayout55.xml"/><Relationship Id="rId7" Type="http://schemas.openxmlformats.org/officeDocument/2006/relationships/slideLayout" Target="../slideLayouts/slideLayout56.xml"/><Relationship Id="rId8" Type="http://schemas.openxmlformats.org/officeDocument/2006/relationships/slideLayout" Target="../slideLayouts/slideLayout57.xml"/><Relationship Id="rId11" Type="http://schemas.openxmlformats.org/officeDocument/2006/relationships/slideLayout" Target="../slideLayouts/slideLayout60.xml"/><Relationship Id="rId10" Type="http://schemas.openxmlformats.org/officeDocument/2006/relationships/slideLayout" Target="../slideLayouts/slideLayout59.xml"/><Relationship Id="rId13" Type="http://schemas.openxmlformats.org/officeDocument/2006/relationships/slideLayout" Target="../slideLayouts/slideLayout62.xml"/><Relationship Id="rId12" Type="http://schemas.openxmlformats.org/officeDocument/2006/relationships/slideLayout" Target="../slideLayouts/slideLayout61.xml"/><Relationship Id="rId15" Type="http://schemas.openxmlformats.org/officeDocument/2006/relationships/slideLayout" Target="../slideLayouts/slideLayout64.xml"/><Relationship Id="rId14" Type="http://schemas.openxmlformats.org/officeDocument/2006/relationships/slideLayout" Target="../slideLayouts/slideLayout63.xml"/><Relationship Id="rId17" Type="http://schemas.openxmlformats.org/officeDocument/2006/relationships/slideLayout" Target="../slideLayouts/slideLayout66.xml"/><Relationship Id="rId16" Type="http://schemas.openxmlformats.org/officeDocument/2006/relationships/slideLayout" Target="../slideLayouts/slideLayout65.xml"/><Relationship Id="rId19" Type="http://schemas.openxmlformats.org/officeDocument/2006/relationships/slideLayout" Target="../slideLayouts/slideLayout68.xml"/><Relationship Id="rId18" Type="http://schemas.openxmlformats.org/officeDocument/2006/relationships/slideLayout" Target="../slideLayouts/slideLayout67.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27"/>
          <p:cNvSpPr txBox="1"/>
          <p:nvPr>
            <p:ph type="title"/>
          </p:nvPr>
        </p:nvSpPr>
        <p:spPr>
          <a:xfrm>
            <a:off x="250825" y="297293"/>
            <a:ext cx="7983171" cy="594360"/>
          </a:xfrm>
          <a:prstGeom prst="rect">
            <a:avLst/>
          </a:prstGeom>
          <a:noFill/>
          <a:ln>
            <a:noFill/>
          </a:ln>
        </p:spPr>
        <p:txBody>
          <a:bodyPr anchorCtr="0" anchor="t" bIns="45700" lIns="0" spcFirstLastPara="1" rIns="0" wrap="square" tIns="45700">
            <a:noAutofit/>
          </a:bodyPr>
          <a:lstStyle>
            <a:lvl1pPr lvl="0" marR="0" rtl="0" algn="l">
              <a:lnSpc>
                <a:spcPct val="90000"/>
              </a:lnSpc>
              <a:spcBef>
                <a:spcPts val="0"/>
              </a:spcBef>
              <a:spcAft>
                <a:spcPts val="0"/>
              </a:spcAft>
              <a:buClr>
                <a:schemeClr val="dk1"/>
              </a:buClr>
              <a:buSzPts val="2200"/>
              <a:buFont typeface="Arial"/>
              <a:buNone/>
              <a:defRPr b="1" i="0" sz="22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1" name="Google Shape;11;p27"/>
          <p:cNvSpPr txBox="1"/>
          <p:nvPr>
            <p:ph idx="12" type="sldNum"/>
          </p:nvPr>
        </p:nvSpPr>
        <p:spPr>
          <a:xfrm>
            <a:off x="262792" y="4876800"/>
            <a:ext cx="457200" cy="182880"/>
          </a:xfrm>
          <a:prstGeom prst="rect">
            <a:avLst/>
          </a:prstGeom>
          <a:noFill/>
          <a:ln>
            <a:noFill/>
          </a:ln>
        </p:spPr>
        <p:txBody>
          <a:bodyPr anchorCtr="0" anchor="ctr" bIns="45700" lIns="0" spcFirstLastPara="1" rIns="0" wrap="square" tIns="45700">
            <a:noAutofit/>
          </a:bodyPr>
          <a:lstStyle>
            <a:lvl1pPr indent="0" lvl="0" marL="0" marR="0" rtl="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pic>
        <p:nvPicPr>
          <p:cNvPr id="12" name="Google Shape;12;p27"/>
          <p:cNvPicPr preferRelativeResize="0"/>
          <p:nvPr/>
        </p:nvPicPr>
        <p:blipFill rotWithShape="1">
          <a:blip r:embed="rId1">
            <a:alphaModFix/>
          </a:blip>
          <a:srcRect b="0" l="0" r="0" t="0"/>
          <a:stretch/>
        </p:blipFill>
        <p:spPr>
          <a:xfrm>
            <a:off x="8528295" y="4511920"/>
            <a:ext cx="364880" cy="364880"/>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 id="2147483671" r:id="rId24"/>
    <p:sldLayoutId id="2147483672" r:id="rId25"/>
    <p:sldLayoutId id="2147483673" r:id="rId26"/>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pos="2880">
          <p15:clr>
            <a:srgbClr val="F26B43"/>
          </p15:clr>
        </p15:guide>
        <p15:guide id="2" pos="158">
          <p15:clr>
            <a:srgbClr val="F26B43"/>
          </p15:clr>
        </p15:guide>
        <p15:guide id="3" orient="horz" pos="3072">
          <p15:clr>
            <a:srgbClr val="F26B43"/>
          </p15:clr>
        </p15:guide>
        <p15:guide id="4" orient="horz" pos="169">
          <p15:clr>
            <a:srgbClr val="F26B43"/>
          </p15:clr>
        </p15:guide>
        <p15:guide id="5" pos="3560">
          <p15:clr>
            <a:srgbClr val="F26B43"/>
          </p15:clr>
        </p15:guide>
        <p15:guide id="6" pos="1519">
          <p15:clr>
            <a:srgbClr val="F26B43"/>
          </p15:clr>
        </p15:guide>
        <p15:guide id="7" pos="839">
          <p15:clr>
            <a:srgbClr val="F26B43"/>
          </p15:clr>
        </p15:guide>
        <p15:guide id="8" pos="2200">
          <p15:clr>
            <a:srgbClr val="F26B43"/>
          </p15:clr>
        </p15:guide>
        <p15:guide id="9" pos="4241">
          <p15:clr>
            <a:srgbClr val="F26B43"/>
          </p15:clr>
        </p15:guide>
        <p15:guide id="10" pos="4921">
          <p15:clr>
            <a:srgbClr val="F26B43"/>
          </p15:clr>
        </p15:guide>
        <p15:guide id="11" orient="horz" pos="1484">
          <p15:clr>
            <a:srgbClr val="F26B43"/>
          </p15:clr>
        </p15:guide>
        <p15:guide id="12" orient="horz" pos="826">
          <p15:clr>
            <a:srgbClr val="F26B43"/>
          </p15:clr>
        </p15:guide>
        <p15:guide id="13" pos="5602">
          <p15:clr>
            <a:srgbClr val="F26B43"/>
          </p15:clr>
        </p15:guide>
        <p15:guide id="14" orient="horz" pos="2164">
          <p15:clr>
            <a:srgbClr val="F26B43"/>
          </p15:clr>
        </p15:guide>
        <p15:guide id="15" orient="horz" pos="2822">
          <p15:clr>
            <a:srgbClr val="F26B43"/>
          </p15:clr>
        </p15:guide>
        <p15:guide id="16" orient="horz" pos="1166">
          <p15:clr>
            <a:srgbClr val="F26B43"/>
          </p15:clr>
        </p15:guide>
        <p15:guide id="17" orient="horz" pos="1824">
          <p15:clr>
            <a:srgbClr val="F26B43"/>
          </p15:clr>
        </p15:guide>
        <p15:guide id="18" orient="horz" pos="2505">
          <p15:clr>
            <a:srgbClr val="F26B43"/>
          </p15:clr>
        </p15:guide>
        <p15:guide id="19" orient="horz" pos="509">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23" name="Shape 123"/>
        <p:cNvGrpSpPr/>
        <p:nvPr/>
      </p:nvGrpSpPr>
      <p:grpSpPr>
        <a:xfrm>
          <a:off x="0" y="0"/>
          <a:ext cx="0" cy="0"/>
          <a:chOff x="0" y="0"/>
          <a:chExt cx="0" cy="0"/>
        </a:xfrm>
      </p:grpSpPr>
      <p:sp>
        <p:nvSpPr>
          <p:cNvPr id="124" name="Google Shape;124;g270f14f3c42_0_853"/>
          <p:cNvSpPr txBox="1"/>
          <p:nvPr>
            <p:ph type="title"/>
          </p:nvPr>
        </p:nvSpPr>
        <p:spPr>
          <a:xfrm>
            <a:off x="250825" y="297293"/>
            <a:ext cx="7983300" cy="594300"/>
          </a:xfrm>
          <a:prstGeom prst="rect">
            <a:avLst/>
          </a:prstGeom>
          <a:noFill/>
          <a:ln>
            <a:noFill/>
          </a:ln>
        </p:spPr>
        <p:txBody>
          <a:bodyPr anchorCtr="0" anchor="t" bIns="45700" lIns="0" spcFirstLastPara="1" rIns="0" wrap="square" tIns="45700">
            <a:noAutofit/>
          </a:bodyPr>
          <a:lstStyle>
            <a:lvl1pPr lvl="0" marR="0" rtl="0" algn="l">
              <a:lnSpc>
                <a:spcPct val="90000"/>
              </a:lnSpc>
              <a:spcBef>
                <a:spcPts val="0"/>
              </a:spcBef>
              <a:spcAft>
                <a:spcPts val="0"/>
              </a:spcAft>
              <a:buClr>
                <a:schemeClr val="dk1"/>
              </a:buClr>
              <a:buSzPts val="2200"/>
              <a:buFont typeface="Arial"/>
              <a:buNone/>
              <a:defRPr b="1" i="0" sz="22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25" name="Google Shape;125;g270f14f3c42_0_853"/>
          <p:cNvSpPr txBox="1"/>
          <p:nvPr>
            <p:ph idx="12" type="sldNum"/>
          </p:nvPr>
        </p:nvSpPr>
        <p:spPr>
          <a:xfrm>
            <a:off x="262792" y="4876800"/>
            <a:ext cx="457200" cy="183000"/>
          </a:xfrm>
          <a:prstGeom prst="rect">
            <a:avLst/>
          </a:prstGeom>
          <a:noFill/>
          <a:ln>
            <a:noFill/>
          </a:ln>
        </p:spPr>
        <p:txBody>
          <a:bodyPr anchorCtr="0" anchor="ctr" bIns="45700" lIns="0" spcFirstLastPara="1" rIns="0" wrap="square" tIns="45700">
            <a:noAutofit/>
          </a:bodyPr>
          <a:lstStyle>
            <a:lvl1pPr indent="0" lvl="0" marL="0" marR="0" rtl="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pic>
        <p:nvPicPr>
          <p:cNvPr id="126" name="Google Shape;126;g270f14f3c42_0_853"/>
          <p:cNvPicPr preferRelativeResize="0"/>
          <p:nvPr/>
        </p:nvPicPr>
        <p:blipFill rotWithShape="1">
          <a:blip r:embed="rId1">
            <a:alphaModFix/>
          </a:blip>
          <a:srcRect b="0" l="0" r="0" t="0"/>
          <a:stretch/>
        </p:blipFill>
        <p:spPr>
          <a:xfrm>
            <a:off x="8528295" y="4511920"/>
            <a:ext cx="364879" cy="364879"/>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 id="2147483686" r:id="rId13"/>
    <p:sldLayoutId id="2147483687" r:id="rId14"/>
    <p:sldLayoutId id="2147483688" r:id="rId15"/>
    <p:sldLayoutId id="2147483689" r:id="rId16"/>
    <p:sldLayoutId id="2147483690" r:id="rId17"/>
    <p:sldLayoutId id="2147483691" r:id="rId18"/>
    <p:sldLayoutId id="2147483692" r:id="rId19"/>
    <p:sldLayoutId id="2147483693" r:id="rId20"/>
    <p:sldLayoutId id="2147483694" r:id="rId21"/>
    <p:sldLayoutId id="2147483695" r:id="rId22"/>
    <p:sldLayoutId id="2147483696" r:id="rId23"/>
    <p:sldLayoutId id="2147483697" r:id="rId24"/>
    <p:sldLayoutId id="2147483698" r:id="rId25"/>
    <p:sldLayoutId id="2147483699" r:id="rId26"/>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pos="2880">
          <p15:clr>
            <a:srgbClr val="F26B43"/>
          </p15:clr>
        </p15:guide>
        <p15:guide id="2" pos="158">
          <p15:clr>
            <a:srgbClr val="F26B43"/>
          </p15:clr>
        </p15:guide>
        <p15:guide id="3" orient="horz" pos="3072">
          <p15:clr>
            <a:srgbClr val="F26B43"/>
          </p15:clr>
        </p15:guide>
        <p15:guide id="4" orient="horz" pos="169">
          <p15:clr>
            <a:srgbClr val="F26B43"/>
          </p15:clr>
        </p15:guide>
        <p15:guide id="5" pos="3560">
          <p15:clr>
            <a:srgbClr val="F26B43"/>
          </p15:clr>
        </p15:guide>
        <p15:guide id="6" pos="1519">
          <p15:clr>
            <a:srgbClr val="F26B43"/>
          </p15:clr>
        </p15:guide>
        <p15:guide id="7" pos="839">
          <p15:clr>
            <a:srgbClr val="F26B43"/>
          </p15:clr>
        </p15:guide>
        <p15:guide id="8" pos="2200">
          <p15:clr>
            <a:srgbClr val="F26B43"/>
          </p15:clr>
        </p15:guide>
        <p15:guide id="9" pos="4241">
          <p15:clr>
            <a:srgbClr val="F26B43"/>
          </p15:clr>
        </p15:guide>
        <p15:guide id="10" pos="4921">
          <p15:clr>
            <a:srgbClr val="F26B43"/>
          </p15:clr>
        </p15:guide>
        <p15:guide id="11" orient="horz" pos="1484">
          <p15:clr>
            <a:srgbClr val="F26B43"/>
          </p15:clr>
        </p15:guide>
        <p15:guide id="12" orient="horz" pos="826">
          <p15:clr>
            <a:srgbClr val="F26B43"/>
          </p15:clr>
        </p15:guide>
        <p15:guide id="13" pos="5602">
          <p15:clr>
            <a:srgbClr val="F26B43"/>
          </p15:clr>
        </p15:guide>
        <p15:guide id="14" orient="horz" pos="2164">
          <p15:clr>
            <a:srgbClr val="F26B43"/>
          </p15:clr>
        </p15:guide>
        <p15:guide id="15" orient="horz" pos="2822">
          <p15:clr>
            <a:srgbClr val="F26B43"/>
          </p15:clr>
        </p15:guide>
        <p15:guide id="16" orient="horz" pos="1166">
          <p15:clr>
            <a:srgbClr val="F26B43"/>
          </p15:clr>
        </p15:guide>
        <p15:guide id="17" orient="horz" pos="1824">
          <p15:clr>
            <a:srgbClr val="F26B43"/>
          </p15:clr>
        </p15:guide>
        <p15:guide id="18" orient="horz" pos="2505">
          <p15:clr>
            <a:srgbClr val="F26B43"/>
          </p15:clr>
        </p15:guide>
        <p15:guide id="19" orient="horz" pos="509">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38" name="Shape 238"/>
        <p:cNvGrpSpPr/>
        <p:nvPr/>
      </p:nvGrpSpPr>
      <p:grpSpPr>
        <a:xfrm>
          <a:off x="0" y="0"/>
          <a:ext cx="0" cy="0"/>
          <a:chOff x="0" y="0"/>
          <a:chExt cx="0" cy="0"/>
        </a:xfrm>
      </p:grpSpPr>
      <p:sp>
        <p:nvSpPr>
          <p:cNvPr id="239" name="Google Shape;239;g270f14f3c42_0_1378"/>
          <p:cNvSpPr txBox="1"/>
          <p:nvPr>
            <p:ph type="title"/>
          </p:nvPr>
        </p:nvSpPr>
        <p:spPr>
          <a:xfrm>
            <a:off x="250825" y="297293"/>
            <a:ext cx="7983300" cy="594300"/>
          </a:xfrm>
          <a:prstGeom prst="rect">
            <a:avLst/>
          </a:prstGeom>
          <a:noFill/>
          <a:ln>
            <a:noFill/>
          </a:ln>
        </p:spPr>
        <p:txBody>
          <a:bodyPr anchorCtr="0" anchor="t" bIns="45700" lIns="0" spcFirstLastPara="1" rIns="0" wrap="square" tIns="45700">
            <a:noAutofit/>
          </a:bodyPr>
          <a:lstStyle>
            <a:lvl1pPr lvl="0" marR="0" rtl="0" algn="l">
              <a:lnSpc>
                <a:spcPct val="90000"/>
              </a:lnSpc>
              <a:spcBef>
                <a:spcPts val="0"/>
              </a:spcBef>
              <a:spcAft>
                <a:spcPts val="0"/>
              </a:spcAft>
              <a:buClr>
                <a:schemeClr val="dk1"/>
              </a:buClr>
              <a:buSzPts val="2200"/>
              <a:buFont typeface="Arial"/>
              <a:buNone/>
              <a:defRPr b="1" i="0" sz="22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240" name="Google Shape;240;g270f14f3c42_0_1378"/>
          <p:cNvSpPr txBox="1"/>
          <p:nvPr>
            <p:ph idx="12" type="sldNum"/>
          </p:nvPr>
        </p:nvSpPr>
        <p:spPr>
          <a:xfrm>
            <a:off x="262792" y="4876800"/>
            <a:ext cx="457200" cy="183000"/>
          </a:xfrm>
          <a:prstGeom prst="rect">
            <a:avLst/>
          </a:prstGeom>
          <a:noFill/>
          <a:ln>
            <a:noFill/>
          </a:ln>
        </p:spPr>
        <p:txBody>
          <a:bodyPr anchorCtr="0" anchor="ctr" bIns="45700" lIns="0" spcFirstLastPara="1" rIns="0" wrap="square" tIns="45700">
            <a:noAutofit/>
          </a:bodyPr>
          <a:lstStyle>
            <a:lvl1pPr indent="0" lvl="0" marL="0" marR="0" rtl="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pic>
        <p:nvPicPr>
          <p:cNvPr id="241" name="Google Shape;241;g270f14f3c42_0_1378"/>
          <p:cNvPicPr preferRelativeResize="0"/>
          <p:nvPr/>
        </p:nvPicPr>
        <p:blipFill rotWithShape="1">
          <a:blip r:embed="rId1">
            <a:alphaModFix/>
          </a:blip>
          <a:srcRect b="0" l="0" r="0" t="0"/>
          <a:stretch/>
        </p:blipFill>
        <p:spPr>
          <a:xfrm>
            <a:off x="8528295" y="4511920"/>
            <a:ext cx="364879" cy="364879"/>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 id="2147483711" r:id="rId12"/>
    <p:sldLayoutId id="2147483712" r:id="rId13"/>
    <p:sldLayoutId id="2147483713" r:id="rId14"/>
    <p:sldLayoutId id="2147483714" r:id="rId15"/>
    <p:sldLayoutId id="2147483715" r:id="rId16"/>
    <p:sldLayoutId id="2147483716" r:id="rId17"/>
    <p:sldLayoutId id="2147483717" r:id="rId18"/>
    <p:sldLayoutId id="2147483718" r:id="rId19"/>
    <p:sldLayoutId id="2147483719" r:id="rId20"/>
    <p:sldLayoutId id="2147483720" r:id="rId21"/>
    <p:sldLayoutId id="2147483721" r:id="rId22"/>
    <p:sldLayoutId id="2147483722" r:id="rId23"/>
    <p:sldLayoutId id="2147483723" r:id="rId24"/>
    <p:sldLayoutId id="2147483724" r:id="rId25"/>
    <p:sldLayoutId id="2147483725" r:id="rId26"/>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pos="2880">
          <p15:clr>
            <a:srgbClr val="F26B43"/>
          </p15:clr>
        </p15:guide>
        <p15:guide id="2" pos="158">
          <p15:clr>
            <a:srgbClr val="F26B43"/>
          </p15:clr>
        </p15:guide>
        <p15:guide id="3" orient="horz" pos="3072">
          <p15:clr>
            <a:srgbClr val="F26B43"/>
          </p15:clr>
        </p15:guide>
        <p15:guide id="4" orient="horz" pos="169">
          <p15:clr>
            <a:srgbClr val="F26B43"/>
          </p15:clr>
        </p15:guide>
        <p15:guide id="5" pos="3560">
          <p15:clr>
            <a:srgbClr val="F26B43"/>
          </p15:clr>
        </p15:guide>
        <p15:guide id="6" pos="1519">
          <p15:clr>
            <a:srgbClr val="F26B43"/>
          </p15:clr>
        </p15:guide>
        <p15:guide id="7" pos="839">
          <p15:clr>
            <a:srgbClr val="F26B43"/>
          </p15:clr>
        </p15:guide>
        <p15:guide id="8" pos="2200">
          <p15:clr>
            <a:srgbClr val="F26B43"/>
          </p15:clr>
        </p15:guide>
        <p15:guide id="9" pos="4241">
          <p15:clr>
            <a:srgbClr val="F26B43"/>
          </p15:clr>
        </p15:guide>
        <p15:guide id="10" pos="4921">
          <p15:clr>
            <a:srgbClr val="F26B43"/>
          </p15:clr>
        </p15:guide>
        <p15:guide id="11" orient="horz" pos="1484">
          <p15:clr>
            <a:srgbClr val="F26B43"/>
          </p15:clr>
        </p15:guide>
        <p15:guide id="12" orient="horz" pos="826">
          <p15:clr>
            <a:srgbClr val="F26B43"/>
          </p15:clr>
        </p15:guide>
        <p15:guide id="13" pos="5602">
          <p15:clr>
            <a:srgbClr val="F26B43"/>
          </p15:clr>
        </p15:guide>
        <p15:guide id="14" orient="horz" pos="2164">
          <p15:clr>
            <a:srgbClr val="F26B43"/>
          </p15:clr>
        </p15:guide>
        <p15:guide id="15" orient="horz" pos="2822">
          <p15:clr>
            <a:srgbClr val="F26B43"/>
          </p15:clr>
        </p15:guide>
        <p15:guide id="16" orient="horz" pos="1166">
          <p15:clr>
            <a:srgbClr val="F26B43"/>
          </p15:clr>
        </p15:guide>
        <p15:guide id="17" orient="horz" pos="1824">
          <p15:clr>
            <a:srgbClr val="F26B43"/>
          </p15:clr>
        </p15:guide>
        <p15:guide id="18" orient="horz" pos="2505">
          <p15:clr>
            <a:srgbClr val="F26B43"/>
          </p15:clr>
        </p15:guide>
        <p15:guide id="19" orient="horz" pos="509">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2.xml"/><Relationship Id="rId3" Type="http://schemas.openxmlformats.org/officeDocument/2006/relationships/image" Target="../media/image35.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13.xml"/><Relationship Id="rId3" Type="http://schemas.openxmlformats.org/officeDocument/2006/relationships/image" Target="../media/image21.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14.xml"/><Relationship Id="rId3" Type="http://schemas.openxmlformats.org/officeDocument/2006/relationships/image" Target="../media/image21.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15.xml"/><Relationship Id="rId3" Type="http://schemas.openxmlformats.org/officeDocument/2006/relationships/image" Target="../media/image19.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16.xml"/><Relationship Id="rId3" Type="http://schemas.openxmlformats.org/officeDocument/2006/relationships/image" Target="../media/image33.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0.xml"/><Relationship Id="rId2" Type="http://schemas.openxmlformats.org/officeDocument/2006/relationships/notesSlide" Target="../notesSlides/notesSlide17.xml"/><Relationship Id="rId3" Type="http://schemas.openxmlformats.org/officeDocument/2006/relationships/image" Target="../media/image32.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22.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20.xml"/><Relationship Id="rId3" Type="http://schemas.openxmlformats.org/officeDocument/2006/relationships/image" Target="../media/image20.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21.xml"/><Relationship Id="rId3" Type="http://schemas.openxmlformats.org/officeDocument/2006/relationships/image" Target="../media/image34.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0.xml"/><Relationship Id="rId2" Type="http://schemas.openxmlformats.org/officeDocument/2006/relationships/notesSlide" Target="../notesSlides/notesSlide22.xml"/><Relationship Id="rId3" Type="http://schemas.openxmlformats.org/officeDocument/2006/relationships/image" Target="../media/image32.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29.xml"/><Relationship Id="rId3" Type="http://schemas.openxmlformats.org/officeDocument/2006/relationships/hyperlink" Target="http://www.linfo.org/database.html" TargetMode="External"/><Relationship Id="rId4" Type="http://schemas.openxmlformats.org/officeDocument/2006/relationships/image" Target="../media/image36.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30.xml"/><Relationship Id="rId3" Type="http://schemas.openxmlformats.org/officeDocument/2006/relationships/hyperlink" Target="https://www.passivetactics.com/what-is-a-disclaimer-8-types-you-need-to-know/" TargetMode="External"/><Relationship Id="rId4" Type="http://schemas.openxmlformats.org/officeDocument/2006/relationships/image" Target="../media/image36.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35.xml"/><Relationship Id="rId3" Type="http://schemas.openxmlformats.org/officeDocument/2006/relationships/image" Target="../media/image28.jp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 Id="rId3" Type="http://schemas.openxmlformats.org/officeDocument/2006/relationships/image" Target="../media/image30.png"/><Relationship Id="rId4" Type="http://schemas.openxmlformats.org/officeDocument/2006/relationships/image" Target="../media/image31.png"/><Relationship Id="rId5" Type="http://schemas.openxmlformats.org/officeDocument/2006/relationships/image" Target="../media/image24.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9.xml"/><Relationship Id="rId3" Type="http://schemas.openxmlformats.org/officeDocument/2006/relationships/image" Target="../media/image23.png"/><Relationship Id="rId4" Type="http://schemas.openxmlformats.org/officeDocument/2006/relationships/hyperlink" Target="https://www.fieldmuseum.org/science/research/use-collections-data-and-images"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40.xml"/><Relationship Id="rId3" Type="http://schemas.openxmlformats.org/officeDocument/2006/relationships/image" Target="../media/image29.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2.xml"/><Relationship Id="rId3" Type="http://schemas.openxmlformats.org/officeDocument/2006/relationships/image" Target="../media/image25.png"/><Relationship Id="rId4" Type="http://schemas.openxmlformats.org/officeDocument/2006/relationships/image" Target="../media/image27.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43.xml"/><Relationship Id="rId3" Type="http://schemas.openxmlformats.org/officeDocument/2006/relationships/image" Target="../media/image2.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7.xml"/><Relationship Id="rId3" Type="http://schemas.openxmlformats.org/officeDocument/2006/relationships/hyperlink" Target="https://linguistics.cornell.edu/sally-mcconnell-ginet" TargetMode="External"/><Relationship Id="rId4" Type="http://schemas.openxmlformats.org/officeDocument/2006/relationships/hyperlink" Target="https://news.cornell.edu/stories/2020/10/linguist-links-language-social-change-words-matter" TargetMode="Externa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9.xml"/><Relationship Id="rId3" Type="http://schemas.openxmlformats.org/officeDocument/2006/relationships/image" Target="../media/image18.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6" name="Shape 356"/>
        <p:cNvGrpSpPr/>
        <p:nvPr/>
      </p:nvGrpSpPr>
      <p:grpSpPr>
        <a:xfrm>
          <a:off x="0" y="0"/>
          <a:ext cx="0" cy="0"/>
          <a:chOff x="0" y="0"/>
          <a:chExt cx="0" cy="0"/>
        </a:xfrm>
      </p:grpSpPr>
      <p:sp>
        <p:nvSpPr>
          <p:cNvPr id="357" name="Google Shape;357;g22ed108ab30_0_589"/>
          <p:cNvSpPr txBox="1"/>
          <p:nvPr/>
        </p:nvSpPr>
        <p:spPr>
          <a:xfrm>
            <a:off x="250825" y="1165861"/>
            <a:ext cx="4321200" cy="929700"/>
          </a:xfrm>
          <a:prstGeom prst="rect">
            <a:avLst/>
          </a:prstGeom>
          <a:noFill/>
          <a:ln>
            <a:noFill/>
          </a:ln>
        </p:spPr>
        <p:txBody>
          <a:bodyPr anchorCtr="0" anchor="b" bIns="91425" lIns="0" spcFirstLastPara="1" rIns="91425" wrap="square" tIns="91425">
            <a:normAutofit/>
          </a:bodyPr>
          <a:lstStyle/>
          <a:p>
            <a:pPr indent="0" lvl="0" marL="0" marR="0" rtl="0" algn="l">
              <a:lnSpc>
                <a:spcPct val="90000"/>
              </a:lnSpc>
              <a:spcBef>
                <a:spcPts val="0"/>
              </a:spcBef>
              <a:spcAft>
                <a:spcPts val="0"/>
              </a:spcAft>
              <a:buClr>
                <a:schemeClr val="dk1"/>
              </a:buClr>
              <a:buSzPts val="4400"/>
              <a:buFont typeface="Arial"/>
              <a:buNone/>
            </a:pPr>
            <a:r>
              <a:rPr b="1" lang="en-US" sz="3500">
                <a:solidFill>
                  <a:schemeClr val="dk1"/>
                </a:solidFill>
              </a:rPr>
              <a:t>Communication</a:t>
            </a:r>
            <a:endParaRPr b="0" i="0" sz="700" u="none" cap="none" strike="noStrike">
              <a:solidFill>
                <a:srgbClr val="000000"/>
              </a:solidFill>
              <a:latin typeface="Arial"/>
              <a:ea typeface="Arial"/>
              <a:cs typeface="Arial"/>
              <a:sym typeface="Arial"/>
            </a:endParaRPr>
          </a:p>
        </p:txBody>
      </p:sp>
      <p:sp>
        <p:nvSpPr>
          <p:cNvPr id="358" name="Google Shape;358;g22ed108ab30_0_589"/>
          <p:cNvSpPr txBox="1"/>
          <p:nvPr/>
        </p:nvSpPr>
        <p:spPr>
          <a:xfrm>
            <a:off x="250825" y="2838351"/>
            <a:ext cx="2160600" cy="597000"/>
          </a:xfrm>
          <a:prstGeom prst="rect">
            <a:avLst/>
          </a:prstGeom>
          <a:noFill/>
          <a:ln>
            <a:noFill/>
          </a:ln>
        </p:spPr>
        <p:txBody>
          <a:bodyPr anchorCtr="0" anchor="t" bIns="91425" lIns="0" spcFirstLastPara="1" rIns="91425" wrap="square" tIns="91425">
            <a:normAutofit/>
          </a:bodyPr>
          <a:lstStyle/>
          <a:p>
            <a:pPr indent="0" lvl="0" marL="0" marR="0" rtl="0" algn="l">
              <a:lnSpc>
                <a:spcPct val="100000"/>
              </a:lnSpc>
              <a:spcBef>
                <a:spcPts val="0"/>
              </a:spcBef>
              <a:spcAft>
                <a:spcPts val="0"/>
              </a:spcAft>
              <a:buClr>
                <a:schemeClr val="dk1"/>
              </a:buClr>
              <a:buSzPts val="2000"/>
              <a:buFont typeface="Arial"/>
              <a:buNone/>
            </a:pPr>
            <a:r>
              <a:t/>
            </a:r>
            <a:endParaRPr b="0" i="0" sz="1000" u="none" cap="none" strike="noStrike">
              <a:solidFill>
                <a:srgbClr val="7F7F7F"/>
              </a:solidFill>
              <a:latin typeface="Arial"/>
              <a:ea typeface="Arial"/>
              <a:cs typeface="Arial"/>
              <a:sym typeface="Arial"/>
            </a:endParaRPr>
          </a:p>
        </p:txBody>
      </p:sp>
      <p:sp>
        <p:nvSpPr>
          <p:cNvPr id="359" name="Google Shape;359;g22ed108ab30_0_589"/>
          <p:cNvSpPr txBox="1"/>
          <p:nvPr/>
        </p:nvSpPr>
        <p:spPr>
          <a:xfrm>
            <a:off x="250825" y="4479925"/>
            <a:ext cx="5018700" cy="297900"/>
          </a:xfrm>
          <a:prstGeom prst="rect">
            <a:avLst/>
          </a:prstGeom>
          <a:noFill/>
          <a:ln>
            <a:noFill/>
          </a:ln>
        </p:spPr>
        <p:txBody>
          <a:bodyPr anchorCtr="0" anchor="b" bIns="0" lIns="0" spcFirstLastPara="1" rIns="91425" wrap="square" tIns="0">
            <a:noAutofit/>
          </a:bodyPr>
          <a:lstStyle/>
          <a:p>
            <a:pPr indent="0" lvl="0" marL="0" marR="0" rtl="0" algn="l">
              <a:lnSpc>
                <a:spcPct val="100000"/>
              </a:lnSpc>
              <a:spcBef>
                <a:spcPts val="0"/>
              </a:spcBef>
              <a:spcAft>
                <a:spcPts val="0"/>
              </a:spcAft>
              <a:buClr>
                <a:srgbClr val="000000"/>
              </a:buClr>
              <a:buSzPts val="700"/>
              <a:buFont typeface="Arial"/>
              <a:buNone/>
            </a:pPr>
            <a:r>
              <a:t/>
            </a:r>
            <a:endParaRPr b="0" i="0" sz="1400" u="none" cap="none" strike="noStrike">
              <a:solidFill>
                <a:srgbClr val="000000"/>
              </a:solidFill>
              <a:latin typeface="Arial"/>
              <a:ea typeface="Arial"/>
              <a:cs typeface="Arial"/>
              <a:sym typeface="Arial"/>
            </a:endParaRPr>
          </a:p>
        </p:txBody>
      </p:sp>
      <p:sp>
        <p:nvSpPr>
          <p:cNvPr id="360" name="Google Shape;360;g22ed108ab30_0_589"/>
          <p:cNvSpPr txBox="1"/>
          <p:nvPr/>
        </p:nvSpPr>
        <p:spPr>
          <a:xfrm>
            <a:off x="250825" y="2095500"/>
            <a:ext cx="4321200" cy="1739100"/>
          </a:xfrm>
          <a:prstGeom prst="rect">
            <a:avLst/>
          </a:prstGeom>
          <a:noFill/>
          <a:ln>
            <a:noFill/>
          </a:ln>
        </p:spPr>
        <p:txBody>
          <a:bodyPr anchorCtr="0" anchor="t" bIns="91425" lIns="0" spcFirstLastPara="1" rIns="91425" wrap="square" tIns="91425">
            <a:noAutofit/>
          </a:bodyPr>
          <a:lstStyle/>
          <a:p>
            <a:pPr indent="0" lvl="0" marL="0" marR="0" rtl="0" algn="l">
              <a:lnSpc>
                <a:spcPct val="100000"/>
              </a:lnSpc>
              <a:spcBef>
                <a:spcPts val="0"/>
              </a:spcBef>
              <a:spcAft>
                <a:spcPts val="0"/>
              </a:spcAft>
              <a:buClr>
                <a:srgbClr val="000000"/>
              </a:buClr>
              <a:buSzPts val="1600"/>
              <a:buFont typeface="Arial"/>
              <a:buNone/>
            </a:pPr>
            <a:r>
              <a:rPr lang="en-US" sz="1600">
                <a:solidFill>
                  <a:srgbClr val="7F7F7F"/>
                </a:solidFill>
              </a:rPr>
              <a:t>Context and Meaning</a:t>
            </a:r>
            <a:endParaRPr b="0" i="0" sz="1600" u="none" cap="none" strike="noStrike">
              <a:solidFill>
                <a:srgbClr val="7F7F7F"/>
              </a:solidFill>
              <a:latin typeface="Arial"/>
              <a:ea typeface="Arial"/>
              <a:cs typeface="Arial"/>
              <a:sym typeface="Arial"/>
            </a:endParaRPr>
          </a:p>
        </p:txBody>
      </p:sp>
      <p:grpSp>
        <p:nvGrpSpPr>
          <p:cNvPr id="361" name="Google Shape;361;g22ed108ab30_0_589"/>
          <p:cNvGrpSpPr/>
          <p:nvPr/>
        </p:nvGrpSpPr>
        <p:grpSpPr>
          <a:xfrm>
            <a:off x="4872155" y="749424"/>
            <a:ext cx="3839610" cy="3598643"/>
            <a:chOff x="3702574" y="4094937"/>
            <a:chExt cx="658200" cy="658200"/>
          </a:xfrm>
        </p:grpSpPr>
        <p:sp>
          <p:nvSpPr>
            <p:cNvPr id="362" name="Google Shape;362;g22ed108ab30_0_589"/>
            <p:cNvSpPr/>
            <p:nvPr/>
          </p:nvSpPr>
          <p:spPr>
            <a:xfrm>
              <a:off x="3702574" y="4094937"/>
              <a:ext cx="658200" cy="658200"/>
            </a:xfrm>
            <a:prstGeom prst="ellipse">
              <a:avLst/>
            </a:prstGeom>
            <a:solidFill>
              <a:srgbClr val="D5DDDD"/>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Calibri"/>
                <a:ea typeface="Calibri"/>
                <a:cs typeface="Calibri"/>
                <a:sym typeface="Calibri"/>
              </a:endParaRPr>
            </a:p>
          </p:txBody>
        </p:sp>
        <p:grpSp>
          <p:nvGrpSpPr>
            <p:cNvPr id="363" name="Google Shape;363;g22ed108ab30_0_589"/>
            <p:cNvGrpSpPr/>
            <p:nvPr/>
          </p:nvGrpSpPr>
          <p:grpSpPr>
            <a:xfrm>
              <a:off x="3854540" y="4244078"/>
              <a:ext cx="354305" cy="359927"/>
              <a:chOff x="-451682" y="225865"/>
              <a:chExt cx="3745297" cy="3804720"/>
            </a:xfrm>
          </p:grpSpPr>
          <p:sp>
            <p:nvSpPr>
              <p:cNvPr id="364" name="Google Shape;364;g22ed108ab30_0_589"/>
              <p:cNvSpPr/>
              <p:nvPr/>
            </p:nvSpPr>
            <p:spPr>
              <a:xfrm>
                <a:off x="-451682" y="2247127"/>
                <a:ext cx="1664571" cy="1783458"/>
              </a:xfrm>
              <a:custGeom>
                <a:rect b="b" l="l" r="r" t="t"/>
                <a:pathLst>
                  <a:path extrusionOk="0" h="1783458" w="1664571">
                    <a:moveTo>
                      <a:pt x="1202598" y="920331"/>
                    </a:moveTo>
                    <a:cubicBezTo>
                      <a:pt x="1303897" y="822896"/>
                      <a:pt x="1367336" y="686338"/>
                      <a:pt x="1367336" y="535040"/>
                    </a:cubicBezTo>
                    <a:cubicBezTo>
                      <a:pt x="1367336" y="240048"/>
                      <a:pt x="1127283" y="0"/>
                      <a:pt x="832296" y="0"/>
                    </a:cubicBezTo>
                    <a:cubicBezTo>
                      <a:pt x="537305" y="0"/>
                      <a:pt x="297257" y="240048"/>
                      <a:pt x="297257" y="535040"/>
                    </a:cubicBezTo>
                    <a:cubicBezTo>
                      <a:pt x="297257" y="686338"/>
                      <a:pt x="360692" y="822896"/>
                      <a:pt x="461990" y="920331"/>
                    </a:cubicBezTo>
                    <a:cubicBezTo>
                      <a:pt x="188648" y="1056940"/>
                      <a:pt x="0" y="1338788"/>
                      <a:pt x="0" y="1664571"/>
                    </a:cubicBezTo>
                    <a:cubicBezTo>
                      <a:pt x="0" y="1730182"/>
                      <a:pt x="53272" y="1783458"/>
                      <a:pt x="118900" y="1783458"/>
                    </a:cubicBezTo>
                    <a:lnTo>
                      <a:pt x="1545671" y="1783458"/>
                    </a:lnTo>
                    <a:cubicBezTo>
                      <a:pt x="1611299" y="1783458"/>
                      <a:pt x="1664571" y="1730182"/>
                      <a:pt x="1664571" y="1664571"/>
                    </a:cubicBezTo>
                    <a:cubicBezTo>
                      <a:pt x="1664571" y="1338788"/>
                      <a:pt x="1475945" y="1056889"/>
                      <a:pt x="1202581" y="920331"/>
                    </a:cubicBezTo>
                    <a:lnTo>
                      <a:pt x="1202598" y="920331"/>
                    </a:lnTo>
                    <a:close/>
                    <a:moveTo>
                      <a:pt x="535061" y="535040"/>
                    </a:moveTo>
                    <a:cubicBezTo>
                      <a:pt x="535061" y="371133"/>
                      <a:pt x="668398" y="237796"/>
                      <a:pt x="832305" y="237796"/>
                    </a:cubicBezTo>
                    <a:cubicBezTo>
                      <a:pt x="996207" y="237796"/>
                      <a:pt x="1129549" y="371133"/>
                      <a:pt x="1129549" y="535040"/>
                    </a:cubicBezTo>
                    <a:cubicBezTo>
                      <a:pt x="1129549" y="698942"/>
                      <a:pt x="996207" y="832283"/>
                      <a:pt x="832305" y="832283"/>
                    </a:cubicBezTo>
                    <a:cubicBezTo>
                      <a:pt x="668398" y="832283"/>
                      <a:pt x="535061" y="698942"/>
                      <a:pt x="535061" y="535040"/>
                    </a:cubicBezTo>
                    <a:close/>
                    <a:moveTo>
                      <a:pt x="249770" y="1545671"/>
                    </a:moveTo>
                    <a:cubicBezTo>
                      <a:pt x="305060" y="1274646"/>
                      <a:pt x="545232" y="1070079"/>
                      <a:pt x="832305" y="1070079"/>
                    </a:cubicBezTo>
                    <a:cubicBezTo>
                      <a:pt x="1119377" y="1070079"/>
                      <a:pt x="1359606" y="1274646"/>
                      <a:pt x="1414839" y="1545671"/>
                    </a:cubicBezTo>
                    <a:lnTo>
                      <a:pt x="249770" y="1545671"/>
                    </a:lnTo>
                    <a:close/>
                  </a:path>
                </a:pathLst>
              </a:custGeom>
              <a:solidFill>
                <a:srgbClr val="333333"/>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365" name="Google Shape;365;g22ed108ab30_0_589"/>
              <p:cNvSpPr/>
              <p:nvPr/>
            </p:nvSpPr>
            <p:spPr>
              <a:xfrm>
                <a:off x="1153286" y="2425471"/>
                <a:ext cx="2140158" cy="1070096"/>
              </a:xfrm>
              <a:custGeom>
                <a:rect b="b" l="l" r="r" t="t"/>
                <a:pathLst>
                  <a:path extrusionOk="0" h="1070096" w="2140158">
                    <a:moveTo>
                      <a:pt x="1902371" y="0"/>
                    </a:moveTo>
                    <a:lnTo>
                      <a:pt x="118908" y="0"/>
                    </a:lnTo>
                    <a:cubicBezTo>
                      <a:pt x="73195" y="0"/>
                      <a:pt x="31520" y="26218"/>
                      <a:pt x="11726" y="67414"/>
                    </a:cubicBezTo>
                    <a:cubicBezTo>
                      <a:pt x="-8069" y="108609"/>
                      <a:pt x="-2480" y="157478"/>
                      <a:pt x="26056" y="193213"/>
                    </a:cubicBezTo>
                    <a:lnTo>
                      <a:pt x="237817" y="457883"/>
                    </a:lnTo>
                    <a:lnTo>
                      <a:pt x="237817" y="832300"/>
                    </a:lnTo>
                    <a:cubicBezTo>
                      <a:pt x="237817" y="963445"/>
                      <a:pt x="344464" y="1070096"/>
                      <a:pt x="475613" y="1070096"/>
                    </a:cubicBezTo>
                    <a:lnTo>
                      <a:pt x="1902384" y="1070096"/>
                    </a:lnTo>
                    <a:cubicBezTo>
                      <a:pt x="2033520" y="1070096"/>
                      <a:pt x="2140158" y="963445"/>
                      <a:pt x="2140158" y="832300"/>
                    </a:cubicBezTo>
                    <a:lnTo>
                      <a:pt x="2140158" y="237813"/>
                    </a:lnTo>
                    <a:cubicBezTo>
                      <a:pt x="2140158" y="106669"/>
                      <a:pt x="2033520" y="17"/>
                      <a:pt x="1902384" y="17"/>
                    </a:cubicBezTo>
                    <a:lnTo>
                      <a:pt x="1902371" y="0"/>
                    </a:lnTo>
                    <a:close/>
                    <a:moveTo>
                      <a:pt x="1902371" y="832283"/>
                    </a:moveTo>
                    <a:lnTo>
                      <a:pt x="475600" y="832283"/>
                    </a:lnTo>
                    <a:lnTo>
                      <a:pt x="475600" y="416144"/>
                    </a:lnTo>
                    <a:cubicBezTo>
                      <a:pt x="475600" y="389154"/>
                      <a:pt x="466448" y="362936"/>
                      <a:pt x="449566" y="341831"/>
                    </a:cubicBezTo>
                    <a:lnTo>
                      <a:pt x="366340" y="237731"/>
                    </a:lnTo>
                    <a:lnTo>
                      <a:pt x="1902435" y="237607"/>
                    </a:lnTo>
                    <a:lnTo>
                      <a:pt x="1902435" y="832223"/>
                    </a:lnTo>
                    <a:lnTo>
                      <a:pt x="1902371" y="832283"/>
                    </a:lnTo>
                    <a:close/>
                  </a:path>
                </a:pathLst>
              </a:custGeom>
              <a:solidFill>
                <a:srgbClr val="333333"/>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366" name="Google Shape;366;g22ed108ab30_0_589"/>
              <p:cNvSpPr/>
              <p:nvPr/>
            </p:nvSpPr>
            <p:spPr>
              <a:xfrm>
                <a:off x="1808300" y="2841615"/>
                <a:ext cx="238095" cy="237795"/>
              </a:xfrm>
              <a:custGeom>
                <a:rect b="b" l="l" r="r" t="t"/>
                <a:pathLst>
                  <a:path extrusionOk="0" h="237795" w="238095">
                    <a:moveTo>
                      <a:pt x="119196" y="237796"/>
                    </a:moveTo>
                    <a:cubicBezTo>
                      <a:pt x="184888" y="237796"/>
                      <a:pt x="238096" y="184528"/>
                      <a:pt x="238096" y="118900"/>
                    </a:cubicBezTo>
                    <a:cubicBezTo>
                      <a:pt x="238096" y="53272"/>
                      <a:pt x="184888" y="0"/>
                      <a:pt x="119196" y="0"/>
                    </a:cubicBezTo>
                    <a:lnTo>
                      <a:pt x="118600" y="0"/>
                    </a:lnTo>
                    <a:cubicBezTo>
                      <a:pt x="52973" y="0"/>
                      <a:pt x="0" y="53272"/>
                      <a:pt x="0" y="118900"/>
                    </a:cubicBezTo>
                    <a:cubicBezTo>
                      <a:pt x="0" y="184528"/>
                      <a:pt x="53504" y="237796"/>
                      <a:pt x="119196" y="237796"/>
                    </a:cubicBezTo>
                    <a:close/>
                  </a:path>
                </a:pathLst>
              </a:custGeom>
              <a:solidFill>
                <a:srgbClr val="333333"/>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367" name="Google Shape;367;g22ed108ab30_0_589"/>
              <p:cNvSpPr/>
              <p:nvPr/>
            </p:nvSpPr>
            <p:spPr>
              <a:xfrm>
                <a:off x="2224419" y="2841615"/>
                <a:ext cx="238091" cy="237795"/>
              </a:xfrm>
              <a:custGeom>
                <a:rect b="b" l="l" r="r" t="t"/>
                <a:pathLst>
                  <a:path extrusionOk="0" h="237795" w="238091">
                    <a:moveTo>
                      <a:pt x="119191" y="237796"/>
                    </a:moveTo>
                    <a:cubicBezTo>
                      <a:pt x="184883" y="237796"/>
                      <a:pt x="238091" y="184528"/>
                      <a:pt x="238091" y="118900"/>
                    </a:cubicBezTo>
                    <a:cubicBezTo>
                      <a:pt x="238091" y="53272"/>
                      <a:pt x="184883" y="0"/>
                      <a:pt x="119191" y="0"/>
                    </a:cubicBezTo>
                    <a:lnTo>
                      <a:pt x="118596" y="0"/>
                    </a:lnTo>
                    <a:cubicBezTo>
                      <a:pt x="52968" y="0"/>
                      <a:pt x="0" y="53272"/>
                      <a:pt x="0" y="118900"/>
                    </a:cubicBezTo>
                    <a:cubicBezTo>
                      <a:pt x="0" y="184528"/>
                      <a:pt x="53499" y="237796"/>
                      <a:pt x="119191" y="237796"/>
                    </a:cubicBezTo>
                    <a:close/>
                  </a:path>
                </a:pathLst>
              </a:custGeom>
              <a:solidFill>
                <a:srgbClr val="333333"/>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368" name="Google Shape;368;g22ed108ab30_0_589"/>
              <p:cNvSpPr/>
              <p:nvPr/>
            </p:nvSpPr>
            <p:spPr>
              <a:xfrm>
                <a:off x="2640640" y="2841615"/>
                <a:ext cx="238091" cy="237795"/>
              </a:xfrm>
              <a:custGeom>
                <a:rect b="b" l="l" r="r" t="t"/>
                <a:pathLst>
                  <a:path extrusionOk="0" h="237795" w="238091">
                    <a:moveTo>
                      <a:pt x="119195" y="237796"/>
                    </a:moveTo>
                    <a:cubicBezTo>
                      <a:pt x="184887" y="237796"/>
                      <a:pt x="238091" y="184528"/>
                      <a:pt x="238091" y="118900"/>
                    </a:cubicBezTo>
                    <a:cubicBezTo>
                      <a:pt x="238091" y="53272"/>
                      <a:pt x="184887" y="0"/>
                      <a:pt x="119195" y="0"/>
                    </a:cubicBezTo>
                    <a:lnTo>
                      <a:pt x="118600" y="0"/>
                    </a:lnTo>
                    <a:cubicBezTo>
                      <a:pt x="52972" y="0"/>
                      <a:pt x="0" y="53272"/>
                      <a:pt x="0" y="118900"/>
                    </a:cubicBezTo>
                    <a:cubicBezTo>
                      <a:pt x="0" y="184528"/>
                      <a:pt x="53503" y="237796"/>
                      <a:pt x="119195" y="237796"/>
                    </a:cubicBezTo>
                    <a:close/>
                  </a:path>
                </a:pathLst>
              </a:custGeom>
              <a:solidFill>
                <a:srgbClr val="333333"/>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369" name="Google Shape;369;g22ed108ab30_0_589"/>
              <p:cNvSpPr/>
              <p:nvPr/>
            </p:nvSpPr>
            <p:spPr>
              <a:xfrm>
                <a:off x="1629023" y="225865"/>
                <a:ext cx="1664592" cy="1783466"/>
              </a:xfrm>
              <a:custGeom>
                <a:rect b="b" l="l" r="r" t="t"/>
                <a:pathLst>
                  <a:path extrusionOk="0" h="1783466" w="1664592">
                    <a:moveTo>
                      <a:pt x="21" y="1664567"/>
                    </a:moveTo>
                    <a:cubicBezTo>
                      <a:pt x="21" y="1730195"/>
                      <a:pt x="53289" y="1783467"/>
                      <a:pt x="118917" y="1783467"/>
                    </a:cubicBezTo>
                    <a:lnTo>
                      <a:pt x="1545705" y="1783467"/>
                    </a:lnTo>
                    <a:cubicBezTo>
                      <a:pt x="1611316" y="1783467"/>
                      <a:pt x="1664593" y="1730195"/>
                      <a:pt x="1664593" y="1664567"/>
                    </a:cubicBezTo>
                    <a:cubicBezTo>
                      <a:pt x="1664593" y="1338788"/>
                      <a:pt x="1475962" y="1056889"/>
                      <a:pt x="1202598" y="920331"/>
                    </a:cubicBezTo>
                    <a:cubicBezTo>
                      <a:pt x="1303897" y="822900"/>
                      <a:pt x="1367331" y="686338"/>
                      <a:pt x="1367331" y="535040"/>
                    </a:cubicBezTo>
                    <a:cubicBezTo>
                      <a:pt x="1367331" y="240049"/>
                      <a:pt x="1127334" y="0"/>
                      <a:pt x="832292" y="0"/>
                    </a:cubicBezTo>
                    <a:cubicBezTo>
                      <a:pt x="537254" y="0"/>
                      <a:pt x="297252" y="240049"/>
                      <a:pt x="297252" y="535040"/>
                    </a:cubicBezTo>
                    <a:cubicBezTo>
                      <a:pt x="297252" y="686338"/>
                      <a:pt x="360692" y="822896"/>
                      <a:pt x="461990" y="920331"/>
                    </a:cubicBezTo>
                    <a:cubicBezTo>
                      <a:pt x="188648" y="1056889"/>
                      <a:pt x="0" y="1338788"/>
                      <a:pt x="0" y="1664567"/>
                    </a:cubicBezTo>
                    <a:lnTo>
                      <a:pt x="21" y="1664567"/>
                    </a:lnTo>
                    <a:close/>
                    <a:moveTo>
                      <a:pt x="535061" y="535040"/>
                    </a:moveTo>
                    <a:cubicBezTo>
                      <a:pt x="535061" y="371137"/>
                      <a:pt x="668398" y="237796"/>
                      <a:pt x="832305" y="237796"/>
                    </a:cubicBezTo>
                    <a:cubicBezTo>
                      <a:pt x="996207" y="237796"/>
                      <a:pt x="1129549" y="371137"/>
                      <a:pt x="1129549" y="535040"/>
                    </a:cubicBezTo>
                    <a:cubicBezTo>
                      <a:pt x="1129549" y="698946"/>
                      <a:pt x="996207" y="832283"/>
                      <a:pt x="832305" y="832283"/>
                    </a:cubicBezTo>
                    <a:cubicBezTo>
                      <a:pt x="668398" y="832283"/>
                      <a:pt x="535061" y="698946"/>
                      <a:pt x="535061" y="535040"/>
                    </a:cubicBezTo>
                    <a:close/>
                    <a:moveTo>
                      <a:pt x="832305" y="1070079"/>
                    </a:moveTo>
                    <a:cubicBezTo>
                      <a:pt x="1119381" y="1070079"/>
                      <a:pt x="1359606" y="1274646"/>
                      <a:pt x="1414839" y="1545671"/>
                    </a:cubicBezTo>
                    <a:lnTo>
                      <a:pt x="249766" y="1545671"/>
                    </a:lnTo>
                    <a:cubicBezTo>
                      <a:pt x="304995" y="1274646"/>
                      <a:pt x="545232" y="1070079"/>
                      <a:pt x="832305" y="1070079"/>
                    </a:cubicBezTo>
                    <a:close/>
                  </a:path>
                </a:pathLst>
              </a:custGeom>
              <a:solidFill>
                <a:srgbClr val="333333"/>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370" name="Google Shape;370;g22ed108ab30_0_589"/>
              <p:cNvSpPr/>
              <p:nvPr/>
            </p:nvSpPr>
            <p:spPr>
              <a:xfrm>
                <a:off x="-451648" y="404195"/>
                <a:ext cx="2140169" cy="1070096"/>
              </a:xfrm>
              <a:custGeom>
                <a:rect b="b" l="l" r="r" t="t"/>
                <a:pathLst>
                  <a:path extrusionOk="0" h="1070096" w="2140169">
                    <a:moveTo>
                      <a:pt x="237783" y="1070096"/>
                    </a:moveTo>
                    <a:lnTo>
                      <a:pt x="1664558" y="1070096"/>
                    </a:lnTo>
                    <a:cubicBezTo>
                      <a:pt x="1795702" y="1070096"/>
                      <a:pt x="1902354" y="963445"/>
                      <a:pt x="1902354" y="832301"/>
                    </a:cubicBezTo>
                    <a:lnTo>
                      <a:pt x="1902354" y="457883"/>
                    </a:lnTo>
                    <a:lnTo>
                      <a:pt x="2114116" y="193213"/>
                    </a:lnTo>
                    <a:cubicBezTo>
                      <a:pt x="2142651" y="157478"/>
                      <a:pt x="2148236" y="108617"/>
                      <a:pt x="2128445" y="67414"/>
                    </a:cubicBezTo>
                    <a:cubicBezTo>
                      <a:pt x="2108651" y="26223"/>
                      <a:pt x="2066976" y="0"/>
                      <a:pt x="2021263" y="0"/>
                    </a:cubicBezTo>
                    <a:lnTo>
                      <a:pt x="237796" y="0"/>
                    </a:lnTo>
                    <a:cubicBezTo>
                      <a:pt x="106652" y="0"/>
                      <a:pt x="0" y="106652"/>
                      <a:pt x="0" y="237796"/>
                    </a:cubicBezTo>
                    <a:lnTo>
                      <a:pt x="0" y="832283"/>
                    </a:lnTo>
                    <a:cubicBezTo>
                      <a:pt x="0" y="963432"/>
                      <a:pt x="106652" y="1070079"/>
                      <a:pt x="237796" y="1070079"/>
                    </a:cubicBezTo>
                    <a:lnTo>
                      <a:pt x="237783" y="1070096"/>
                    </a:lnTo>
                    <a:close/>
                    <a:moveTo>
                      <a:pt x="237783" y="237813"/>
                    </a:moveTo>
                    <a:lnTo>
                      <a:pt x="1773878" y="237813"/>
                    </a:lnTo>
                    <a:lnTo>
                      <a:pt x="1690653" y="341848"/>
                    </a:lnTo>
                    <a:cubicBezTo>
                      <a:pt x="1673770" y="362949"/>
                      <a:pt x="1664618" y="389107"/>
                      <a:pt x="1664618" y="416157"/>
                    </a:cubicBezTo>
                    <a:lnTo>
                      <a:pt x="1664618" y="832301"/>
                    </a:lnTo>
                    <a:lnTo>
                      <a:pt x="237783" y="832301"/>
                    </a:lnTo>
                    <a:lnTo>
                      <a:pt x="237783" y="237813"/>
                    </a:lnTo>
                    <a:close/>
                  </a:path>
                </a:pathLst>
              </a:custGeom>
              <a:solidFill>
                <a:srgbClr val="333333"/>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371" name="Google Shape;371;g22ed108ab30_0_589"/>
              <p:cNvSpPr/>
              <p:nvPr/>
            </p:nvSpPr>
            <p:spPr>
              <a:xfrm>
                <a:off x="797648" y="820356"/>
                <a:ext cx="238095" cy="237791"/>
              </a:xfrm>
              <a:custGeom>
                <a:rect b="b" l="l" r="r" t="t"/>
                <a:pathLst>
                  <a:path extrusionOk="0" h="237791" w="238095">
                    <a:moveTo>
                      <a:pt x="119196" y="0"/>
                    </a:moveTo>
                    <a:lnTo>
                      <a:pt x="118600" y="0"/>
                    </a:lnTo>
                    <a:cubicBezTo>
                      <a:pt x="52973" y="0"/>
                      <a:pt x="0" y="53268"/>
                      <a:pt x="0" y="118896"/>
                    </a:cubicBezTo>
                    <a:cubicBezTo>
                      <a:pt x="0" y="184524"/>
                      <a:pt x="53504" y="237792"/>
                      <a:pt x="119196" y="237792"/>
                    </a:cubicBezTo>
                    <a:cubicBezTo>
                      <a:pt x="184888" y="237792"/>
                      <a:pt x="238096" y="184524"/>
                      <a:pt x="238096" y="118896"/>
                    </a:cubicBezTo>
                    <a:cubicBezTo>
                      <a:pt x="238096" y="53268"/>
                      <a:pt x="184823" y="0"/>
                      <a:pt x="119196" y="0"/>
                    </a:cubicBezTo>
                    <a:close/>
                  </a:path>
                </a:pathLst>
              </a:custGeom>
              <a:solidFill>
                <a:srgbClr val="333333"/>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372" name="Google Shape;372;g22ed108ab30_0_589"/>
              <p:cNvSpPr/>
              <p:nvPr/>
            </p:nvSpPr>
            <p:spPr>
              <a:xfrm>
                <a:off x="381525" y="820356"/>
                <a:ext cx="238095" cy="237791"/>
              </a:xfrm>
              <a:custGeom>
                <a:rect b="b" l="l" r="r" t="t"/>
                <a:pathLst>
                  <a:path extrusionOk="0" h="237791" w="238095">
                    <a:moveTo>
                      <a:pt x="119196" y="0"/>
                    </a:moveTo>
                    <a:lnTo>
                      <a:pt x="118600" y="0"/>
                    </a:lnTo>
                    <a:cubicBezTo>
                      <a:pt x="52973" y="0"/>
                      <a:pt x="0" y="53268"/>
                      <a:pt x="0" y="118896"/>
                    </a:cubicBezTo>
                    <a:cubicBezTo>
                      <a:pt x="0" y="184524"/>
                      <a:pt x="53504" y="237792"/>
                      <a:pt x="119196" y="237792"/>
                    </a:cubicBezTo>
                    <a:cubicBezTo>
                      <a:pt x="184888" y="237792"/>
                      <a:pt x="238096" y="184524"/>
                      <a:pt x="238096" y="118896"/>
                    </a:cubicBezTo>
                    <a:cubicBezTo>
                      <a:pt x="238096" y="53268"/>
                      <a:pt x="184823" y="0"/>
                      <a:pt x="119196" y="0"/>
                    </a:cubicBezTo>
                    <a:close/>
                  </a:path>
                </a:pathLst>
              </a:custGeom>
              <a:solidFill>
                <a:srgbClr val="333333"/>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373" name="Google Shape;373;g22ed108ab30_0_589"/>
              <p:cNvSpPr/>
              <p:nvPr/>
            </p:nvSpPr>
            <p:spPr>
              <a:xfrm>
                <a:off x="-34630" y="820356"/>
                <a:ext cx="238095" cy="237791"/>
              </a:xfrm>
              <a:custGeom>
                <a:rect b="b" l="l" r="r" t="t"/>
                <a:pathLst>
                  <a:path extrusionOk="0" h="237791" w="238095">
                    <a:moveTo>
                      <a:pt x="119196" y="0"/>
                    </a:moveTo>
                    <a:lnTo>
                      <a:pt x="118600" y="0"/>
                    </a:lnTo>
                    <a:cubicBezTo>
                      <a:pt x="52973" y="0"/>
                      <a:pt x="0" y="53268"/>
                      <a:pt x="0" y="118896"/>
                    </a:cubicBezTo>
                    <a:cubicBezTo>
                      <a:pt x="0" y="184524"/>
                      <a:pt x="53504" y="237792"/>
                      <a:pt x="119196" y="237792"/>
                    </a:cubicBezTo>
                    <a:cubicBezTo>
                      <a:pt x="184888" y="237792"/>
                      <a:pt x="238096" y="184524"/>
                      <a:pt x="238096" y="118896"/>
                    </a:cubicBezTo>
                    <a:cubicBezTo>
                      <a:pt x="238096" y="53268"/>
                      <a:pt x="184823" y="0"/>
                      <a:pt x="119196" y="0"/>
                    </a:cubicBezTo>
                    <a:close/>
                  </a:path>
                </a:pathLst>
              </a:custGeom>
              <a:solidFill>
                <a:srgbClr val="333333"/>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grpSp>
      </p:gr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0" name="Shape 470"/>
        <p:cNvGrpSpPr/>
        <p:nvPr/>
      </p:nvGrpSpPr>
      <p:grpSpPr>
        <a:xfrm>
          <a:off x="0" y="0"/>
          <a:ext cx="0" cy="0"/>
          <a:chOff x="0" y="0"/>
          <a:chExt cx="0" cy="0"/>
        </a:xfrm>
      </p:grpSpPr>
      <p:sp>
        <p:nvSpPr>
          <p:cNvPr id="471" name="Google Shape;471;g271482249b4_0_56"/>
          <p:cNvSpPr txBox="1"/>
          <p:nvPr/>
        </p:nvSpPr>
        <p:spPr>
          <a:xfrm>
            <a:off x="250825" y="268300"/>
            <a:ext cx="7303800" cy="539700"/>
          </a:xfrm>
          <a:prstGeom prst="rect">
            <a:avLst/>
          </a:prstGeom>
          <a:noFill/>
          <a:ln>
            <a:noFill/>
          </a:ln>
        </p:spPr>
        <p:txBody>
          <a:bodyPr anchorCtr="0" anchor="t" bIns="91425" lIns="0" spcFirstLastPara="1" rIns="91425" wrap="square" tIns="0">
            <a:noAutofit/>
          </a:bodyPr>
          <a:lstStyle/>
          <a:p>
            <a:pPr indent="0" lvl="0" marL="0" rtl="0" algn="l">
              <a:lnSpc>
                <a:spcPct val="90000"/>
              </a:lnSpc>
              <a:spcBef>
                <a:spcPts val="0"/>
              </a:spcBef>
              <a:spcAft>
                <a:spcPts val="0"/>
              </a:spcAft>
              <a:buClr>
                <a:schemeClr val="dk1"/>
              </a:buClr>
              <a:buSzPts val="4400"/>
              <a:buFont typeface="Arial"/>
              <a:buNone/>
            </a:pPr>
            <a:r>
              <a:rPr b="1" lang="en-US" sz="2200">
                <a:solidFill>
                  <a:schemeClr val="dk1"/>
                </a:solidFill>
              </a:rPr>
              <a:t>Words and How We Use Them</a:t>
            </a:r>
            <a:endParaRPr b="1" i="0" sz="2200" u="none" cap="none" strike="noStrike">
              <a:solidFill>
                <a:schemeClr val="dk2"/>
              </a:solidFill>
              <a:latin typeface="Arial"/>
              <a:ea typeface="Arial"/>
              <a:cs typeface="Arial"/>
              <a:sym typeface="Arial"/>
            </a:endParaRPr>
          </a:p>
        </p:txBody>
      </p:sp>
      <p:sp>
        <p:nvSpPr>
          <p:cNvPr id="472" name="Google Shape;472;g271482249b4_0_56"/>
          <p:cNvSpPr txBox="1"/>
          <p:nvPr/>
        </p:nvSpPr>
        <p:spPr>
          <a:xfrm>
            <a:off x="250825" y="800725"/>
            <a:ext cx="6845100" cy="431700"/>
          </a:xfrm>
          <a:prstGeom prst="rect">
            <a:avLst/>
          </a:prstGeom>
          <a:noFill/>
          <a:ln>
            <a:noFill/>
          </a:ln>
        </p:spPr>
        <p:txBody>
          <a:bodyPr anchorCtr="0" anchor="t" bIns="91425" lIns="0" spcFirstLastPara="1" rIns="91425" wrap="square" tIns="0">
            <a:noAutofit/>
          </a:bodyPr>
          <a:lstStyle/>
          <a:p>
            <a:pPr indent="0" lvl="0" marL="0" rtl="0" algn="l">
              <a:spcBef>
                <a:spcPts val="0"/>
              </a:spcBef>
              <a:spcAft>
                <a:spcPts val="0"/>
              </a:spcAft>
              <a:buClr>
                <a:schemeClr val="dk1"/>
              </a:buClr>
              <a:buSzPts val="2000"/>
              <a:buFont typeface="Arial"/>
              <a:buNone/>
            </a:pPr>
            <a:r>
              <a:rPr lang="en-US">
                <a:solidFill>
                  <a:srgbClr val="7F7F7F"/>
                </a:solidFill>
              </a:rPr>
              <a:t>How does context affect meaning?</a:t>
            </a:r>
            <a:endParaRPr b="0" i="0" sz="1350" u="none" cap="none" strike="noStrike">
              <a:solidFill>
                <a:srgbClr val="898989"/>
              </a:solidFill>
              <a:latin typeface="Arial"/>
              <a:ea typeface="Arial"/>
              <a:cs typeface="Arial"/>
              <a:sym typeface="Arial"/>
            </a:endParaRPr>
          </a:p>
        </p:txBody>
      </p:sp>
      <p:sp>
        <p:nvSpPr>
          <p:cNvPr id="473" name="Google Shape;473;g271482249b4_0_56"/>
          <p:cNvSpPr txBox="1"/>
          <p:nvPr/>
        </p:nvSpPr>
        <p:spPr>
          <a:xfrm>
            <a:off x="250825" y="1851025"/>
            <a:ext cx="4321200" cy="1864500"/>
          </a:xfrm>
          <a:prstGeom prst="rect">
            <a:avLst/>
          </a:prstGeom>
          <a:noFill/>
          <a:ln>
            <a:noFill/>
          </a:ln>
        </p:spPr>
        <p:txBody>
          <a:bodyPr anchorCtr="0" anchor="t" bIns="91425" lIns="0" spcFirstLastPara="1" rIns="91425" wrap="square" tIns="91425">
            <a:noAutofit/>
          </a:bodyPr>
          <a:lstStyle/>
          <a:p>
            <a:pPr indent="0" lvl="0" marL="0" rtl="0" algn="l">
              <a:spcBef>
                <a:spcPts val="0"/>
              </a:spcBef>
              <a:spcAft>
                <a:spcPts val="0"/>
              </a:spcAft>
              <a:buClr>
                <a:srgbClr val="000000"/>
              </a:buClr>
              <a:buSzPts val="1300"/>
              <a:buFont typeface="Arial"/>
              <a:buNone/>
            </a:pPr>
            <a:r>
              <a:rPr b="1" lang="en-US" sz="1600"/>
              <a:t>Denotation:</a:t>
            </a:r>
            <a:r>
              <a:rPr lang="en-US" sz="1600"/>
              <a:t> dictionary definition</a:t>
            </a:r>
            <a:endParaRPr sz="1600"/>
          </a:p>
          <a:p>
            <a:pPr indent="0" lvl="0" marL="0" rtl="0" algn="l">
              <a:spcBef>
                <a:spcPts val="0"/>
              </a:spcBef>
              <a:spcAft>
                <a:spcPts val="0"/>
              </a:spcAft>
              <a:buNone/>
            </a:pPr>
            <a:r>
              <a:t/>
            </a:r>
            <a:endParaRPr sz="1600"/>
          </a:p>
          <a:p>
            <a:pPr indent="0" lvl="0" marL="0" rtl="0" algn="l">
              <a:spcBef>
                <a:spcPts val="0"/>
              </a:spcBef>
              <a:spcAft>
                <a:spcPts val="0"/>
              </a:spcAft>
              <a:buNone/>
            </a:pPr>
            <a:r>
              <a:rPr lang="en-US" sz="1600"/>
              <a:t>“</a:t>
            </a:r>
            <a:r>
              <a:rPr i="1" lang="en-US" sz="1600"/>
              <a:t>Biology.</a:t>
            </a:r>
            <a:r>
              <a:rPr lang="en-US" sz="1600"/>
              <a:t> change in the gene pool of a population from generation to generation by such processes as mutation, natural selection, and genetic drift.”</a:t>
            </a:r>
            <a:endParaRPr sz="1600"/>
          </a:p>
          <a:p>
            <a:pPr indent="0" lvl="0" marL="0" rtl="0" algn="l">
              <a:spcBef>
                <a:spcPts val="0"/>
              </a:spcBef>
              <a:spcAft>
                <a:spcPts val="0"/>
              </a:spcAft>
              <a:buNone/>
            </a:pPr>
            <a:r>
              <a:t/>
            </a:r>
            <a:endParaRPr b="1" sz="1600"/>
          </a:p>
          <a:p>
            <a:pPr indent="0" lvl="0" marL="0" rtl="0" algn="l">
              <a:lnSpc>
                <a:spcPct val="115000"/>
              </a:lnSpc>
              <a:spcBef>
                <a:spcPts val="0"/>
              </a:spcBef>
              <a:spcAft>
                <a:spcPts val="0"/>
              </a:spcAft>
              <a:buNone/>
            </a:pPr>
            <a:r>
              <a:t/>
            </a:r>
            <a:endParaRPr sz="1300">
              <a:solidFill>
                <a:srgbClr val="212529"/>
              </a:solidFill>
            </a:endParaRPr>
          </a:p>
          <a:p>
            <a:pPr indent="0" lvl="0" marL="0" marR="0" rtl="0" algn="l">
              <a:lnSpc>
                <a:spcPct val="150000"/>
              </a:lnSpc>
              <a:spcBef>
                <a:spcPts val="900"/>
              </a:spcBef>
              <a:spcAft>
                <a:spcPts val="0"/>
              </a:spcAft>
              <a:buNone/>
            </a:pPr>
            <a:r>
              <a:t/>
            </a:r>
            <a:endParaRPr>
              <a:solidFill>
                <a:srgbClr val="0F0F14"/>
              </a:solidFill>
            </a:endParaRPr>
          </a:p>
          <a:p>
            <a:pPr indent="0" lvl="0" marL="0" marR="0" rtl="0" algn="l">
              <a:lnSpc>
                <a:spcPct val="150000"/>
              </a:lnSpc>
              <a:spcBef>
                <a:spcPts val="900"/>
              </a:spcBef>
              <a:spcAft>
                <a:spcPts val="0"/>
              </a:spcAft>
              <a:buNone/>
            </a:pPr>
            <a:r>
              <a:t/>
            </a:r>
            <a:endParaRPr sz="1300">
              <a:solidFill>
                <a:srgbClr val="0F0F14"/>
              </a:solidFill>
            </a:endParaRPr>
          </a:p>
          <a:p>
            <a:pPr indent="0" lvl="0" marL="0" marR="0" rtl="0" algn="l">
              <a:lnSpc>
                <a:spcPct val="150000"/>
              </a:lnSpc>
              <a:spcBef>
                <a:spcPts val="900"/>
              </a:spcBef>
              <a:spcAft>
                <a:spcPts val="0"/>
              </a:spcAft>
              <a:buNone/>
            </a:pPr>
            <a:r>
              <a:t/>
            </a:r>
            <a:endParaRPr sz="1300">
              <a:solidFill>
                <a:srgbClr val="0F0F14"/>
              </a:solidFill>
            </a:endParaRPr>
          </a:p>
        </p:txBody>
      </p:sp>
      <p:sp>
        <p:nvSpPr>
          <p:cNvPr id="474" name="Google Shape;474;g271482249b4_0_56"/>
          <p:cNvSpPr txBox="1"/>
          <p:nvPr/>
        </p:nvSpPr>
        <p:spPr>
          <a:xfrm>
            <a:off x="250825" y="1311325"/>
            <a:ext cx="4115400" cy="539700"/>
          </a:xfrm>
          <a:prstGeom prst="rect">
            <a:avLst/>
          </a:prstGeom>
          <a:noFill/>
          <a:ln>
            <a:noFill/>
          </a:ln>
        </p:spPr>
        <p:txBody>
          <a:bodyPr anchorCtr="0" anchor="b" bIns="91425" lIns="0" spcFirstLastPara="1" rIns="91425" wrap="square" tIns="91425">
            <a:noAutofit/>
          </a:bodyPr>
          <a:lstStyle/>
          <a:p>
            <a:pPr indent="0" lvl="0" marL="0" marR="0" rtl="0" algn="l">
              <a:lnSpc>
                <a:spcPct val="90000"/>
              </a:lnSpc>
              <a:spcBef>
                <a:spcPts val="0"/>
              </a:spcBef>
              <a:spcAft>
                <a:spcPts val="0"/>
              </a:spcAft>
              <a:buClr>
                <a:srgbClr val="0F0F14"/>
              </a:buClr>
              <a:buSzPts val="4400"/>
              <a:buFont typeface="Arial"/>
              <a:buNone/>
            </a:pPr>
            <a:r>
              <a:rPr b="1" lang="en-US" sz="2200">
                <a:solidFill>
                  <a:srgbClr val="0F0F14"/>
                </a:solidFill>
              </a:rPr>
              <a:t>Exercise 1b: evolution</a:t>
            </a:r>
            <a:endParaRPr b="0" i="0" sz="2200" u="none" cap="none" strike="noStrike">
              <a:solidFill>
                <a:srgbClr val="0F0F14"/>
              </a:solidFill>
              <a:latin typeface="Arial"/>
              <a:ea typeface="Arial"/>
              <a:cs typeface="Arial"/>
              <a:sym typeface="Arial"/>
            </a:endParaRPr>
          </a:p>
        </p:txBody>
      </p:sp>
      <p:sp>
        <p:nvSpPr>
          <p:cNvPr id="475" name="Google Shape;475;g271482249b4_0_56"/>
          <p:cNvSpPr txBox="1"/>
          <p:nvPr/>
        </p:nvSpPr>
        <p:spPr>
          <a:xfrm>
            <a:off x="4696950" y="893075"/>
            <a:ext cx="4019100" cy="3900000"/>
          </a:xfrm>
          <a:prstGeom prst="rect">
            <a:avLst/>
          </a:prstGeom>
          <a:noFill/>
          <a:ln>
            <a:noFill/>
          </a:ln>
        </p:spPr>
        <p:txBody>
          <a:bodyPr anchorCtr="0" anchor="t" bIns="91425" lIns="0" spcFirstLastPara="1" rIns="91425" wrap="square" tIns="91425">
            <a:noAutofit/>
          </a:bodyPr>
          <a:lstStyle/>
          <a:p>
            <a:pPr indent="0" lvl="0" marL="0" rtl="0" algn="l">
              <a:spcBef>
                <a:spcPts val="0"/>
              </a:spcBef>
              <a:spcAft>
                <a:spcPts val="0"/>
              </a:spcAft>
              <a:buNone/>
            </a:pPr>
            <a:r>
              <a:rPr b="1" lang="en-US" sz="1300"/>
              <a:t>Connotations: </a:t>
            </a:r>
            <a:r>
              <a:rPr lang="en-US" sz="1300"/>
              <a:t>associated or implied meanings</a:t>
            </a:r>
            <a:endParaRPr sz="1300"/>
          </a:p>
          <a:p>
            <a:pPr indent="0" lvl="0" marL="0" rtl="0" algn="l">
              <a:spcBef>
                <a:spcPts val="0"/>
              </a:spcBef>
              <a:spcAft>
                <a:spcPts val="0"/>
              </a:spcAft>
              <a:buNone/>
            </a:pPr>
            <a:r>
              <a:t/>
            </a:r>
            <a:endParaRPr sz="1300"/>
          </a:p>
          <a:p>
            <a:pPr indent="-311150" lvl="0" marL="457200" rtl="0" algn="l">
              <a:lnSpc>
                <a:spcPct val="115000"/>
              </a:lnSpc>
              <a:spcBef>
                <a:spcPts val="0"/>
              </a:spcBef>
              <a:spcAft>
                <a:spcPts val="0"/>
              </a:spcAft>
              <a:buSzPts val="1300"/>
              <a:buChar char="●"/>
            </a:pPr>
            <a:r>
              <a:rPr lang="en-US" sz="1300"/>
              <a:t>The use of the term evolution often implies an inevitable/inexorable path of progress - being better than before. This links to the use of evolution in social arguments. Ultimately it can ‘naturalize’ certain outcomes both in society and nature. </a:t>
            </a:r>
            <a:endParaRPr sz="1300"/>
          </a:p>
          <a:p>
            <a:pPr indent="-311150" lvl="0" marL="457200" rtl="0" algn="l">
              <a:lnSpc>
                <a:spcPct val="115000"/>
              </a:lnSpc>
              <a:spcBef>
                <a:spcPts val="0"/>
              </a:spcBef>
              <a:spcAft>
                <a:spcPts val="0"/>
              </a:spcAft>
              <a:buSzPts val="1300"/>
              <a:buChar char="●"/>
            </a:pPr>
            <a:r>
              <a:rPr lang="en-US" sz="1300"/>
              <a:t>In a technical/scientific context, speaking strictly/formally about ‘evolution’ has a variety of underlying assumptions that may be entirely absent when speaking about it to broader public audiences or even to different academic/specialist groups.</a:t>
            </a:r>
            <a:endParaRPr sz="1300"/>
          </a:p>
          <a:p>
            <a:pPr indent="-311150" lvl="0" marL="457200" rtl="0" algn="l">
              <a:lnSpc>
                <a:spcPct val="115000"/>
              </a:lnSpc>
              <a:spcBef>
                <a:spcPts val="0"/>
              </a:spcBef>
              <a:spcAft>
                <a:spcPts val="0"/>
              </a:spcAft>
              <a:buSzPts val="1300"/>
              <a:buChar char="●"/>
            </a:pPr>
            <a:r>
              <a:rPr lang="en-US" sz="1300"/>
              <a:t>Darwin</a:t>
            </a:r>
            <a:endParaRPr sz="1300"/>
          </a:p>
          <a:p>
            <a:pPr indent="-311150" lvl="0" marL="457200" rtl="0" algn="l">
              <a:lnSpc>
                <a:spcPct val="115000"/>
              </a:lnSpc>
              <a:spcBef>
                <a:spcPts val="0"/>
              </a:spcBef>
              <a:spcAft>
                <a:spcPts val="0"/>
              </a:spcAft>
              <a:buSzPts val="1300"/>
              <a:buChar char="●"/>
            </a:pPr>
            <a:r>
              <a:rPr lang="en-US" sz="1300"/>
              <a:t>Social Darwinism.</a:t>
            </a:r>
            <a:endParaRPr sz="1300"/>
          </a:p>
          <a:p>
            <a:pPr indent="-311150" lvl="0" marL="457200" rtl="0" algn="l">
              <a:lnSpc>
                <a:spcPct val="115000"/>
              </a:lnSpc>
              <a:spcBef>
                <a:spcPts val="0"/>
              </a:spcBef>
              <a:spcAft>
                <a:spcPts val="0"/>
              </a:spcAft>
              <a:buSzPts val="1300"/>
              <a:buChar char="●"/>
            </a:pPr>
            <a:r>
              <a:rPr lang="en-US" sz="1300"/>
              <a:t>?</a:t>
            </a:r>
            <a:endParaRPr sz="1300"/>
          </a:p>
          <a:p>
            <a:pPr indent="-228600" lvl="0" marL="400050" marR="0" rtl="0" algn="l">
              <a:lnSpc>
                <a:spcPct val="150000"/>
              </a:lnSpc>
              <a:spcBef>
                <a:spcPts val="900"/>
              </a:spcBef>
              <a:spcAft>
                <a:spcPts val="0"/>
              </a:spcAft>
              <a:buNone/>
            </a:pPr>
            <a:r>
              <a:t/>
            </a:r>
            <a:endParaRPr>
              <a:solidFill>
                <a:srgbClr val="0F0F14"/>
              </a:solidFill>
            </a:endParaRPr>
          </a:p>
          <a:p>
            <a:pPr indent="-228600" lvl="0" marL="400050" marR="0" rtl="0" algn="l">
              <a:lnSpc>
                <a:spcPct val="150000"/>
              </a:lnSpc>
              <a:spcBef>
                <a:spcPts val="900"/>
              </a:spcBef>
              <a:spcAft>
                <a:spcPts val="0"/>
              </a:spcAft>
              <a:buNone/>
            </a:pPr>
            <a:r>
              <a:t/>
            </a:r>
            <a:endParaRPr sz="1300">
              <a:solidFill>
                <a:srgbClr val="0F0F14"/>
              </a:solidFill>
            </a:endParaRPr>
          </a:p>
          <a:p>
            <a:pPr indent="-228600" lvl="0" marL="400050" marR="0" rtl="0" algn="l">
              <a:lnSpc>
                <a:spcPct val="150000"/>
              </a:lnSpc>
              <a:spcBef>
                <a:spcPts val="900"/>
              </a:spcBef>
              <a:spcAft>
                <a:spcPts val="0"/>
              </a:spcAft>
              <a:buNone/>
            </a:pPr>
            <a:r>
              <a:t/>
            </a:r>
            <a:endParaRPr sz="1300">
              <a:solidFill>
                <a:srgbClr val="0F0F14"/>
              </a:solidFill>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479" name="Shape 479"/>
        <p:cNvGrpSpPr/>
        <p:nvPr/>
      </p:nvGrpSpPr>
      <p:grpSpPr>
        <a:xfrm>
          <a:off x="0" y="0"/>
          <a:ext cx="0" cy="0"/>
          <a:chOff x="0" y="0"/>
          <a:chExt cx="0" cy="0"/>
        </a:xfrm>
      </p:grpSpPr>
      <p:sp>
        <p:nvSpPr>
          <p:cNvPr id="480" name="Google Shape;480;g22ed108ab30_0_367"/>
          <p:cNvSpPr txBox="1"/>
          <p:nvPr/>
        </p:nvSpPr>
        <p:spPr>
          <a:xfrm>
            <a:off x="250825" y="268300"/>
            <a:ext cx="7303800" cy="539700"/>
          </a:xfrm>
          <a:prstGeom prst="rect">
            <a:avLst/>
          </a:prstGeom>
          <a:noFill/>
          <a:ln>
            <a:noFill/>
          </a:ln>
        </p:spPr>
        <p:txBody>
          <a:bodyPr anchorCtr="0" anchor="t" bIns="91425" lIns="0" spcFirstLastPara="1" rIns="91425" wrap="square" tIns="0">
            <a:noAutofit/>
          </a:bodyPr>
          <a:lstStyle/>
          <a:p>
            <a:pPr indent="0" lvl="0" marL="0" rtl="0" algn="l">
              <a:lnSpc>
                <a:spcPct val="90000"/>
              </a:lnSpc>
              <a:spcBef>
                <a:spcPts val="0"/>
              </a:spcBef>
              <a:spcAft>
                <a:spcPts val="0"/>
              </a:spcAft>
              <a:buClr>
                <a:schemeClr val="dk1"/>
              </a:buClr>
              <a:buSzPts val="4400"/>
              <a:buFont typeface="Arial"/>
              <a:buNone/>
            </a:pPr>
            <a:r>
              <a:rPr b="1" lang="en-US" sz="2200">
                <a:solidFill>
                  <a:schemeClr val="dk1"/>
                </a:solidFill>
              </a:rPr>
              <a:t>Words and How You Use Them.</a:t>
            </a:r>
            <a:endParaRPr b="1" i="0" sz="2200" u="none" cap="none" strike="noStrike">
              <a:solidFill>
                <a:schemeClr val="dk2"/>
              </a:solidFill>
              <a:latin typeface="Arial"/>
              <a:ea typeface="Arial"/>
              <a:cs typeface="Arial"/>
              <a:sym typeface="Arial"/>
            </a:endParaRPr>
          </a:p>
        </p:txBody>
      </p:sp>
      <p:sp>
        <p:nvSpPr>
          <p:cNvPr id="481" name="Google Shape;481;g22ed108ab30_0_367"/>
          <p:cNvSpPr txBox="1"/>
          <p:nvPr/>
        </p:nvSpPr>
        <p:spPr>
          <a:xfrm>
            <a:off x="250825" y="800725"/>
            <a:ext cx="6845100" cy="431700"/>
          </a:xfrm>
          <a:prstGeom prst="rect">
            <a:avLst/>
          </a:prstGeom>
          <a:noFill/>
          <a:ln>
            <a:noFill/>
          </a:ln>
        </p:spPr>
        <p:txBody>
          <a:bodyPr anchorCtr="0" anchor="t" bIns="91425" lIns="0" spcFirstLastPara="1" rIns="91425" wrap="square" tIns="0">
            <a:noAutofit/>
          </a:bodyPr>
          <a:lstStyle/>
          <a:p>
            <a:pPr indent="0" lvl="0" marL="0" rtl="0" algn="l">
              <a:spcBef>
                <a:spcPts val="0"/>
              </a:spcBef>
              <a:spcAft>
                <a:spcPts val="0"/>
              </a:spcAft>
              <a:buNone/>
            </a:pPr>
            <a:r>
              <a:rPr lang="en-US">
                <a:solidFill>
                  <a:srgbClr val="7F7F7F"/>
                </a:solidFill>
              </a:rPr>
              <a:t>Collate and document the </a:t>
            </a:r>
            <a:r>
              <a:rPr lang="en-US">
                <a:solidFill>
                  <a:srgbClr val="7F7F7F"/>
                </a:solidFill>
              </a:rPr>
              <a:t>definitions for a word or phrase from your work or area of expertise. How have they changed over time or between disciplines?</a:t>
            </a:r>
            <a:endParaRPr b="0" i="0" sz="1350" u="none" cap="none" strike="noStrike">
              <a:solidFill>
                <a:srgbClr val="898989"/>
              </a:solidFill>
              <a:latin typeface="Arial"/>
              <a:ea typeface="Arial"/>
              <a:cs typeface="Arial"/>
              <a:sym typeface="Arial"/>
            </a:endParaRPr>
          </a:p>
        </p:txBody>
      </p:sp>
      <p:sp>
        <p:nvSpPr>
          <p:cNvPr id="482" name="Google Shape;482;g22ed108ab30_0_367"/>
          <p:cNvSpPr txBox="1"/>
          <p:nvPr/>
        </p:nvSpPr>
        <p:spPr>
          <a:xfrm>
            <a:off x="933875" y="1578450"/>
            <a:ext cx="4080300" cy="3298500"/>
          </a:xfrm>
          <a:prstGeom prst="rect">
            <a:avLst/>
          </a:prstGeom>
          <a:noFill/>
          <a:ln>
            <a:noFill/>
          </a:ln>
        </p:spPr>
        <p:txBody>
          <a:bodyPr anchorCtr="0" anchor="t" bIns="91425" lIns="0" spcFirstLastPara="1" rIns="91425" wrap="square" tIns="91425">
            <a:noAutofit/>
          </a:bodyPr>
          <a:lstStyle/>
          <a:p>
            <a:pPr indent="0" lvl="0" marL="0" marR="0" rtl="0" algn="l">
              <a:lnSpc>
                <a:spcPct val="100000"/>
              </a:lnSpc>
              <a:spcBef>
                <a:spcPts val="0"/>
              </a:spcBef>
              <a:spcAft>
                <a:spcPts val="0"/>
              </a:spcAft>
              <a:buNone/>
            </a:pPr>
            <a:r>
              <a:rPr lang="en-US">
                <a:solidFill>
                  <a:srgbClr val="0F0F14"/>
                </a:solidFill>
              </a:rPr>
              <a:t>Examples of words from the biodiversity world could be: Diversity, Community, Science, Pipeline</a:t>
            </a:r>
            <a:endParaRPr>
              <a:solidFill>
                <a:srgbClr val="0F0F14"/>
              </a:solidFill>
            </a:endParaRPr>
          </a:p>
          <a:p>
            <a:pPr indent="0" lvl="0" marL="0" rtl="0" algn="l">
              <a:spcBef>
                <a:spcPts val="0"/>
              </a:spcBef>
              <a:spcAft>
                <a:spcPts val="0"/>
              </a:spcAft>
              <a:buNone/>
            </a:pPr>
            <a:r>
              <a:t/>
            </a:r>
            <a:endParaRPr>
              <a:solidFill>
                <a:schemeClr val="dk1"/>
              </a:solidFill>
            </a:endParaRPr>
          </a:p>
          <a:p>
            <a:pPr indent="-311150" lvl="0" marL="457200" marR="0" rtl="0" algn="l">
              <a:lnSpc>
                <a:spcPct val="150000"/>
              </a:lnSpc>
              <a:spcBef>
                <a:spcPts val="900"/>
              </a:spcBef>
              <a:spcAft>
                <a:spcPts val="0"/>
              </a:spcAft>
              <a:buClr>
                <a:srgbClr val="0F0F14"/>
              </a:buClr>
              <a:buSzPts val="1300"/>
              <a:buAutoNum type="arabicPeriod"/>
            </a:pPr>
            <a:r>
              <a:rPr lang="en-US" sz="1300">
                <a:solidFill>
                  <a:srgbClr val="0F0F14"/>
                </a:solidFill>
              </a:rPr>
              <a:t>Who defined the term first and when?</a:t>
            </a:r>
            <a:endParaRPr sz="1300">
              <a:solidFill>
                <a:srgbClr val="0F0F14"/>
              </a:solidFill>
            </a:endParaRPr>
          </a:p>
          <a:p>
            <a:pPr indent="-311150" lvl="0" marL="457200" marR="0" rtl="0" algn="l">
              <a:lnSpc>
                <a:spcPct val="150000"/>
              </a:lnSpc>
              <a:spcBef>
                <a:spcPts val="0"/>
              </a:spcBef>
              <a:spcAft>
                <a:spcPts val="0"/>
              </a:spcAft>
              <a:buClr>
                <a:srgbClr val="0F0F14"/>
              </a:buClr>
              <a:buSzPts val="1300"/>
              <a:buAutoNum type="arabicPeriod"/>
            </a:pPr>
            <a:r>
              <a:rPr lang="en-US" sz="1300">
                <a:solidFill>
                  <a:srgbClr val="0F0F14"/>
                </a:solidFill>
              </a:rPr>
              <a:t>What differences did you find between definitions?</a:t>
            </a:r>
            <a:endParaRPr sz="1300">
              <a:solidFill>
                <a:srgbClr val="0F0F14"/>
              </a:solidFill>
            </a:endParaRPr>
          </a:p>
          <a:p>
            <a:pPr indent="-311150" lvl="0" marL="457200" marR="0" rtl="0" algn="l">
              <a:lnSpc>
                <a:spcPct val="150000"/>
              </a:lnSpc>
              <a:spcBef>
                <a:spcPts val="0"/>
              </a:spcBef>
              <a:spcAft>
                <a:spcPts val="0"/>
              </a:spcAft>
              <a:buClr>
                <a:srgbClr val="0F0F14"/>
              </a:buClr>
              <a:buSzPts val="1300"/>
              <a:buAutoNum type="arabicPeriod"/>
            </a:pPr>
            <a:r>
              <a:rPr lang="en-US" sz="1300">
                <a:solidFill>
                  <a:srgbClr val="0F0F14"/>
                </a:solidFill>
              </a:rPr>
              <a:t>Did any definitions surprise you? Why?</a:t>
            </a:r>
            <a:endParaRPr sz="1300">
              <a:solidFill>
                <a:srgbClr val="0F0F14"/>
              </a:solidFill>
            </a:endParaRPr>
          </a:p>
          <a:p>
            <a:pPr indent="-311150" lvl="0" marL="457200" marR="0" rtl="0" algn="l">
              <a:lnSpc>
                <a:spcPct val="150000"/>
              </a:lnSpc>
              <a:spcBef>
                <a:spcPts val="0"/>
              </a:spcBef>
              <a:spcAft>
                <a:spcPts val="0"/>
              </a:spcAft>
              <a:buClr>
                <a:srgbClr val="0F0F14"/>
              </a:buClr>
              <a:buSzPts val="1300"/>
              <a:buAutoNum type="arabicPeriod"/>
            </a:pPr>
            <a:r>
              <a:rPr lang="en-US" sz="1300">
                <a:solidFill>
                  <a:srgbClr val="0F0F14"/>
                </a:solidFill>
              </a:rPr>
              <a:t>Did you find definitions from outside of the domain?</a:t>
            </a:r>
            <a:endParaRPr sz="1300">
              <a:solidFill>
                <a:srgbClr val="0F0F14"/>
              </a:solidFill>
            </a:endParaRPr>
          </a:p>
          <a:p>
            <a:pPr indent="-311150" lvl="0" marL="457200" marR="0" rtl="0" algn="l">
              <a:lnSpc>
                <a:spcPct val="150000"/>
              </a:lnSpc>
              <a:spcBef>
                <a:spcPts val="0"/>
              </a:spcBef>
              <a:spcAft>
                <a:spcPts val="0"/>
              </a:spcAft>
              <a:buClr>
                <a:srgbClr val="0F0F14"/>
              </a:buClr>
              <a:buSzPts val="1300"/>
              <a:buAutoNum type="arabicPeriod"/>
            </a:pPr>
            <a:r>
              <a:rPr lang="en-US" sz="1300">
                <a:solidFill>
                  <a:srgbClr val="0F0F14"/>
                </a:solidFill>
              </a:rPr>
              <a:t>Have the definitions changed over time?</a:t>
            </a:r>
            <a:endParaRPr sz="1300">
              <a:solidFill>
                <a:srgbClr val="0F0F14"/>
              </a:solidFill>
            </a:endParaRPr>
          </a:p>
          <a:p>
            <a:pPr indent="0" lvl="0" marL="0" marR="0" rtl="0" algn="l">
              <a:lnSpc>
                <a:spcPct val="150000"/>
              </a:lnSpc>
              <a:spcBef>
                <a:spcPts val="900"/>
              </a:spcBef>
              <a:spcAft>
                <a:spcPts val="0"/>
              </a:spcAft>
              <a:buNone/>
            </a:pPr>
            <a:r>
              <a:t/>
            </a:r>
            <a:endParaRPr sz="1300">
              <a:solidFill>
                <a:srgbClr val="0F0F14"/>
              </a:solidFill>
            </a:endParaRPr>
          </a:p>
        </p:txBody>
      </p:sp>
      <p:sp>
        <p:nvSpPr>
          <p:cNvPr id="483" name="Google Shape;483;g22ed108ab30_0_367"/>
          <p:cNvSpPr txBox="1"/>
          <p:nvPr/>
        </p:nvSpPr>
        <p:spPr>
          <a:xfrm>
            <a:off x="4872900" y="2641650"/>
            <a:ext cx="3719400" cy="507900"/>
          </a:xfrm>
          <a:prstGeom prst="rect">
            <a:avLst/>
          </a:prstGeom>
          <a:noFill/>
          <a:ln cap="flat" cmpd="sng" w="9525">
            <a:solidFill>
              <a:srgbClr val="000000"/>
            </a:solidFill>
            <a:prstDash val="solid"/>
            <a:round/>
            <a:headEnd len="sm" w="sm" type="none"/>
            <a:tailEnd len="sm" w="sm" type="none"/>
          </a:ln>
        </p:spPr>
        <p:txBody>
          <a:bodyPr anchorCtr="0" anchor="t" bIns="91425" lIns="91425" spcFirstLastPara="1" rIns="91425" wrap="square" tIns="91425">
            <a:spAutoFit/>
          </a:bodyPr>
          <a:lstStyle/>
          <a:p>
            <a:pPr indent="0" lvl="0" marL="0" rtl="0" algn="ctr">
              <a:spcBef>
                <a:spcPts val="0"/>
              </a:spcBef>
              <a:spcAft>
                <a:spcPts val="0"/>
              </a:spcAft>
              <a:buNone/>
            </a:pPr>
            <a:r>
              <a:rPr b="1" lang="en-US" sz="2100">
                <a:solidFill>
                  <a:schemeClr val="accent1"/>
                </a:solidFill>
              </a:rPr>
              <a:t>DISCUSS!</a:t>
            </a:r>
            <a:endParaRPr b="1" sz="2100">
              <a:solidFill>
                <a:schemeClr val="accent1"/>
              </a:solidFill>
            </a:endParaRPr>
          </a:p>
        </p:txBody>
      </p:sp>
      <p:grpSp>
        <p:nvGrpSpPr>
          <p:cNvPr id="484" name="Google Shape;484;g22ed108ab30_0_367"/>
          <p:cNvGrpSpPr/>
          <p:nvPr/>
        </p:nvGrpSpPr>
        <p:grpSpPr>
          <a:xfrm>
            <a:off x="250818" y="1311285"/>
            <a:ext cx="502949" cy="502949"/>
            <a:chOff x="2195103" y="2488571"/>
            <a:chExt cx="713100" cy="713100"/>
          </a:xfrm>
        </p:grpSpPr>
        <p:sp>
          <p:nvSpPr>
            <p:cNvPr id="485" name="Google Shape;485;g22ed108ab30_0_367"/>
            <p:cNvSpPr/>
            <p:nvPr/>
          </p:nvSpPr>
          <p:spPr>
            <a:xfrm>
              <a:off x="2195103" y="2488571"/>
              <a:ext cx="713100" cy="713100"/>
            </a:xfrm>
            <a:prstGeom prst="ellipse">
              <a:avLst/>
            </a:prstGeom>
            <a:solidFill>
              <a:schemeClr val="accent3"/>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sp>
          <p:nvSpPr>
            <p:cNvPr id="486" name="Google Shape;486;g22ed108ab30_0_367"/>
            <p:cNvSpPr/>
            <p:nvPr/>
          </p:nvSpPr>
          <p:spPr>
            <a:xfrm>
              <a:off x="2444805" y="2619931"/>
              <a:ext cx="213596" cy="450325"/>
            </a:xfrm>
            <a:custGeom>
              <a:rect b="b" l="l" r="r" t="t"/>
              <a:pathLst>
                <a:path extrusionOk="0" h="476534" w="226028">
                  <a:moveTo>
                    <a:pt x="76105" y="335090"/>
                  </a:moveTo>
                  <a:lnTo>
                    <a:pt x="76105" y="296037"/>
                  </a:lnTo>
                  <a:cubicBezTo>
                    <a:pt x="76105" y="235649"/>
                    <a:pt x="79629" y="227076"/>
                    <a:pt x="125158" y="180213"/>
                  </a:cubicBezTo>
                  <a:cubicBezTo>
                    <a:pt x="161449" y="143256"/>
                    <a:pt x="171355" y="126206"/>
                    <a:pt x="171355" y="100584"/>
                  </a:cubicBezTo>
                  <a:cubicBezTo>
                    <a:pt x="171355" y="67151"/>
                    <a:pt x="149352" y="47244"/>
                    <a:pt x="112395" y="47244"/>
                  </a:cubicBezTo>
                  <a:cubicBezTo>
                    <a:pt x="70485" y="47244"/>
                    <a:pt x="48387" y="68580"/>
                    <a:pt x="44196" y="115443"/>
                  </a:cubicBezTo>
                  <a:lnTo>
                    <a:pt x="0" y="115443"/>
                  </a:lnTo>
                  <a:cubicBezTo>
                    <a:pt x="3619" y="40100"/>
                    <a:pt x="44101" y="0"/>
                    <a:pt x="116586" y="0"/>
                  </a:cubicBezTo>
                  <a:cubicBezTo>
                    <a:pt x="184118" y="0"/>
                    <a:pt x="226028" y="38100"/>
                    <a:pt x="226028" y="100203"/>
                  </a:cubicBezTo>
                  <a:cubicBezTo>
                    <a:pt x="226028" y="138303"/>
                    <a:pt x="213931" y="159163"/>
                    <a:pt x="165640" y="206788"/>
                  </a:cubicBezTo>
                  <a:cubicBezTo>
                    <a:pt x="127540" y="244888"/>
                    <a:pt x="125158" y="251555"/>
                    <a:pt x="125158" y="309848"/>
                  </a:cubicBezTo>
                  <a:lnTo>
                    <a:pt x="125158" y="334709"/>
                  </a:lnTo>
                  <a:close/>
                  <a:moveTo>
                    <a:pt x="140779" y="436055"/>
                  </a:moveTo>
                  <a:cubicBezTo>
                    <a:pt x="140568" y="458621"/>
                    <a:pt x="122103" y="476744"/>
                    <a:pt x="99536" y="476532"/>
                  </a:cubicBezTo>
                  <a:cubicBezTo>
                    <a:pt x="76970" y="476321"/>
                    <a:pt x="58847" y="457856"/>
                    <a:pt x="59059" y="435289"/>
                  </a:cubicBezTo>
                  <a:cubicBezTo>
                    <a:pt x="59270" y="412724"/>
                    <a:pt x="77733" y="394602"/>
                    <a:pt x="100298" y="394811"/>
                  </a:cubicBezTo>
                  <a:cubicBezTo>
                    <a:pt x="122800" y="395176"/>
                    <a:pt x="140835" y="413550"/>
                    <a:pt x="140779" y="436055"/>
                  </a:cubicBezTo>
                  <a:close/>
                </a:path>
              </a:pathLst>
            </a:custGeom>
            <a:solidFill>
              <a:schemeClr val="lt1"/>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gr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0" name="Shape 490"/>
        <p:cNvGrpSpPr/>
        <p:nvPr/>
      </p:nvGrpSpPr>
      <p:grpSpPr>
        <a:xfrm>
          <a:off x="0" y="0"/>
          <a:ext cx="0" cy="0"/>
          <a:chOff x="0" y="0"/>
          <a:chExt cx="0" cy="0"/>
        </a:xfrm>
      </p:grpSpPr>
      <p:sp>
        <p:nvSpPr>
          <p:cNvPr id="491" name="Google Shape;491;g22ee2d48f39_0_21"/>
          <p:cNvSpPr txBox="1"/>
          <p:nvPr/>
        </p:nvSpPr>
        <p:spPr>
          <a:xfrm>
            <a:off x="250825" y="2508250"/>
            <a:ext cx="3182700" cy="1620900"/>
          </a:xfrm>
          <a:prstGeom prst="rect">
            <a:avLst/>
          </a:prstGeom>
          <a:noFill/>
          <a:ln>
            <a:noFill/>
          </a:ln>
        </p:spPr>
        <p:txBody>
          <a:bodyPr anchorCtr="0" anchor="t" bIns="91425" lIns="0" spcFirstLastPara="1" rIns="91425" wrap="square" tIns="91425">
            <a:normAutofit/>
          </a:bodyPr>
          <a:lstStyle/>
          <a:p>
            <a:pPr indent="-173228" lvl="0" marL="210312" marR="0" rtl="0" algn="l">
              <a:lnSpc>
                <a:spcPct val="150000"/>
              </a:lnSpc>
              <a:spcBef>
                <a:spcPts val="200"/>
              </a:spcBef>
              <a:spcAft>
                <a:spcPts val="0"/>
              </a:spcAft>
              <a:buClr>
                <a:schemeClr val="dk1"/>
              </a:buClr>
              <a:buSzPts val="1000"/>
              <a:buFont typeface="Arial"/>
              <a:buAutoNum type="arabicPeriod"/>
            </a:pPr>
            <a:r>
              <a:rPr lang="en-US" sz="1000">
                <a:solidFill>
                  <a:schemeClr val="dk1"/>
                </a:solidFill>
              </a:rPr>
              <a:t>What concepts describe the object in the picture?</a:t>
            </a:r>
            <a:endParaRPr b="0" i="0" sz="1400" u="none" cap="none" strike="noStrike">
              <a:solidFill>
                <a:srgbClr val="000000"/>
              </a:solidFill>
              <a:latin typeface="Arial"/>
              <a:ea typeface="Arial"/>
              <a:cs typeface="Arial"/>
              <a:sym typeface="Arial"/>
            </a:endParaRPr>
          </a:p>
          <a:p>
            <a:pPr indent="-173228" lvl="0" marL="210312" marR="0" rtl="0" algn="l">
              <a:lnSpc>
                <a:spcPct val="150000"/>
              </a:lnSpc>
              <a:spcBef>
                <a:spcPts val="200"/>
              </a:spcBef>
              <a:spcAft>
                <a:spcPts val="0"/>
              </a:spcAft>
              <a:buClr>
                <a:schemeClr val="dk1"/>
              </a:buClr>
              <a:buSzPts val="1000"/>
              <a:buAutoNum type="arabicPeriod"/>
            </a:pPr>
            <a:r>
              <a:rPr lang="en-US" sz="1000">
                <a:solidFill>
                  <a:schemeClr val="dk1"/>
                </a:solidFill>
              </a:rPr>
              <a:t>What objects do we know that have the qualities we listed?</a:t>
            </a:r>
            <a:endParaRPr sz="1000">
              <a:solidFill>
                <a:schemeClr val="dk1"/>
              </a:solidFill>
            </a:endParaRPr>
          </a:p>
          <a:p>
            <a:pPr indent="-173228" lvl="0" marL="210312" marR="0" rtl="0" algn="l">
              <a:lnSpc>
                <a:spcPct val="150000"/>
              </a:lnSpc>
              <a:spcBef>
                <a:spcPts val="200"/>
              </a:spcBef>
              <a:spcAft>
                <a:spcPts val="200"/>
              </a:spcAft>
              <a:buClr>
                <a:schemeClr val="dk1"/>
              </a:buClr>
              <a:buSzPts val="1000"/>
              <a:buAutoNum type="arabicPeriod"/>
            </a:pPr>
            <a:r>
              <a:rPr lang="en-US" sz="1000">
                <a:solidFill>
                  <a:schemeClr val="dk1"/>
                </a:solidFill>
              </a:rPr>
              <a:t>Which of those is most likely to be the object in the picture?</a:t>
            </a:r>
            <a:endParaRPr sz="1000">
              <a:solidFill>
                <a:schemeClr val="dk1"/>
              </a:solidFill>
            </a:endParaRPr>
          </a:p>
        </p:txBody>
      </p:sp>
      <p:pic>
        <p:nvPicPr>
          <p:cNvPr id="492" name="Google Shape;492;g22ee2d48f39_0_21"/>
          <p:cNvPicPr preferRelativeResize="0"/>
          <p:nvPr/>
        </p:nvPicPr>
        <p:blipFill rotWithShape="1">
          <a:blip r:embed="rId3">
            <a:alphaModFix/>
          </a:blip>
          <a:srcRect b="0" l="19180" r="19186" t="0"/>
          <a:stretch/>
        </p:blipFill>
        <p:spPr>
          <a:xfrm>
            <a:off x="4430174" y="625926"/>
            <a:ext cx="3501251" cy="3891652"/>
          </a:xfrm>
          <a:prstGeom prst="rect">
            <a:avLst/>
          </a:prstGeom>
          <a:noFill/>
          <a:ln>
            <a:noFill/>
          </a:ln>
          <a:effectLst>
            <a:outerShdw blurRad="127000" rotWithShape="0" algn="tl" dir="2700000" dist="50800">
              <a:srgbClr val="000000">
                <a:alpha val="40000"/>
              </a:srgbClr>
            </a:outerShdw>
          </a:effectLst>
        </p:spPr>
      </p:pic>
      <p:sp>
        <p:nvSpPr>
          <p:cNvPr id="493" name="Google Shape;493;g22ee2d48f39_0_21"/>
          <p:cNvSpPr txBox="1"/>
          <p:nvPr/>
        </p:nvSpPr>
        <p:spPr>
          <a:xfrm>
            <a:off x="250825" y="808050"/>
            <a:ext cx="2476200" cy="1042800"/>
          </a:xfrm>
          <a:prstGeom prst="rect">
            <a:avLst/>
          </a:prstGeom>
          <a:noFill/>
          <a:ln>
            <a:noFill/>
          </a:ln>
        </p:spPr>
        <p:txBody>
          <a:bodyPr anchorCtr="0" anchor="b" bIns="91425" lIns="0" spcFirstLastPara="1" rIns="91425" wrap="square" tIns="91425">
            <a:noAutofit/>
          </a:bodyPr>
          <a:lstStyle/>
          <a:p>
            <a:pPr indent="0" lvl="0" marL="0" marR="0" rtl="0" algn="l">
              <a:lnSpc>
                <a:spcPct val="90000"/>
              </a:lnSpc>
              <a:spcBef>
                <a:spcPts val="0"/>
              </a:spcBef>
              <a:spcAft>
                <a:spcPts val="0"/>
              </a:spcAft>
              <a:buClr>
                <a:schemeClr val="dk1"/>
              </a:buClr>
              <a:buSzPts val="4400"/>
              <a:buFont typeface="Arial"/>
              <a:buNone/>
            </a:pPr>
            <a:r>
              <a:rPr b="1" lang="en-US" sz="2200">
                <a:solidFill>
                  <a:schemeClr val="dk2"/>
                </a:solidFill>
              </a:rPr>
              <a:t>Choosing the Right Words</a:t>
            </a:r>
            <a:endParaRPr b="0" i="0" sz="2200" u="none" cap="none" strike="noStrike">
              <a:solidFill>
                <a:schemeClr val="dk2"/>
              </a:solidFill>
              <a:latin typeface="Arial"/>
              <a:ea typeface="Arial"/>
              <a:cs typeface="Arial"/>
              <a:sym typeface="Arial"/>
            </a:endParaRPr>
          </a:p>
        </p:txBody>
      </p:sp>
      <p:sp>
        <p:nvSpPr>
          <p:cNvPr id="494" name="Google Shape;494;g22ee2d48f39_0_21"/>
          <p:cNvSpPr txBox="1"/>
          <p:nvPr/>
        </p:nvSpPr>
        <p:spPr>
          <a:xfrm>
            <a:off x="250825" y="1851025"/>
            <a:ext cx="3182700" cy="524100"/>
          </a:xfrm>
          <a:prstGeom prst="rect">
            <a:avLst/>
          </a:prstGeom>
          <a:noFill/>
          <a:ln>
            <a:noFill/>
          </a:ln>
        </p:spPr>
        <p:txBody>
          <a:bodyPr anchorCtr="0" anchor="t" bIns="91425" lIns="0" spcFirstLastPara="1" rIns="91425" wrap="square" tIns="91425">
            <a:normAutofit/>
          </a:bodyPr>
          <a:lstStyle/>
          <a:p>
            <a:pPr indent="0" lvl="0" marL="0" marR="0" rtl="0" algn="l">
              <a:lnSpc>
                <a:spcPct val="100000"/>
              </a:lnSpc>
              <a:spcBef>
                <a:spcPts val="0"/>
              </a:spcBef>
              <a:spcAft>
                <a:spcPts val="0"/>
              </a:spcAft>
              <a:buClr>
                <a:schemeClr val="dk1"/>
              </a:buClr>
              <a:buSzPts val="2000"/>
              <a:buFont typeface="Arial"/>
              <a:buNone/>
            </a:pPr>
            <a:r>
              <a:rPr lang="en-US">
                <a:solidFill>
                  <a:srgbClr val="7F7F7F"/>
                </a:solidFill>
              </a:rPr>
              <a:t>Speaking and communicating</a:t>
            </a:r>
            <a:endParaRPr b="0" i="0" sz="1050" u="none" cap="none" strike="noStrike">
              <a:solidFill>
                <a:srgbClr val="7F7F7F"/>
              </a:solidFill>
              <a:latin typeface="Arial"/>
              <a:ea typeface="Arial"/>
              <a:cs typeface="Arial"/>
              <a:sym typeface="Arial"/>
            </a:endParaRPr>
          </a:p>
        </p:txBody>
      </p:sp>
      <p:sp>
        <p:nvSpPr>
          <p:cNvPr id="495" name="Google Shape;495;g22ee2d48f39_0_21"/>
          <p:cNvSpPr txBox="1"/>
          <p:nvPr/>
        </p:nvSpPr>
        <p:spPr>
          <a:xfrm>
            <a:off x="6056787" y="268291"/>
            <a:ext cx="2808300" cy="331200"/>
          </a:xfrm>
          <a:prstGeom prst="rect">
            <a:avLst/>
          </a:prstGeom>
          <a:noFill/>
          <a:ln>
            <a:noFill/>
          </a:ln>
        </p:spPr>
        <p:txBody>
          <a:bodyPr anchorCtr="0" anchor="t" bIns="91425" lIns="0" spcFirstLastPara="1" rIns="0" wrap="square" tIns="0">
            <a:noAutofit/>
          </a:bodyPr>
          <a:lstStyle/>
          <a:p>
            <a:pPr indent="0" lvl="0" marL="0" marR="0" rtl="0" algn="r">
              <a:lnSpc>
                <a:spcPct val="90000"/>
              </a:lnSpc>
              <a:spcBef>
                <a:spcPts val="0"/>
              </a:spcBef>
              <a:spcAft>
                <a:spcPts val="0"/>
              </a:spcAft>
              <a:buClr>
                <a:schemeClr val="dk1"/>
              </a:buClr>
              <a:buSzPts val="4400"/>
              <a:buFont typeface="Arial"/>
              <a:buNone/>
            </a:pPr>
            <a:r>
              <a:rPr b="1" lang="en-US" sz="700">
                <a:solidFill>
                  <a:schemeClr val="accent1"/>
                </a:solidFill>
              </a:rPr>
              <a:t>WORDS AND HOW WE USE THEM</a:t>
            </a:r>
            <a:endParaRPr b="1" i="0" sz="100" u="none" cap="none" strike="noStrike">
              <a:solidFill>
                <a:schemeClr val="accent1"/>
              </a:solidFill>
              <a:latin typeface="Arial"/>
              <a:ea typeface="Arial"/>
              <a:cs typeface="Arial"/>
              <a:sym typeface="Arial"/>
            </a:endParaRPr>
          </a:p>
        </p:txBody>
      </p:sp>
      <p:sp>
        <p:nvSpPr>
          <p:cNvPr id="496" name="Google Shape;496;g22ee2d48f39_0_21"/>
          <p:cNvSpPr txBox="1"/>
          <p:nvPr/>
        </p:nvSpPr>
        <p:spPr>
          <a:xfrm>
            <a:off x="250826" y="4479925"/>
            <a:ext cx="7680600" cy="396900"/>
          </a:xfrm>
          <a:prstGeom prst="rect">
            <a:avLst/>
          </a:prstGeom>
          <a:noFill/>
          <a:ln>
            <a:noFill/>
          </a:ln>
        </p:spPr>
        <p:txBody>
          <a:bodyPr anchorCtr="0" anchor="b" bIns="0" lIns="0" spcFirstLastPara="1" rIns="91425" wrap="square" tIns="0">
            <a:noAutofit/>
          </a:bodyPr>
          <a:lstStyle/>
          <a:p>
            <a:pPr indent="0" lvl="0" marL="0" marR="0" rtl="0" algn="l">
              <a:lnSpc>
                <a:spcPct val="100000"/>
              </a:lnSpc>
              <a:spcBef>
                <a:spcPts val="0"/>
              </a:spcBef>
              <a:spcAft>
                <a:spcPts val="0"/>
              </a:spcAft>
              <a:buClr>
                <a:srgbClr val="000000"/>
              </a:buClr>
              <a:buSzPts val="700"/>
              <a:buFont typeface="Arial"/>
              <a:buNone/>
            </a:pPr>
            <a:r>
              <a:rPr lang="en-US" sz="700"/>
              <a:t>https://picklebums.com/use-your-words-wisely/</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0" name="Shape 500"/>
        <p:cNvGrpSpPr/>
        <p:nvPr/>
      </p:nvGrpSpPr>
      <p:grpSpPr>
        <a:xfrm>
          <a:off x="0" y="0"/>
          <a:ext cx="0" cy="0"/>
          <a:chOff x="0" y="0"/>
          <a:chExt cx="0" cy="0"/>
        </a:xfrm>
      </p:grpSpPr>
      <p:sp>
        <p:nvSpPr>
          <p:cNvPr id="501" name="Google Shape;501;g270f14f3c42_0_1876"/>
          <p:cNvSpPr txBox="1"/>
          <p:nvPr/>
        </p:nvSpPr>
        <p:spPr>
          <a:xfrm>
            <a:off x="250825" y="268300"/>
            <a:ext cx="7303800" cy="539700"/>
          </a:xfrm>
          <a:prstGeom prst="rect">
            <a:avLst/>
          </a:prstGeom>
          <a:noFill/>
          <a:ln>
            <a:noFill/>
          </a:ln>
        </p:spPr>
        <p:txBody>
          <a:bodyPr anchorCtr="0" anchor="t" bIns="91425" lIns="0" spcFirstLastPara="1" rIns="91425" wrap="square" tIns="0">
            <a:noAutofit/>
          </a:bodyPr>
          <a:lstStyle/>
          <a:p>
            <a:pPr indent="0" lvl="0" marL="0" rtl="0" algn="l">
              <a:lnSpc>
                <a:spcPct val="90000"/>
              </a:lnSpc>
              <a:spcBef>
                <a:spcPts val="0"/>
              </a:spcBef>
              <a:spcAft>
                <a:spcPts val="0"/>
              </a:spcAft>
              <a:buClr>
                <a:schemeClr val="dk1"/>
              </a:buClr>
              <a:buSzPts val="4400"/>
              <a:buFont typeface="Arial"/>
              <a:buNone/>
            </a:pPr>
            <a:r>
              <a:rPr b="1" lang="en-US" sz="2200">
                <a:solidFill>
                  <a:schemeClr val="dk1"/>
                </a:solidFill>
              </a:rPr>
              <a:t>Choosing the Right Words.</a:t>
            </a:r>
            <a:endParaRPr b="1" i="0" sz="2200" u="none" cap="none" strike="noStrike">
              <a:solidFill>
                <a:schemeClr val="dk2"/>
              </a:solidFill>
              <a:latin typeface="Arial"/>
              <a:ea typeface="Arial"/>
              <a:cs typeface="Arial"/>
              <a:sym typeface="Arial"/>
            </a:endParaRPr>
          </a:p>
        </p:txBody>
      </p:sp>
      <p:sp>
        <p:nvSpPr>
          <p:cNvPr id="502" name="Google Shape;502;g270f14f3c42_0_1876"/>
          <p:cNvSpPr txBox="1"/>
          <p:nvPr/>
        </p:nvSpPr>
        <p:spPr>
          <a:xfrm>
            <a:off x="250825" y="800725"/>
            <a:ext cx="6845100" cy="431700"/>
          </a:xfrm>
          <a:prstGeom prst="rect">
            <a:avLst/>
          </a:prstGeom>
          <a:noFill/>
          <a:ln>
            <a:noFill/>
          </a:ln>
        </p:spPr>
        <p:txBody>
          <a:bodyPr anchorCtr="0" anchor="t" bIns="91425" lIns="0" spcFirstLastPara="1" rIns="91425" wrap="square" tIns="0">
            <a:noAutofit/>
          </a:bodyPr>
          <a:lstStyle/>
          <a:p>
            <a:pPr indent="0" lvl="0" marL="0" rtl="0" algn="l">
              <a:spcBef>
                <a:spcPts val="0"/>
              </a:spcBef>
              <a:spcAft>
                <a:spcPts val="0"/>
              </a:spcAft>
              <a:buClr>
                <a:schemeClr val="dk1"/>
              </a:buClr>
              <a:buSzPts val="2000"/>
              <a:buFont typeface="Arial"/>
              <a:buNone/>
            </a:pPr>
            <a:r>
              <a:rPr lang="en-US">
                <a:solidFill>
                  <a:srgbClr val="7F7F7F"/>
                </a:solidFill>
              </a:rPr>
              <a:t>How do we decide what something is?</a:t>
            </a:r>
            <a:endParaRPr b="0" i="0" sz="1350" u="none" cap="none" strike="noStrike">
              <a:solidFill>
                <a:srgbClr val="898989"/>
              </a:solidFill>
              <a:latin typeface="Arial"/>
              <a:ea typeface="Arial"/>
              <a:cs typeface="Arial"/>
              <a:sym typeface="Arial"/>
            </a:endParaRPr>
          </a:p>
        </p:txBody>
      </p:sp>
      <p:sp>
        <p:nvSpPr>
          <p:cNvPr id="503" name="Google Shape;503;g270f14f3c42_0_1876"/>
          <p:cNvSpPr txBox="1"/>
          <p:nvPr/>
        </p:nvSpPr>
        <p:spPr>
          <a:xfrm>
            <a:off x="250825" y="2045375"/>
            <a:ext cx="3939000" cy="2972100"/>
          </a:xfrm>
          <a:prstGeom prst="rect">
            <a:avLst/>
          </a:prstGeom>
          <a:noFill/>
          <a:ln>
            <a:noFill/>
          </a:ln>
        </p:spPr>
        <p:txBody>
          <a:bodyPr anchorCtr="0" anchor="t" bIns="91425" lIns="0" spcFirstLastPara="1" rIns="91425" wrap="square" tIns="91425">
            <a:noAutofit/>
          </a:bodyPr>
          <a:lstStyle/>
          <a:p>
            <a:pPr indent="0" lvl="0" marL="0" marR="0" rtl="0" algn="l">
              <a:lnSpc>
                <a:spcPct val="100000"/>
              </a:lnSpc>
              <a:spcBef>
                <a:spcPts val="0"/>
              </a:spcBef>
              <a:spcAft>
                <a:spcPts val="0"/>
              </a:spcAft>
              <a:buNone/>
            </a:pPr>
            <a:r>
              <a:rPr lang="en-US">
                <a:solidFill>
                  <a:srgbClr val="0F0F14"/>
                </a:solidFill>
              </a:rPr>
              <a:t>Describe the picture </a:t>
            </a:r>
            <a:endParaRPr>
              <a:solidFill>
                <a:srgbClr val="0F0F14"/>
              </a:solidFill>
            </a:endParaRPr>
          </a:p>
          <a:p>
            <a:pPr indent="0" lvl="0" marL="0" marR="0" rtl="0" algn="l">
              <a:lnSpc>
                <a:spcPct val="100000"/>
              </a:lnSpc>
              <a:spcBef>
                <a:spcPts val="0"/>
              </a:spcBef>
              <a:spcAft>
                <a:spcPts val="0"/>
              </a:spcAft>
              <a:buNone/>
            </a:pPr>
            <a:r>
              <a:t/>
            </a:r>
            <a:endParaRPr>
              <a:solidFill>
                <a:srgbClr val="0F0F14"/>
              </a:solidFill>
            </a:endParaRPr>
          </a:p>
          <a:p>
            <a:pPr indent="-317500" lvl="0" marL="457200" marR="0" rtl="0" algn="l">
              <a:lnSpc>
                <a:spcPct val="150000"/>
              </a:lnSpc>
              <a:spcBef>
                <a:spcPts val="900"/>
              </a:spcBef>
              <a:spcAft>
                <a:spcPts val="0"/>
              </a:spcAft>
              <a:buClr>
                <a:srgbClr val="0F0F14"/>
              </a:buClr>
              <a:buSzPts val="1400"/>
              <a:buAutoNum type="arabicPeriod"/>
            </a:pPr>
            <a:r>
              <a:rPr lang="en-US">
                <a:solidFill>
                  <a:srgbClr val="0F0F14"/>
                </a:solidFill>
              </a:rPr>
              <a:t>Select words that describe the qualities of the object in the picture?</a:t>
            </a:r>
            <a:endParaRPr>
              <a:solidFill>
                <a:srgbClr val="0F0F14"/>
              </a:solidFill>
            </a:endParaRPr>
          </a:p>
          <a:p>
            <a:pPr indent="-317500" lvl="0" marL="457200" marR="0" rtl="0" algn="l">
              <a:lnSpc>
                <a:spcPct val="150000"/>
              </a:lnSpc>
              <a:spcBef>
                <a:spcPts val="0"/>
              </a:spcBef>
              <a:spcAft>
                <a:spcPts val="0"/>
              </a:spcAft>
              <a:buClr>
                <a:srgbClr val="0F0F14"/>
              </a:buClr>
              <a:buSzPts val="1400"/>
              <a:buAutoNum type="arabicPeriod"/>
            </a:pPr>
            <a:r>
              <a:rPr lang="en-US">
                <a:solidFill>
                  <a:srgbClr val="0F0F14"/>
                </a:solidFill>
              </a:rPr>
              <a:t>What objects do we know of that have the same qualities as those we listed?</a:t>
            </a:r>
            <a:endParaRPr>
              <a:solidFill>
                <a:srgbClr val="0F0F14"/>
              </a:solidFill>
            </a:endParaRPr>
          </a:p>
          <a:p>
            <a:pPr indent="-317500" lvl="0" marL="457200" marR="0" rtl="0" algn="l">
              <a:lnSpc>
                <a:spcPct val="150000"/>
              </a:lnSpc>
              <a:spcBef>
                <a:spcPts val="0"/>
              </a:spcBef>
              <a:spcAft>
                <a:spcPts val="0"/>
              </a:spcAft>
              <a:buClr>
                <a:srgbClr val="0F0F14"/>
              </a:buClr>
              <a:buSzPts val="1400"/>
              <a:buAutoNum type="arabicPeriod"/>
            </a:pPr>
            <a:r>
              <a:rPr lang="en-US">
                <a:solidFill>
                  <a:schemeClr val="dk1"/>
                </a:solidFill>
              </a:rPr>
              <a:t>Do you have enough information in step 1) to select the correct option from step 2)?</a:t>
            </a:r>
            <a:endParaRPr>
              <a:solidFill>
                <a:schemeClr val="dk1"/>
              </a:solidFill>
            </a:endParaRPr>
          </a:p>
          <a:p>
            <a:pPr indent="0" lvl="0" marL="0" marR="0" rtl="0" algn="l">
              <a:lnSpc>
                <a:spcPct val="150000"/>
              </a:lnSpc>
              <a:spcBef>
                <a:spcPts val="900"/>
              </a:spcBef>
              <a:spcAft>
                <a:spcPts val="0"/>
              </a:spcAft>
              <a:buNone/>
            </a:pPr>
            <a:r>
              <a:t/>
            </a:r>
            <a:endParaRPr sz="1300">
              <a:solidFill>
                <a:srgbClr val="0F0F14"/>
              </a:solidFill>
            </a:endParaRPr>
          </a:p>
          <a:p>
            <a:pPr indent="0" lvl="0" marL="0" marR="0" rtl="0" algn="l">
              <a:lnSpc>
                <a:spcPct val="150000"/>
              </a:lnSpc>
              <a:spcBef>
                <a:spcPts val="900"/>
              </a:spcBef>
              <a:spcAft>
                <a:spcPts val="0"/>
              </a:spcAft>
              <a:buNone/>
            </a:pPr>
            <a:r>
              <a:t/>
            </a:r>
            <a:endParaRPr sz="1300">
              <a:solidFill>
                <a:srgbClr val="0F0F14"/>
              </a:solidFill>
            </a:endParaRPr>
          </a:p>
        </p:txBody>
      </p:sp>
      <p:pic>
        <p:nvPicPr>
          <p:cNvPr id="504" name="Google Shape;504;g270f14f3c42_0_1876"/>
          <p:cNvPicPr preferRelativeResize="0"/>
          <p:nvPr/>
        </p:nvPicPr>
        <p:blipFill rotWithShape="1">
          <a:blip r:embed="rId3">
            <a:alphaModFix/>
          </a:blip>
          <a:srcRect b="0" l="0" r="0" t="0"/>
          <a:stretch/>
        </p:blipFill>
        <p:spPr>
          <a:xfrm>
            <a:off x="5328950" y="1139650"/>
            <a:ext cx="3132374" cy="3134074"/>
          </a:xfrm>
          <a:prstGeom prst="rect">
            <a:avLst/>
          </a:prstGeom>
          <a:noFill/>
          <a:ln>
            <a:noFill/>
          </a:ln>
          <a:effectLst>
            <a:outerShdw blurRad="127000" rotWithShape="0" algn="tl" dir="2700000" dist="50800">
              <a:srgbClr val="000000">
                <a:alpha val="40000"/>
              </a:srgbClr>
            </a:outerShdw>
          </a:effectLst>
        </p:spPr>
      </p:pic>
      <p:sp>
        <p:nvSpPr>
          <p:cNvPr id="505" name="Google Shape;505;g270f14f3c42_0_1876"/>
          <p:cNvSpPr txBox="1"/>
          <p:nvPr/>
        </p:nvSpPr>
        <p:spPr>
          <a:xfrm>
            <a:off x="250825" y="1311326"/>
            <a:ext cx="2160600" cy="539700"/>
          </a:xfrm>
          <a:prstGeom prst="rect">
            <a:avLst/>
          </a:prstGeom>
          <a:noFill/>
          <a:ln>
            <a:noFill/>
          </a:ln>
        </p:spPr>
        <p:txBody>
          <a:bodyPr anchorCtr="0" anchor="b" bIns="91425" lIns="0" spcFirstLastPara="1" rIns="91425" wrap="square" tIns="91425">
            <a:noAutofit/>
          </a:bodyPr>
          <a:lstStyle/>
          <a:p>
            <a:pPr indent="0" lvl="0" marL="0" marR="0" rtl="0" algn="l">
              <a:lnSpc>
                <a:spcPct val="90000"/>
              </a:lnSpc>
              <a:spcBef>
                <a:spcPts val="0"/>
              </a:spcBef>
              <a:spcAft>
                <a:spcPts val="0"/>
              </a:spcAft>
              <a:buClr>
                <a:srgbClr val="0F0F14"/>
              </a:buClr>
              <a:buSzPts val="4400"/>
              <a:buFont typeface="Arial"/>
              <a:buNone/>
            </a:pPr>
            <a:r>
              <a:rPr b="1" lang="en-US" sz="2200">
                <a:solidFill>
                  <a:srgbClr val="0F0F14"/>
                </a:solidFill>
              </a:rPr>
              <a:t>Exercise 2</a:t>
            </a:r>
            <a:endParaRPr b="0" i="0" sz="2200" u="none" cap="none" strike="noStrike">
              <a:solidFill>
                <a:srgbClr val="0F0F14"/>
              </a:solidFill>
              <a:latin typeface="Arial"/>
              <a:ea typeface="Arial"/>
              <a:cs typeface="Arial"/>
              <a:sym typeface="Arial"/>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9" name="Shape 509"/>
        <p:cNvGrpSpPr/>
        <p:nvPr/>
      </p:nvGrpSpPr>
      <p:grpSpPr>
        <a:xfrm>
          <a:off x="0" y="0"/>
          <a:ext cx="0" cy="0"/>
          <a:chOff x="0" y="0"/>
          <a:chExt cx="0" cy="0"/>
        </a:xfrm>
      </p:grpSpPr>
      <p:sp>
        <p:nvSpPr>
          <p:cNvPr id="510" name="Google Shape;510;g271482249b4_0_1"/>
          <p:cNvSpPr txBox="1"/>
          <p:nvPr/>
        </p:nvSpPr>
        <p:spPr>
          <a:xfrm>
            <a:off x="250825" y="268300"/>
            <a:ext cx="7303800" cy="539700"/>
          </a:xfrm>
          <a:prstGeom prst="rect">
            <a:avLst/>
          </a:prstGeom>
          <a:noFill/>
          <a:ln>
            <a:noFill/>
          </a:ln>
        </p:spPr>
        <p:txBody>
          <a:bodyPr anchorCtr="0" anchor="t" bIns="91425" lIns="0" spcFirstLastPara="1" rIns="91425" wrap="square" tIns="0">
            <a:noAutofit/>
          </a:bodyPr>
          <a:lstStyle/>
          <a:p>
            <a:pPr indent="0" lvl="0" marL="0" rtl="0" algn="l">
              <a:lnSpc>
                <a:spcPct val="90000"/>
              </a:lnSpc>
              <a:spcBef>
                <a:spcPts val="0"/>
              </a:spcBef>
              <a:spcAft>
                <a:spcPts val="0"/>
              </a:spcAft>
              <a:buClr>
                <a:schemeClr val="dk1"/>
              </a:buClr>
              <a:buSzPts val="4400"/>
              <a:buFont typeface="Arial"/>
              <a:buNone/>
            </a:pPr>
            <a:r>
              <a:rPr b="1" lang="en-US" sz="2200">
                <a:solidFill>
                  <a:schemeClr val="dk1"/>
                </a:solidFill>
              </a:rPr>
              <a:t>Choosing the Right Words.</a:t>
            </a:r>
            <a:endParaRPr b="1" i="0" sz="2200" u="none" cap="none" strike="noStrike">
              <a:solidFill>
                <a:schemeClr val="dk2"/>
              </a:solidFill>
              <a:latin typeface="Arial"/>
              <a:ea typeface="Arial"/>
              <a:cs typeface="Arial"/>
              <a:sym typeface="Arial"/>
            </a:endParaRPr>
          </a:p>
        </p:txBody>
      </p:sp>
      <p:sp>
        <p:nvSpPr>
          <p:cNvPr id="511" name="Google Shape;511;g271482249b4_0_1"/>
          <p:cNvSpPr txBox="1"/>
          <p:nvPr/>
        </p:nvSpPr>
        <p:spPr>
          <a:xfrm>
            <a:off x="250825" y="800725"/>
            <a:ext cx="6845100" cy="431700"/>
          </a:xfrm>
          <a:prstGeom prst="rect">
            <a:avLst/>
          </a:prstGeom>
          <a:noFill/>
          <a:ln>
            <a:noFill/>
          </a:ln>
        </p:spPr>
        <p:txBody>
          <a:bodyPr anchorCtr="0" anchor="t" bIns="91425" lIns="0" spcFirstLastPara="1" rIns="91425" wrap="square" tIns="0">
            <a:noAutofit/>
          </a:bodyPr>
          <a:lstStyle/>
          <a:p>
            <a:pPr indent="0" lvl="0" marL="0" rtl="0" algn="l">
              <a:spcBef>
                <a:spcPts val="0"/>
              </a:spcBef>
              <a:spcAft>
                <a:spcPts val="0"/>
              </a:spcAft>
              <a:buClr>
                <a:schemeClr val="dk1"/>
              </a:buClr>
              <a:buSzPts val="2000"/>
              <a:buFont typeface="Arial"/>
              <a:buNone/>
            </a:pPr>
            <a:r>
              <a:rPr lang="en-US">
                <a:solidFill>
                  <a:srgbClr val="7F7F7F"/>
                </a:solidFill>
              </a:rPr>
              <a:t>How do we decide what something is?</a:t>
            </a:r>
            <a:endParaRPr b="0" i="0" sz="1350" u="none" cap="none" strike="noStrike">
              <a:solidFill>
                <a:srgbClr val="898989"/>
              </a:solidFill>
              <a:latin typeface="Arial"/>
              <a:ea typeface="Arial"/>
              <a:cs typeface="Arial"/>
              <a:sym typeface="Arial"/>
            </a:endParaRPr>
          </a:p>
        </p:txBody>
      </p:sp>
      <p:sp>
        <p:nvSpPr>
          <p:cNvPr id="512" name="Google Shape;512;g271482249b4_0_1"/>
          <p:cNvSpPr txBox="1"/>
          <p:nvPr/>
        </p:nvSpPr>
        <p:spPr>
          <a:xfrm>
            <a:off x="250825" y="2045375"/>
            <a:ext cx="3939000" cy="2972100"/>
          </a:xfrm>
          <a:prstGeom prst="rect">
            <a:avLst/>
          </a:prstGeom>
          <a:noFill/>
          <a:ln>
            <a:noFill/>
          </a:ln>
        </p:spPr>
        <p:txBody>
          <a:bodyPr anchorCtr="0" anchor="t" bIns="91425" lIns="0" spcFirstLastPara="1" rIns="91425" wrap="square" tIns="91425">
            <a:noAutofit/>
          </a:bodyPr>
          <a:lstStyle/>
          <a:p>
            <a:pPr indent="0" lvl="0" marL="0" marR="0" rtl="0" algn="l">
              <a:lnSpc>
                <a:spcPct val="100000"/>
              </a:lnSpc>
              <a:spcBef>
                <a:spcPts val="0"/>
              </a:spcBef>
              <a:spcAft>
                <a:spcPts val="0"/>
              </a:spcAft>
              <a:buNone/>
            </a:pPr>
            <a:r>
              <a:rPr lang="en-US">
                <a:solidFill>
                  <a:srgbClr val="0F0F14"/>
                </a:solidFill>
              </a:rPr>
              <a:t>Describe the picture </a:t>
            </a:r>
            <a:endParaRPr>
              <a:solidFill>
                <a:srgbClr val="0F0F14"/>
              </a:solidFill>
            </a:endParaRPr>
          </a:p>
          <a:p>
            <a:pPr indent="0" lvl="0" marL="0" marR="0" rtl="0" algn="l">
              <a:lnSpc>
                <a:spcPct val="100000"/>
              </a:lnSpc>
              <a:spcBef>
                <a:spcPts val="0"/>
              </a:spcBef>
              <a:spcAft>
                <a:spcPts val="0"/>
              </a:spcAft>
              <a:buNone/>
            </a:pPr>
            <a:r>
              <a:t/>
            </a:r>
            <a:endParaRPr>
              <a:solidFill>
                <a:srgbClr val="0F0F14"/>
              </a:solidFill>
            </a:endParaRPr>
          </a:p>
          <a:p>
            <a:pPr indent="-349250" lvl="0" marL="457200" marR="0" rtl="0" algn="l">
              <a:lnSpc>
                <a:spcPct val="150000"/>
              </a:lnSpc>
              <a:spcBef>
                <a:spcPts val="900"/>
              </a:spcBef>
              <a:spcAft>
                <a:spcPts val="0"/>
              </a:spcAft>
              <a:buClr>
                <a:srgbClr val="0F0F14"/>
              </a:buClr>
              <a:buSzPts val="1900"/>
              <a:buAutoNum type="arabicPeriod"/>
            </a:pPr>
            <a:r>
              <a:rPr lang="en-US" sz="1900">
                <a:solidFill>
                  <a:srgbClr val="0F0F14"/>
                </a:solidFill>
              </a:rPr>
              <a:t>Did Group One identify the thing that Group Two was describing?</a:t>
            </a:r>
            <a:endParaRPr sz="1900">
              <a:solidFill>
                <a:schemeClr val="dk1"/>
              </a:solidFill>
            </a:endParaRPr>
          </a:p>
          <a:p>
            <a:pPr indent="0" lvl="0" marL="0" marR="0" rtl="0" algn="l">
              <a:lnSpc>
                <a:spcPct val="150000"/>
              </a:lnSpc>
              <a:spcBef>
                <a:spcPts val="900"/>
              </a:spcBef>
              <a:spcAft>
                <a:spcPts val="0"/>
              </a:spcAft>
              <a:buNone/>
            </a:pPr>
            <a:r>
              <a:t/>
            </a:r>
            <a:endParaRPr sz="1300">
              <a:solidFill>
                <a:srgbClr val="0F0F14"/>
              </a:solidFill>
            </a:endParaRPr>
          </a:p>
          <a:p>
            <a:pPr indent="0" lvl="0" marL="0" marR="0" rtl="0" algn="l">
              <a:lnSpc>
                <a:spcPct val="150000"/>
              </a:lnSpc>
              <a:spcBef>
                <a:spcPts val="900"/>
              </a:spcBef>
              <a:spcAft>
                <a:spcPts val="0"/>
              </a:spcAft>
              <a:buNone/>
            </a:pPr>
            <a:r>
              <a:t/>
            </a:r>
            <a:endParaRPr sz="1300">
              <a:solidFill>
                <a:srgbClr val="0F0F14"/>
              </a:solidFill>
            </a:endParaRPr>
          </a:p>
        </p:txBody>
      </p:sp>
      <p:pic>
        <p:nvPicPr>
          <p:cNvPr id="513" name="Google Shape;513;g271482249b4_0_1"/>
          <p:cNvPicPr preferRelativeResize="0"/>
          <p:nvPr/>
        </p:nvPicPr>
        <p:blipFill rotWithShape="1">
          <a:blip r:embed="rId3">
            <a:alphaModFix/>
          </a:blip>
          <a:srcRect b="0" l="0" r="0" t="0"/>
          <a:stretch/>
        </p:blipFill>
        <p:spPr>
          <a:xfrm>
            <a:off x="5328950" y="1139650"/>
            <a:ext cx="3132374" cy="3134074"/>
          </a:xfrm>
          <a:prstGeom prst="rect">
            <a:avLst/>
          </a:prstGeom>
          <a:noFill/>
          <a:ln>
            <a:noFill/>
          </a:ln>
          <a:effectLst>
            <a:outerShdw blurRad="127000" rotWithShape="0" algn="tl" dir="2700000" dist="50800">
              <a:srgbClr val="000000">
                <a:alpha val="40000"/>
              </a:srgbClr>
            </a:outerShdw>
          </a:effectLst>
        </p:spPr>
      </p:pic>
      <p:sp>
        <p:nvSpPr>
          <p:cNvPr id="514" name="Google Shape;514;g271482249b4_0_1"/>
          <p:cNvSpPr txBox="1"/>
          <p:nvPr/>
        </p:nvSpPr>
        <p:spPr>
          <a:xfrm>
            <a:off x="250825" y="1311326"/>
            <a:ext cx="2160600" cy="539700"/>
          </a:xfrm>
          <a:prstGeom prst="rect">
            <a:avLst/>
          </a:prstGeom>
          <a:noFill/>
          <a:ln>
            <a:noFill/>
          </a:ln>
        </p:spPr>
        <p:txBody>
          <a:bodyPr anchorCtr="0" anchor="b" bIns="91425" lIns="0" spcFirstLastPara="1" rIns="91425" wrap="square" tIns="91425">
            <a:noAutofit/>
          </a:bodyPr>
          <a:lstStyle/>
          <a:p>
            <a:pPr indent="0" lvl="0" marL="0" marR="0" rtl="0" algn="l">
              <a:lnSpc>
                <a:spcPct val="90000"/>
              </a:lnSpc>
              <a:spcBef>
                <a:spcPts val="0"/>
              </a:spcBef>
              <a:spcAft>
                <a:spcPts val="0"/>
              </a:spcAft>
              <a:buClr>
                <a:srgbClr val="0F0F14"/>
              </a:buClr>
              <a:buSzPts val="4400"/>
              <a:buFont typeface="Arial"/>
              <a:buNone/>
            </a:pPr>
            <a:r>
              <a:rPr b="1" lang="en-US" sz="2200">
                <a:solidFill>
                  <a:srgbClr val="0F0F14"/>
                </a:solidFill>
              </a:rPr>
              <a:t>Exercise 2</a:t>
            </a:r>
            <a:endParaRPr b="0" i="0" sz="2200" u="none" cap="none" strike="noStrike">
              <a:solidFill>
                <a:srgbClr val="0F0F14"/>
              </a:solidFill>
              <a:latin typeface="Arial"/>
              <a:ea typeface="Arial"/>
              <a:cs typeface="Arial"/>
              <a:sym typeface="Arial"/>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8" name="Shape 518"/>
        <p:cNvGrpSpPr/>
        <p:nvPr/>
      </p:nvGrpSpPr>
      <p:grpSpPr>
        <a:xfrm>
          <a:off x="0" y="0"/>
          <a:ext cx="0" cy="0"/>
          <a:chOff x="0" y="0"/>
          <a:chExt cx="0" cy="0"/>
        </a:xfrm>
      </p:grpSpPr>
      <p:sp>
        <p:nvSpPr>
          <p:cNvPr id="519" name="Google Shape;519;g22ee2d48f39_0_37"/>
          <p:cNvSpPr txBox="1"/>
          <p:nvPr/>
        </p:nvSpPr>
        <p:spPr>
          <a:xfrm>
            <a:off x="250825" y="268300"/>
            <a:ext cx="7303800" cy="539700"/>
          </a:xfrm>
          <a:prstGeom prst="rect">
            <a:avLst/>
          </a:prstGeom>
          <a:noFill/>
          <a:ln>
            <a:noFill/>
          </a:ln>
        </p:spPr>
        <p:txBody>
          <a:bodyPr anchorCtr="0" anchor="t" bIns="91425" lIns="0" spcFirstLastPara="1" rIns="91425" wrap="square" tIns="0">
            <a:noAutofit/>
          </a:bodyPr>
          <a:lstStyle/>
          <a:p>
            <a:pPr indent="0" lvl="0" marL="0" rtl="0" algn="l">
              <a:lnSpc>
                <a:spcPct val="90000"/>
              </a:lnSpc>
              <a:spcBef>
                <a:spcPts val="0"/>
              </a:spcBef>
              <a:spcAft>
                <a:spcPts val="0"/>
              </a:spcAft>
              <a:buClr>
                <a:schemeClr val="dk1"/>
              </a:buClr>
              <a:buSzPts val="4400"/>
              <a:buFont typeface="Arial"/>
              <a:buNone/>
            </a:pPr>
            <a:r>
              <a:rPr b="1" lang="en-US" sz="2200">
                <a:solidFill>
                  <a:schemeClr val="dk1"/>
                </a:solidFill>
              </a:rPr>
              <a:t>Choosing the Right Words</a:t>
            </a:r>
            <a:r>
              <a:rPr b="1" lang="en-US" sz="2200">
                <a:solidFill>
                  <a:schemeClr val="dk1"/>
                </a:solidFill>
              </a:rPr>
              <a:t>.</a:t>
            </a:r>
            <a:endParaRPr b="1" i="0" sz="2200" u="none" cap="none" strike="noStrike">
              <a:solidFill>
                <a:schemeClr val="dk2"/>
              </a:solidFill>
              <a:latin typeface="Arial"/>
              <a:ea typeface="Arial"/>
              <a:cs typeface="Arial"/>
              <a:sym typeface="Arial"/>
            </a:endParaRPr>
          </a:p>
        </p:txBody>
      </p:sp>
      <p:sp>
        <p:nvSpPr>
          <p:cNvPr id="520" name="Google Shape;520;g22ee2d48f39_0_37"/>
          <p:cNvSpPr txBox="1"/>
          <p:nvPr/>
        </p:nvSpPr>
        <p:spPr>
          <a:xfrm>
            <a:off x="250825" y="800725"/>
            <a:ext cx="6845100" cy="431700"/>
          </a:xfrm>
          <a:prstGeom prst="rect">
            <a:avLst/>
          </a:prstGeom>
          <a:noFill/>
          <a:ln>
            <a:noFill/>
          </a:ln>
        </p:spPr>
        <p:txBody>
          <a:bodyPr anchorCtr="0" anchor="t" bIns="91425" lIns="0" spcFirstLastPara="1" rIns="91425" wrap="square" tIns="0">
            <a:noAutofit/>
          </a:bodyPr>
          <a:lstStyle/>
          <a:p>
            <a:pPr indent="0" lvl="0" marL="0" rtl="0" algn="l">
              <a:spcBef>
                <a:spcPts val="0"/>
              </a:spcBef>
              <a:spcAft>
                <a:spcPts val="0"/>
              </a:spcAft>
              <a:buClr>
                <a:schemeClr val="dk1"/>
              </a:buClr>
              <a:buSzPts val="2000"/>
              <a:buFont typeface="Arial"/>
              <a:buNone/>
            </a:pPr>
            <a:r>
              <a:rPr lang="en-US">
                <a:solidFill>
                  <a:srgbClr val="7F7F7F"/>
                </a:solidFill>
              </a:rPr>
              <a:t>How did we decide that this was an apple</a:t>
            </a:r>
            <a:endParaRPr b="0" i="0" sz="1350" u="none" cap="none" strike="noStrike">
              <a:solidFill>
                <a:srgbClr val="898989"/>
              </a:solidFill>
              <a:latin typeface="Arial"/>
              <a:ea typeface="Arial"/>
              <a:cs typeface="Arial"/>
              <a:sym typeface="Arial"/>
            </a:endParaRPr>
          </a:p>
        </p:txBody>
      </p:sp>
      <p:sp>
        <p:nvSpPr>
          <p:cNvPr id="521" name="Google Shape;521;g22ee2d48f39_0_37"/>
          <p:cNvSpPr txBox="1"/>
          <p:nvPr/>
        </p:nvSpPr>
        <p:spPr>
          <a:xfrm>
            <a:off x="250825" y="2045375"/>
            <a:ext cx="4393200" cy="2972100"/>
          </a:xfrm>
          <a:prstGeom prst="rect">
            <a:avLst/>
          </a:prstGeom>
          <a:noFill/>
          <a:ln>
            <a:noFill/>
          </a:ln>
        </p:spPr>
        <p:txBody>
          <a:bodyPr anchorCtr="0" anchor="t" bIns="91425" lIns="0" spcFirstLastPara="1" rIns="91425" wrap="square" tIns="91425">
            <a:noAutofit/>
          </a:bodyPr>
          <a:lstStyle/>
          <a:p>
            <a:pPr indent="0" lvl="0" marL="0" marR="0" rtl="0" algn="l">
              <a:lnSpc>
                <a:spcPct val="100000"/>
              </a:lnSpc>
              <a:spcBef>
                <a:spcPts val="0"/>
              </a:spcBef>
              <a:spcAft>
                <a:spcPts val="0"/>
              </a:spcAft>
              <a:buNone/>
            </a:pPr>
            <a:r>
              <a:rPr lang="en-US">
                <a:solidFill>
                  <a:srgbClr val="0F0F14"/>
                </a:solidFill>
              </a:rPr>
              <a:t>Describing the apple without using the word apple.</a:t>
            </a:r>
            <a:endParaRPr>
              <a:solidFill>
                <a:srgbClr val="0F0F14"/>
              </a:solidFill>
            </a:endParaRPr>
          </a:p>
          <a:p>
            <a:pPr indent="0" lvl="0" marL="0" rtl="0" algn="l">
              <a:spcBef>
                <a:spcPts val="0"/>
              </a:spcBef>
              <a:spcAft>
                <a:spcPts val="0"/>
              </a:spcAft>
              <a:buNone/>
            </a:pPr>
            <a:r>
              <a:t/>
            </a:r>
            <a:endParaRPr>
              <a:solidFill>
                <a:schemeClr val="dk1"/>
              </a:solidFill>
            </a:endParaRPr>
          </a:p>
          <a:p>
            <a:pPr indent="-317500" lvl="0" marL="457200" marR="0" rtl="0" algn="l">
              <a:lnSpc>
                <a:spcPct val="150000"/>
              </a:lnSpc>
              <a:spcBef>
                <a:spcPts val="900"/>
              </a:spcBef>
              <a:spcAft>
                <a:spcPts val="0"/>
              </a:spcAft>
              <a:buClr>
                <a:srgbClr val="0F0F14"/>
              </a:buClr>
              <a:buSzPts val="1400"/>
              <a:buAutoNum type="arabicPeriod"/>
            </a:pPr>
            <a:r>
              <a:rPr lang="en-US">
                <a:solidFill>
                  <a:srgbClr val="0F0F14"/>
                </a:solidFill>
              </a:rPr>
              <a:t>Select words that describe the qualities of the object in the picture?</a:t>
            </a:r>
            <a:endParaRPr>
              <a:solidFill>
                <a:srgbClr val="0F0F14"/>
              </a:solidFill>
            </a:endParaRPr>
          </a:p>
          <a:p>
            <a:pPr indent="-317500" lvl="0" marL="457200" marR="0" rtl="0" algn="l">
              <a:lnSpc>
                <a:spcPct val="150000"/>
              </a:lnSpc>
              <a:spcBef>
                <a:spcPts val="0"/>
              </a:spcBef>
              <a:spcAft>
                <a:spcPts val="0"/>
              </a:spcAft>
              <a:buClr>
                <a:srgbClr val="0F0F14"/>
              </a:buClr>
              <a:buSzPts val="1400"/>
              <a:buAutoNum type="arabicPeriod"/>
            </a:pPr>
            <a:r>
              <a:rPr lang="en-US">
                <a:solidFill>
                  <a:srgbClr val="0F0F14"/>
                </a:solidFill>
              </a:rPr>
              <a:t>What objects do we know of that have the same qualities as those we listed?</a:t>
            </a:r>
            <a:endParaRPr>
              <a:solidFill>
                <a:srgbClr val="0F0F14"/>
              </a:solidFill>
            </a:endParaRPr>
          </a:p>
          <a:p>
            <a:pPr indent="-317500" lvl="0" marL="457200" marR="0" rtl="0" algn="l">
              <a:lnSpc>
                <a:spcPct val="150000"/>
              </a:lnSpc>
              <a:spcBef>
                <a:spcPts val="0"/>
              </a:spcBef>
              <a:spcAft>
                <a:spcPts val="0"/>
              </a:spcAft>
              <a:buClr>
                <a:srgbClr val="0F0F14"/>
              </a:buClr>
              <a:buSzPts val="1400"/>
              <a:buAutoNum type="arabicPeriod"/>
            </a:pPr>
            <a:r>
              <a:rPr lang="en-US">
                <a:solidFill>
                  <a:schemeClr val="dk1"/>
                </a:solidFill>
              </a:rPr>
              <a:t>Do you have enough information in step 1) to select the correct option from step 2)?</a:t>
            </a:r>
            <a:endParaRPr>
              <a:solidFill>
                <a:schemeClr val="dk1"/>
              </a:solidFill>
            </a:endParaRPr>
          </a:p>
          <a:p>
            <a:pPr indent="0" lvl="0" marL="0" marR="0" rtl="0" algn="l">
              <a:lnSpc>
                <a:spcPct val="150000"/>
              </a:lnSpc>
              <a:spcBef>
                <a:spcPts val="900"/>
              </a:spcBef>
              <a:spcAft>
                <a:spcPts val="0"/>
              </a:spcAft>
              <a:buNone/>
            </a:pPr>
            <a:r>
              <a:t/>
            </a:r>
            <a:endParaRPr sz="1300">
              <a:solidFill>
                <a:srgbClr val="0F0F14"/>
              </a:solidFill>
            </a:endParaRPr>
          </a:p>
          <a:p>
            <a:pPr indent="0" lvl="0" marL="0" marR="0" rtl="0" algn="l">
              <a:lnSpc>
                <a:spcPct val="150000"/>
              </a:lnSpc>
              <a:spcBef>
                <a:spcPts val="900"/>
              </a:spcBef>
              <a:spcAft>
                <a:spcPts val="0"/>
              </a:spcAft>
              <a:buNone/>
            </a:pPr>
            <a:r>
              <a:t/>
            </a:r>
            <a:endParaRPr sz="1300">
              <a:solidFill>
                <a:srgbClr val="0F0F14"/>
              </a:solidFill>
            </a:endParaRPr>
          </a:p>
        </p:txBody>
      </p:sp>
      <p:pic>
        <p:nvPicPr>
          <p:cNvPr id="522" name="Google Shape;522;g22ee2d48f39_0_37"/>
          <p:cNvPicPr preferRelativeResize="0"/>
          <p:nvPr/>
        </p:nvPicPr>
        <p:blipFill rotWithShape="1">
          <a:blip r:embed="rId3">
            <a:alphaModFix/>
          </a:blip>
          <a:srcRect b="0" l="16375" r="32801" t="0"/>
          <a:stretch/>
        </p:blipFill>
        <p:spPr>
          <a:xfrm>
            <a:off x="5545199" y="1139646"/>
            <a:ext cx="2699750" cy="3134075"/>
          </a:xfrm>
          <a:prstGeom prst="rect">
            <a:avLst/>
          </a:prstGeom>
          <a:noFill/>
          <a:ln>
            <a:noFill/>
          </a:ln>
          <a:effectLst>
            <a:outerShdw blurRad="127000" rotWithShape="0" algn="tl" dir="2700000" dist="50800">
              <a:srgbClr val="000000">
                <a:alpha val="40000"/>
              </a:srgbClr>
            </a:outerShdw>
          </a:effectLst>
        </p:spPr>
      </p:pic>
      <p:sp>
        <p:nvSpPr>
          <p:cNvPr id="523" name="Google Shape;523;g22ee2d48f39_0_37"/>
          <p:cNvSpPr txBox="1"/>
          <p:nvPr/>
        </p:nvSpPr>
        <p:spPr>
          <a:xfrm>
            <a:off x="250825" y="1311326"/>
            <a:ext cx="2160600" cy="539700"/>
          </a:xfrm>
          <a:prstGeom prst="rect">
            <a:avLst/>
          </a:prstGeom>
          <a:noFill/>
          <a:ln>
            <a:noFill/>
          </a:ln>
        </p:spPr>
        <p:txBody>
          <a:bodyPr anchorCtr="0" anchor="b" bIns="91425" lIns="0" spcFirstLastPara="1" rIns="91425" wrap="square" tIns="91425">
            <a:noAutofit/>
          </a:bodyPr>
          <a:lstStyle/>
          <a:p>
            <a:pPr indent="0" lvl="0" marL="0" marR="0" rtl="0" algn="l">
              <a:lnSpc>
                <a:spcPct val="90000"/>
              </a:lnSpc>
              <a:spcBef>
                <a:spcPts val="0"/>
              </a:spcBef>
              <a:spcAft>
                <a:spcPts val="0"/>
              </a:spcAft>
              <a:buClr>
                <a:srgbClr val="0F0F14"/>
              </a:buClr>
              <a:buSzPts val="4400"/>
              <a:buFont typeface="Arial"/>
              <a:buNone/>
            </a:pPr>
            <a:r>
              <a:rPr b="1" lang="en-US" sz="2200">
                <a:solidFill>
                  <a:srgbClr val="0F0F14"/>
                </a:solidFill>
              </a:rPr>
              <a:t>Exercise 2</a:t>
            </a:r>
            <a:endParaRPr b="0" i="0" sz="2200" u="none" cap="none" strike="noStrike">
              <a:solidFill>
                <a:srgbClr val="0F0F14"/>
              </a:solidFill>
              <a:latin typeface="Arial"/>
              <a:ea typeface="Arial"/>
              <a:cs typeface="Arial"/>
              <a:sym typeface="Arial"/>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7" name="Shape 527"/>
        <p:cNvGrpSpPr/>
        <p:nvPr/>
      </p:nvGrpSpPr>
      <p:grpSpPr>
        <a:xfrm>
          <a:off x="0" y="0"/>
          <a:ext cx="0" cy="0"/>
          <a:chOff x="0" y="0"/>
          <a:chExt cx="0" cy="0"/>
        </a:xfrm>
      </p:grpSpPr>
      <p:sp>
        <p:nvSpPr>
          <p:cNvPr id="528" name="Google Shape;528;g271878f09bc_0_5"/>
          <p:cNvSpPr txBox="1"/>
          <p:nvPr/>
        </p:nvSpPr>
        <p:spPr>
          <a:xfrm>
            <a:off x="250825" y="268300"/>
            <a:ext cx="7303800" cy="539700"/>
          </a:xfrm>
          <a:prstGeom prst="rect">
            <a:avLst/>
          </a:prstGeom>
          <a:noFill/>
          <a:ln>
            <a:noFill/>
          </a:ln>
        </p:spPr>
        <p:txBody>
          <a:bodyPr anchorCtr="0" anchor="t" bIns="91425" lIns="0" spcFirstLastPara="1" rIns="91425" wrap="square" tIns="0">
            <a:noAutofit/>
          </a:bodyPr>
          <a:lstStyle/>
          <a:p>
            <a:pPr indent="0" lvl="0" marL="0" rtl="0" algn="l">
              <a:lnSpc>
                <a:spcPct val="90000"/>
              </a:lnSpc>
              <a:spcBef>
                <a:spcPts val="0"/>
              </a:spcBef>
              <a:spcAft>
                <a:spcPts val="0"/>
              </a:spcAft>
              <a:buClr>
                <a:schemeClr val="dk1"/>
              </a:buClr>
              <a:buSzPts val="4400"/>
              <a:buFont typeface="Arial"/>
              <a:buNone/>
            </a:pPr>
            <a:r>
              <a:rPr b="1" lang="en-US" sz="2200">
                <a:solidFill>
                  <a:schemeClr val="dk1"/>
                </a:solidFill>
              </a:rPr>
              <a:t>Choosing the Right Words.</a:t>
            </a:r>
            <a:endParaRPr b="1" i="0" sz="2200" u="none" cap="none" strike="noStrike">
              <a:solidFill>
                <a:schemeClr val="dk2"/>
              </a:solidFill>
              <a:latin typeface="Arial"/>
              <a:ea typeface="Arial"/>
              <a:cs typeface="Arial"/>
              <a:sym typeface="Arial"/>
            </a:endParaRPr>
          </a:p>
        </p:txBody>
      </p:sp>
      <p:sp>
        <p:nvSpPr>
          <p:cNvPr id="529" name="Google Shape;529;g271878f09bc_0_5"/>
          <p:cNvSpPr txBox="1"/>
          <p:nvPr/>
        </p:nvSpPr>
        <p:spPr>
          <a:xfrm>
            <a:off x="250825" y="800725"/>
            <a:ext cx="6845100" cy="431700"/>
          </a:xfrm>
          <a:prstGeom prst="rect">
            <a:avLst/>
          </a:prstGeom>
          <a:noFill/>
          <a:ln>
            <a:noFill/>
          </a:ln>
        </p:spPr>
        <p:txBody>
          <a:bodyPr anchorCtr="0" anchor="t" bIns="91425" lIns="0" spcFirstLastPara="1" rIns="91425" wrap="square" tIns="0">
            <a:noAutofit/>
          </a:bodyPr>
          <a:lstStyle/>
          <a:p>
            <a:pPr indent="0" lvl="0" marL="0" rtl="0" algn="l">
              <a:spcBef>
                <a:spcPts val="0"/>
              </a:spcBef>
              <a:spcAft>
                <a:spcPts val="0"/>
              </a:spcAft>
              <a:buClr>
                <a:schemeClr val="dk1"/>
              </a:buClr>
              <a:buSzPts val="2000"/>
              <a:buFont typeface="Arial"/>
              <a:buNone/>
            </a:pPr>
            <a:r>
              <a:rPr lang="en-US">
                <a:solidFill>
                  <a:srgbClr val="7F7F7F"/>
                </a:solidFill>
              </a:rPr>
              <a:t>How did we decide that this was an apple</a:t>
            </a:r>
            <a:endParaRPr b="0" i="0" sz="1350" u="none" cap="none" strike="noStrike">
              <a:solidFill>
                <a:srgbClr val="898989"/>
              </a:solidFill>
              <a:latin typeface="Arial"/>
              <a:ea typeface="Arial"/>
              <a:cs typeface="Arial"/>
              <a:sym typeface="Arial"/>
            </a:endParaRPr>
          </a:p>
        </p:txBody>
      </p:sp>
      <p:sp>
        <p:nvSpPr>
          <p:cNvPr id="530" name="Google Shape;530;g271878f09bc_0_5"/>
          <p:cNvSpPr txBox="1"/>
          <p:nvPr/>
        </p:nvSpPr>
        <p:spPr>
          <a:xfrm>
            <a:off x="250825" y="2045375"/>
            <a:ext cx="4393200" cy="2972100"/>
          </a:xfrm>
          <a:prstGeom prst="rect">
            <a:avLst/>
          </a:prstGeom>
          <a:noFill/>
          <a:ln>
            <a:noFill/>
          </a:ln>
        </p:spPr>
        <p:txBody>
          <a:bodyPr anchorCtr="0" anchor="t" bIns="91425" lIns="0" spcFirstLastPara="1" rIns="91425" wrap="square" tIns="91425">
            <a:noAutofit/>
          </a:bodyPr>
          <a:lstStyle/>
          <a:p>
            <a:pPr indent="0" lvl="0" marL="0" marR="0" rtl="0" algn="l">
              <a:lnSpc>
                <a:spcPct val="100000"/>
              </a:lnSpc>
              <a:spcBef>
                <a:spcPts val="0"/>
              </a:spcBef>
              <a:spcAft>
                <a:spcPts val="0"/>
              </a:spcAft>
              <a:buNone/>
            </a:pPr>
            <a:r>
              <a:rPr lang="en-US">
                <a:solidFill>
                  <a:srgbClr val="0F0F14"/>
                </a:solidFill>
              </a:rPr>
              <a:t>Describing the apple without using the word apple.</a:t>
            </a:r>
            <a:endParaRPr>
              <a:solidFill>
                <a:srgbClr val="0F0F14"/>
              </a:solidFill>
            </a:endParaRPr>
          </a:p>
          <a:p>
            <a:pPr indent="0" lvl="0" marL="0" rtl="0" algn="l">
              <a:spcBef>
                <a:spcPts val="0"/>
              </a:spcBef>
              <a:spcAft>
                <a:spcPts val="0"/>
              </a:spcAft>
              <a:buNone/>
            </a:pPr>
            <a:r>
              <a:t/>
            </a:r>
            <a:endParaRPr>
              <a:solidFill>
                <a:schemeClr val="dk1"/>
              </a:solidFill>
            </a:endParaRPr>
          </a:p>
          <a:p>
            <a:pPr indent="-317500" lvl="0" marL="457200" marR="0" rtl="0" algn="l">
              <a:lnSpc>
                <a:spcPct val="150000"/>
              </a:lnSpc>
              <a:spcBef>
                <a:spcPts val="900"/>
              </a:spcBef>
              <a:spcAft>
                <a:spcPts val="0"/>
              </a:spcAft>
              <a:buClr>
                <a:srgbClr val="0F0F14"/>
              </a:buClr>
              <a:buSzPts val="1400"/>
              <a:buAutoNum type="arabicPeriod"/>
            </a:pPr>
            <a:r>
              <a:rPr lang="en-US">
                <a:solidFill>
                  <a:srgbClr val="0F0F14"/>
                </a:solidFill>
              </a:rPr>
              <a:t>Select words that describe the qualities of the object in the picture?</a:t>
            </a:r>
            <a:endParaRPr>
              <a:solidFill>
                <a:srgbClr val="0F0F14"/>
              </a:solidFill>
            </a:endParaRPr>
          </a:p>
          <a:p>
            <a:pPr indent="-317500" lvl="0" marL="457200" marR="0" rtl="0" algn="l">
              <a:lnSpc>
                <a:spcPct val="150000"/>
              </a:lnSpc>
              <a:spcBef>
                <a:spcPts val="0"/>
              </a:spcBef>
              <a:spcAft>
                <a:spcPts val="0"/>
              </a:spcAft>
              <a:buClr>
                <a:srgbClr val="0F0F14"/>
              </a:buClr>
              <a:buSzPts val="1400"/>
              <a:buAutoNum type="arabicPeriod"/>
            </a:pPr>
            <a:r>
              <a:rPr lang="en-US">
                <a:solidFill>
                  <a:srgbClr val="0F0F14"/>
                </a:solidFill>
              </a:rPr>
              <a:t>What objects do we know of that have the same qualities as those we listed?</a:t>
            </a:r>
            <a:endParaRPr>
              <a:solidFill>
                <a:srgbClr val="0F0F14"/>
              </a:solidFill>
            </a:endParaRPr>
          </a:p>
          <a:p>
            <a:pPr indent="-317500" lvl="0" marL="457200" marR="0" rtl="0" algn="l">
              <a:lnSpc>
                <a:spcPct val="150000"/>
              </a:lnSpc>
              <a:spcBef>
                <a:spcPts val="0"/>
              </a:spcBef>
              <a:spcAft>
                <a:spcPts val="0"/>
              </a:spcAft>
              <a:buClr>
                <a:srgbClr val="0F0F14"/>
              </a:buClr>
              <a:buSzPts val="1400"/>
              <a:buAutoNum type="arabicPeriod"/>
            </a:pPr>
            <a:r>
              <a:rPr lang="en-US">
                <a:solidFill>
                  <a:schemeClr val="dk1"/>
                </a:solidFill>
              </a:rPr>
              <a:t>Do you have enough information in step 1) to select the correct option from step 2)?</a:t>
            </a:r>
            <a:endParaRPr>
              <a:solidFill>
                <a:schemeClr val="dk1"/>
              </a:solidFill>
            </a:endParaRPr>
          </a:p>
          <a:p>
            <a:pPr indent="0" lvl="0" marL="0" marR="0" rtl="0" algn="l">
              <a:lnSpc>
                <a:spcPct val="150000"/>
              </a:lnSpc>
              <a:spcBef>
                <a:spcPts val="900"/>
              </a:spcBef>
              <a:spcAft>
                <a:spcPts val="0"/>
              </a:spcAft>
              <a:buNone/>
            </a:pPr>
            <a:r>
              <a:t/>
            </a:r>
            <a:endParaRPr sz="1300">
              <a:solidFill>
                <a:srgbClr val="0F0F14"/>
              </a:solidFill>
            </a:endParaRPr>
          </a:p>
          <a:p>
            <a:pPr indent="0" lvl="0" marL="0" marR="0" rtl="0" algn="l">
              <a:lnSpc>
                <a:spcPct val="150000"/>
              </a:lnSpc>
              <a:spcBef>
                <a:spcPts val="900"/>
              </a:spcBef>
              <a:spcAft>
                <a:spcPts val="0"/>
              </a:spcAft>
              <a:buNone/>
            </a:pPr>
            <a:r>
              <a:t/>
            </a:r>
            <a:endParaRPr sz="1300">
              <a:solidFill>
                <a:srgbClr val="0F0F14"/>
              </a:solidFill>
            </a:endParaRPr>
          </a:p>
        </p:txBody>
      </p:sp>
      <p:sp>
        <p:nvSpPr>
          <p:cNvPr id="531" name="Google Shape;531;g271878f09bc_0_5"/>
          <p:cNvSpPr txBox="1"/>
          <p:nvPr/>
        </p:nvSpPr>
        <p:spPr>
          <a:xfrm>
            <a:off x="250825" y="1311325"/>
            <a:ext cx="3661200" cy="539700"/>
          </a:xfrm>
          <a:prstGeom prst="rect">
            <a:avLst/>
          </a:prstGeom>
          <a:noFill/>
          <a:ln>
            <a:noFill/>
          </a:ln>
        </p:spPr>
        <p:txBody>
          <a:bodyPr anchorCtr="0" anchor="b" bIns="91425" lIns="0" spcFirstLastPara="1" rIns="91425" wrap="square" tIns="91425">
            <a:noAutofit/>
          </a:bodyPr>
          <a:lstStyle/>
          <a:p>
            <a:pPr indent="0" lvl="0" marL="0" marR="0" rtl="0" algn="l">
              <a:lnSpc>
                <a:spcPct val="90000"/>
              </a:lnSpc>
              <a:spcBef>
                <a:spcPts val="0"/>
              </a:spcBef>
              <a:spcAft>
                <a:spcPts val="0"/>
              </a:spcAft>
              <a:buClr>
                <a:srgbClr val="0F0F14"/>
              </a:buClr>
              <a:buSzPts val="4400"/>
              <a:buFont typeface="Arial"/>
              <a:buNone/>
            </a:pPr>
            <a:r>
              <a:rPr b="1" lang="en-US" sz="2200">
                <a:solidFill>
                  <a:srgbClr val="0F0F14"/>
                </a:solidFill>
              </a:rPr>
              <a:t>Exercise 2 - alternate</a:t>
            </a:r>
            <a:endParaRPr b="0" i="0" sz="2200" u="none" cap="none" strike="noStrike">
              <a:solidFill>
                <a:srgbClr val="0F0F14"/>
              </a:solidFill>
              <a:latin typeface="Arial"/>
              <a:ea typeface="Arial"/>
              <a:cs typeface="Arial"/>
              <a:sym typeface="Arial"/>
            </a:endParaRPr>
          </a:p>
        </p:txBody>
      </p:sp>
      <p:pic>
        <p:nvPicPr>
          <p:cNvPr id="532" name="Google Shape;532;g271878f09bc_0_5"/>
          <p:cNvPicPr preferRelativeResize="0"/>
          <p:nvPr/>
        </p:nvPicPr>
        <p:blipFill rotWithShape="1">
          <a:blip r:embed="rId3">
            <a:alphaModFix/>
          </a:blip>
          <a:srcRect b="0" l="20833" r="17692" t="8900"/>
          <a:stretch/>
        </p:blipFill>
        <p:spPr>
          <a:xfrm>
            <a:off x="5293184" y="1016775"/>
            <a:ext cx="3115740" cy="3463150"/>
          </a:xfrm>
          <a:prstGeom prst="rect">
            <a:avLst/>
          </a:prstGeom>
          <a:noFill/>
          <a:ln>
            <a:noFill/>
          </a:ln>
          <a:effectLst>
            <a:outerShdw blurRad="127000" rotWithShape="0" algn="tl" dir="2700000" dist="50800">
              <a:srgbClr val="000000">
                <a:alpha val="40000"/>
              </a:srgbClr>
            </a:outerShdw>
          </a:effectLst>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6" name="Shape 536"/>
        <p:cNvGrpSpPr/>
        <p:nvPr/>
      </p:nvGrpSpPr>
      <p:grpSpPr>
        <a:xfrm>
          <a:off x="0" y="0"/>
          <a:ext cx="0" cy="0"/>
          <a:chOff x="0" y="0"/>
          <a:chExt cx="0" cy="0"/>
        </a:xfrm>
      </p:grpSpPr>
      <p:sp>
        <p:nvSpPr>
          <p:cNvPr id="537" name="Google Shape;537;g270f14f3c42_0_1365"/>
          <p:cNvSpPr txBox="1"/>
          <p:nvPr/>
        </p:nvSpPr>
        <p:spPr>
          <a:xfrm>
            <a:off x="250825" y="2895600"/>
            <a:ext cx="2160600" cy="2061600"/>
          </a:xfrm>
          <a:prstGeom prst="rect">
            <a:avLst/>
          </a:prstGeom>
          <a:noFill/>
          <a:ln>
            <a:noFill/>
          </a:ln>
        </p:spPr>
        <p:txBody>
          <a:bodyPr anchorCtr="0" anchor="t" bIns="91425" lIns="0" spcFirstLastPara="1" rIns="91425" wrap="square" tIns="91425">
            <a:normAutofit/>
          </a:bodyPr>
          <a:lstStyle/>
          <a:p>
            <a:pPr indent="0" lvl="0" marL="457200" marR="0" rtl="0" algn="l">
              <a:lnSpc>
                <a:spcPct val="100000"/>
              </a:lnSpc>
              <a:spcBef>
                <a:spcPts val="0"/>
              </a:spcBef>
              <a:spcAft>
                <a:spcPts val="0"/>
              </a:spcAft>
              <a:buNone/>
            </a:pPr>
            <a:r>
              <a:t/>
            </a:r>
            <a:endParaRPr b="0" i="0" sz="1000" u="none" cap="none" strike="noStrike">
              <a:solidFill>
                <a:srgbClr val="000000"/>
              </a:solidFill>
              <a:latin typeface="Arial"/>
              <a:ea typeface="Arial"/>
              <a:cs typeface="Arial"/>
              <a:sym typeface="Arial"/>
            </a:endParaRPr>
          </a:p>
        </p:txBody>
      </p:sp>
      <p:sp>
        <p:nvSpPr>
          <p:cNvPr id="538" name="Google Shape;538;g270f14f3c42_0_1365"/>
          <p:cNvSpPr txBox="1"/>
          <p:nvPr/>
        </p:nvSpPr>
        <p:spPr>
          <a:xfrm>
            <a:off x="6920200" y="268300"/>
            <a:ext cx="1944900" cy="146700"/>
          </a:xfrm>
          <a:prstGeom prst="rect">
            <a:avLst/>
          </a:prstGeom>
          <a:noFill/>
          <a:ln>
            <a:noFill/>
          </a:ln>
        </p:spPr>
        <p:txBody>
          <a:bodyPr anchorCtr="0" anchor="t" bIns="91425" lIns="0" spcFirstLastPara="1" rIns="0" wrap="square" tIns="0">
            <a:noAutofit/>
          </a:bodyPr>
          <a:lstStyle/>
          <a:p>
            <a:pPr indent="0" lvl="0" marL="0" marR="0" rtl="0" algn="r">
              <a:lnSpc>
                <a:spcPct val="90000"/>
              </a:lnSpc>
              <a:spcBef>
                <a:spcPts val="0"/>
              </a:spcBef>
              <a:spcAft>
                <a:spcPts val="0"/>
              </a:spcAft>
              <a:buClr>
                <a:schemeClr val="dk1"/>
              </a:buClr>
              <a:buSzPts val="4400"/>
              <a:buFont typeface="Arial"/>
              <a:buNone/>
            </a:pPr>
            <a:r>
              <a:rPr b="1" lang="en-US" sz="700">
                <a:solidFill>
                  <a:schemeClr val="accent1"/>
                </a:solidFill>
              </a:rPr>
              <a:t>EXERCISES</a:t>
            </a:r>
            <a:endParaRPr b="1" i="0" sz="100" u="none" cap="none" strike="noStrike">
              <a:solidFill>
                <a:schemeClr val="accent1"/>
              </a:solidFill>
              <a:latin typeface="Arial"/>
              <a:ea typeface="Arial"/>
              <a:cs typeface="Arial"/>
              <a:sym typeface="Arial"/>
            </a:endParaRPr>
          </a:p>
        </p:txBody>
      </p:sp>
      <p:pic>
        <p:nvPicPr>
          <p:cNvPr id="539" name="Google Shape;539;g270f14f3c42_0_1365"/>
          <p:cNvPicPr preferRelativeResize="0"/>
          <p:nvPr/>
        </p:nvPicPr>
        <p:blipFill rotWithShape="1">
          <a:blip r:embed="rId3">
            <a:alphaModFix/>
          </a:blip>
          <a:srcRect b="2733" l="0" r="606" t="0"/>
          <a:stretch/>
        </p:blipFill>
        <p:spPr>
          <a:xfrm>
            <a:off x="4357350" y="1851025"/>
            <a:ext cx="4612024" cy="2005276"/>
          </a:xfrm>
          <a:prstGeom prst="rect">
            <a:avLst/>
          </a:prstGeom>
          <a:noFill/>
          <a:ln cap="flat" cmpd="sng" w="9525">
            <a:solidFill>
              <a:srgbClr val="F4A562"/>
            </a:solidFill>
            <a:prstDash val="solid"/>
            <a:round/>
            <a:headEnd len="sm" w="sm" type="none"/>
            <a:tailEnd len="sm" w="sm" type="none"/>
          </a:ln>
        </p:spPr>
      </p:pic>
      <p:sp>
        <p:nvSpPr>
          <p:cNvPr id="540" name="Google Shape;540;g270f14f3c42_0_1365"/>
          <p:cNvSpPr txBox="1"/>
          <p:nvPr/>
        </p:nvSpPr>
        <p:spPr>
          <a:xfrm>
            <a:off x="250824" y="827425"/>
            <a:ext cx="3963900" cy="1023600"/>
          </a:xfrm>
          <a:prstGeom prst="rect">
            <a:avLst/>
          </a:prstGeom>
          <a:noFill/>
          <a:ln>
            <a:noFill/>
          </a:ln>
        </p:spPr>
        <p:txBody>
          <a:bodyPr anchorCtr="0" anchor="b" bIns="91425" lIns="0" spcFirstLastPara="1" rIns="91425" wrap="square" tIns="91425">
            <a:noAutofit/>
          </a:bodyPr>
          <a:lstStyle/>
          <a:p>
            <a:pPr indent="0" lvl="0" marL="0" marR="0" rtl="0" algn="l">
              <a:lnSpc>
                <a:spcPct val="90000"/>
              </a:lnSpc>
              <a:spcBef>
                <a:spcPts val="0"/>
              </a:spcBef>
              <a:spcAft>
                <a:spcPts val="0"/>
              </a:spcAft>
              <a:buClr>
                <a:schemeClr val="dk1"/>
              </a:buClr>
              <a:buSzPts val="4400"/>
              <a:buFont typeface="Arial"/>
              <a:buNone/>
            </a:pPr>
            <a:r>
              <a:rPr b="1" lang="en-US" sz="2200">
                <a:solidFill>
                  <a:schemeClr val="dk2"/>
                </a:solidFill>
              </a:rPr>
              <a:t>Discuss</a:t>
            </a:r>
            <a:endParaRPr b="0" i="0" sz="2200" u="none" cap="none" strike="noStrike">
              <a:solidFill>
                <a:schemeClr val="dk2"/>
              </a:solidFill>
              <a:latin typeface="Arial"/>
              <a:ea typeface="Arial"/>
              <a:cs typeface="Arial"/>
              <a:sym typeface="Arial"/>
            </a:endParaRPr>
          </a:p>
        </p:txBody>
      </p:sp>
      <p:sp>
        <p:nvSpPr>
          <p:cNvPr id="541" name="Google Shape;541;g270f14f3c42_0_1365"/>
          <p:cNvSpPr txBox="1"/>
          <p:nvPr/>
        </p:nvSpPr>
        <p:spPr>
          <a:xfrm>
            <a:off x="250825" y="1851025"/>
            <a:ext cx="3714000" cy="658200"/>
          </a:xfrm>
          <a:prstGeom prst="rect">
            <a:avLst/>
          </a:prstGeom>
          <a:noFill/>
          <a:ln>
            <a:noFill/>
          </a:ln>
        </p:spPr>
        <p:txBody>
          <a:bodyPr anchorCtr="0" anchor="t" bIns="91425" lIns="0" spcFirstLastPara="1" rIns="91425" wrap="square" tIns="91425">
            <a:noAutofit/>
          </a:bodyPr>
          <a:lstStyle/>
          <a:p>
            <a:pPr indent="0" lvl="0" marL="0" rtl="0" algn="l">
              <a:spcBef>
                <a:spcPts val="0"/>
              </a:spcBef>
              <a:spcAft>
                <a:spcPts val="0"/>
              </a:spcAft>
              <a:buNone/>
            </a:pPr>
            <a:r>
              <a:rPr lang="en-US" sz="1300">
                <a:solidFill>
                  <a:schemeClr val="dk1"/>
                </a:solidFill>
              </a:rPr>
              <a:t>An example from the mathematical domain is “</a:t>
            </a:r>
            <a:r>
              <a:rPr b="1" lang="en-US" sz="1300">
                <a:solidFill>
                  <a:schemeClr val="dk1"/>
                </a:solidFill>
              </a:rPr>
              <a:t>fewer v less”</a:t>
            </a:r>
            <a:r>
              <a:rPr lang="en-US" sz="1300">
                <a:solidFill>
                  <a:schemeClr val="dk1"/>
                </a:solidFill>
              </a:rPr>
              <a:t>.</a:t>
            </a:r>
            <a:endParaRPr>
              <a:solidFill>
                <a:srgbClr val="231F20"/>
              </a:solidFill>
              <a:highlight>
                <a:srgbClr val="FFFFFF"/>
              </a:highlight>
            </a:endParaRPr>
          </a:p>
          <a:p>
            <a:pPr indent="0" lvl="0" marL="0" marR="0" rtl="0" algn="l">
              <a:lnSpc>
                <a:spcPct val="100000"/>
              </a:lnSpc>
              <a:spcBef>
                <a:spcPts val="1000"/>
              </a:spcBef>
              <a:spcAft>
                <a:spcPts val="0"/>
              </a:spcAft>
              <a:buClr>
                <a:schemeClr val="dk1"/>
              </a:buClr>
              <a:buSzPts val="2000"/>
              <a:buFont typeface="Arial"/>
              <a:buNone/>
            </a:pPr>
            <a:r>
              <a:t/>
            </a:r>
            <a:endParaRPr>
              <a:solidFill>
                <a:schemeClr val="dk1"/>
              </a:solidFill>
            </a:endParaRPr>
          </a:p>
        </p:txBody>
      </p:sp>
      <p:grpSp>
        <p:nvGrpSpPr>
          <p:cNvPr id="542" name="Google Shape;542;g270f14f3c42_0_1365"/>
          <p:cNvGrpSpPr/>
          <p:nvPr/>
        </p:nvGrpSpPr>
        <p:grpSpPr>
          <a:xfrm>
            <a:off x="105442" y="100679"/>
            <a:ext cx="658200" cy="658200"/>
            <a:chOff x="1905633" y="4094954"/>
            <a:chExt cx="658200" cy="658200"/>
          </a:xfrm>
        </p:grpSpPr>
        <p:sp>
          <p:nvSpPr>
            <p:cNvPr id="543" name="Google Shape;543;g270f14f3c42_0_1365"/>
            <p:cNvSpPr/>
            <p:nvPr/>
          </p:nvSpPr>
          <p:spPr>
            <a:xfrm>
              <a:off x="1905633" y="4094954"/>
              <a:ext cx="658200" cy="658200"/>
            </a:xfrm>
            <a:prstGeom prst="ellipse">
              <a:avLst/>
            </a:prstGeom>
            <a:solidFill>
              <a:srgbClr val="F4A562"/>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Calibri"/>
                <a:ea typeface="Calibri"/>
                <a:cs typeface="Calibri"/>
                <a:sym typeface="Calibri"/>
              </a:endParaRPr>
            </a:p>
          </p:txBody>
        </p:sp>
        <p:sp>
          <p:nvSpPr>
            <p:cNvPr id="544" name="Google Shape;544;g270f14f3c42_0_1365"/>
            <p:cNvSpPr/>
            <p:nvPr/>
          </p:nvSpPr>
          <p:spPr>
            <a:xfrm>
              <a:off x="2072761" y="4262082"/>
              <a:ext cx="319684" cy="319683"/>
            </a:xfrm>
            <a:custGeom>
              <a:rect b="b" l="l" r="r" t="t"/>
              <a:pathLst>
                <a:path extrusionOk="0" h="3874944" w="3874961">
                  <a:moveTo>
                    <a:pt x="1041569" y="1975106"/>
                  </a:moveTo>
                  <a:lnTo>
                    <a:pt x="602398" y="2414278"/>
                  </a:lnTo>
                  <a:cubicBezTo>
                    <a:pt x="596479" y="2420055"/>
                    <a:pt x="591121" y="2426437"/>
                    <a:pt x="586397" y="2433396"/>
                  </a:cubicBezTo>
                  <a:lnTo>
                    <a:pt x="585648" y="2434501"/>
                  </a:lnTo>
                  <a:cubicBezTo>
                    <a:pt x="579057" y="2444437"/>
                    <a:pt x="574042" y="2455118"/>
                    <a:pt x="570607" y="2466171"/>
                  </a:cubicBezTo>
                  <a:lnTo>
                    <a:pt x="192472" y="3600448"/>
                  </a:lnTo>
                  <a:cubicBezTo>
                    <a:pt x="177590" y="3645116"/>
                    <a:pt x="189209" y="3694354"/>
                    <a:pt x="222498" y="3727631"/>
                  </a:cubicBezTo>
                  <a:cubicBezTo>
                    <a:pt x="255787" y="3760950"/>
                    <a:pt x="305025" y="3772556"/>
                    <a:pt x="349698" y="3757652"/>
                  </a:cubicBezTo>
                  <a:lnTo>
                    <a:pt x="1483970" y="3379534"/>
                  </a:lnTo>
                  <a:cubicBezTo>
                    <a:pt x="1495024" y="3376100"/>
                    <a:pt x="1505709" y="3371085"/>
                    <a:pt x="1515641" y="3364494"/>
                  </a:cubicBezTo>
                  <a:lnTo>
                    <a:pt x="1516746" y="3363744"/>
                  </a:lnTo>
                  <a:cubicBezTo>
                    <a:pt x="1523705" y="3359020"/>
                    <a:pt x="1530103" y="3353654"/>
                    <a:pt x="1535864" y="3347744"/>
                  </a:cubicBezTo>
                  <a:lnTo>
                    <a:pt x="1975035" y="2908572"/>
                  </a:lnTo>
                  <a:lnTo>
                    <a:pt x="2905020" y="3838552"/>
                  </a:lnTo>
                  <a:cubicBezTo>
                    <a:pt x="2953555" y="3887075"/>
                    <a:pt x="3032241" y="3887075"/>
                    <a:pt x="3080794" y="3838552"/>
                  </a:cubicBezTo>
                  <a:lnTo>
                    <a:pt x="3838558" y="3080835"/>
                  </a:lnTo>
                  <a:cubicBezTo>
                    <a:pt x="3861856" y="3057515"/>
                    <a:pt x="3874961" y="3025896"/>
                    <a:pt x="3874961" y="2992937"/>
                  </a:cubicBezTo>
                  <a:cubicBezTo>
                    <a:pt x="3874961" y="2959977"/>
                    <a:pt x="3861856" y="2928358"/>
                    <a:pt x="3838558" y="2905043"/>
                  </a:cubicBezTo>
                  <a:lnTo>
                    <a:pt x="2908536" y="1975029"/>
                  </a:lnTo>
                  <a:cubicBezTo>
                    <a:pt x="3180083" y="1703477"/>
                    <a:pt x="3443233" y="1440294"/>
                    <a:pt x="3645743" y="1237753"/>
                  </a:cubicBezTo>
                  <a:lnTo>
                    <a:pt x="3645718" y="1237778"/>
                  </a:lnTo>
                  <a:cubicBezTo>
                    <a:pt x="3769565" y="1114043"/>
                    <a:pt x="3839072" y="946111"/>
                    <a:pt x="3839072" y="771086"/>
                  </a:cubicBezTo>
                  <a:cubicBezTo>
                    <a:pt x="3839072" y="596036"/>
                    <a:pt x="3769522" y="428116"/>
                    <a:pt x="3645718" y="304364"/>
                  </a:cubicBezTo>
                  <a:lnTo>
                    <a:pt x="3652048" y="319653"/>
                  </a:lnTo>
                  <a:cubicBezTo>
                    <a:pt x="3637559" y="299983"/>
                    <a:pt x="3623229" y="286522"/>
                    <a:pt x="3623229" y="286522"/>
                  </a:cubicBezTo>
                  <a:cubicBezTo>
                    <a:pt x="3623229" y="286522"/>
                    <a:pt x="3635362" y="294706"/>
                    <a:pt x="3643572" y="302282"/>
                  </a:cubicBezTo>
                  <a:cubicBezTo>
                    <a:pt x="3521876" y="180453"/>
                    <a:pt x="3353964" y="110928"/>
                    <a:pt x="3178936" y="110928"/>
                  </a:cubicBezTo>
                  <a:cubicBezTo>
                    <a:pt x="3003894" y="110928"/>
                    <a:pt x="2835966" y="180470"/>
                    <a:pt x="2712243" y="304295"/>
                  </a:cubicBezTo>
                  <a:lnTo>
                    <a:pt x="1975035" y="1041503"/>
                  </a:lnTo>
                  <a:lnTo>
                    <a:pt x="969937" y="36405"/>
                  </a:lnTo>
                  <a:cubicBezTo>
                    <a:pt x="921402" y="-12135"/>
                    <a:pt x="842690" y="-12135"/>
                    <a:pt x="794163" y="36405"/>
                  </a:cubicBezTo>
                  <a:lnTo>
                    <a:pt x="36407" y="794161"/>
                  </a:lnTo>
                  <a:cubicBezTo>
                    <a:pt x="13092" y="817463"/>
                    <a:pt x="0" y="849082"/>
                    <a:pt x="0" y="882042"/>
                  </a:cubicBezTo>
                  <a:cubicBezTo>
                    <a:pt x="0" y="915001"/>
                    <a:pt x="13092" y="946620"/>
                    <a:pt x="36407" y="969935"/>
                  </a:cubicBezTo>
                  <a:lnTo>
                    <a:pt x="1041535" y="1974999"/>
                  </a:lnTo>
                  <a:lnTo>
                    <a:pt x="1041569" y="1975106"/>
                  </a:lnTo>
                  <a:close/>
                  <a:moveTo>
                    <a:pt x="2329106" y="2554570"/>
                  </a:moveTo>
                  <a:lnTo>
                    <a:pt x="2150831" y="2732820"/>
                  </a:lnTo>
                  <a:lnTo>
                    <a:pt x="2484011" y="3065991"/>
                  </a:lnTo>
                  <a:lnTo>
                    <a:pt x="2774972" y="2775030"/>
                  </a:lnTo>
                  <a:cubicBezTo>
                    <a:pt x="2823469" y="2726503"/>
                    <a:pt x="2902244" y="2726503"/>
                    <a:pt x="2950746" y="2775030"/>
                  </a:cubicBezTo>
                  <a:cubicBezTo>
                    <a:pt x="2999247" y="2823527"/>
                    <a:pt x="2999247" y="2902307"/>
                    <a:pt x="2950746" y="2950808"/>
                  </a:cubicBezTo>
                  <a:lnTo>
                    <a:pt x="2659789" y="3241765"/>
                  </a:lnTo>
                  <a:lnTo>
                    <a:pt x="2992943" y="3574919"/>
                  </a:lnTo>
                  <a:lnTo>
                    <a:pt x="3574904" y="2992997"/>
                  </a:lnTo>
                  <a:lnTo>
                    <a:pt x="2732804" y="2150863"/>
                  </a:lnTo>
                  <a:lnTo>
                    <a:pt x="2329102" y="2554566"/>
                  </a:lnTo>
                  <a:lnTo>
                    <a:pt x="2329106" y="2554570"/>
                  </a:lnTo>
                  <a:close/>
                  <a:moveTo>
                    <a:pt x="506937" y="3443222"/>
                  </a:moveTo>
                  <a:lnTo>
                    <a:pt x="1216894" y="3206540"/>
                  </a:lnTo>
                  <a:lnTo>
                    <a:pt x="743602" y="2733244"/>
                  </a:lnTo>
                  <a:lnTo>
                    <a:pt x="506920" y="3443201"/>
                  </a:lnTo>
                  <a:lnTo>
                    <a:pt x="506937" y="3443222"/>
                  </a:lnTo>
                  <a:close/>
                  <a:moveTo>
                    <a:pt x="3244671" y="1287415"/>
                  </a:moveTo>
                  <a:lnTo>
                    <a:pt x="2662748" y="705488"/>
                  </a:lnTo>
                  <a:lnTo>
                    <a:pt x="865097" y="2503135"/>
                  </a:lnTo>
                  <a:lnTo>
                    <a:pt x="1447024" y="3085062"/>
                  </a:lnTo>
                  <a:cubicBezTo>
                    <a:pt x="1645248" y="2886851"/>
                    <a:pt x="2148561" y="2383524"/>
                    <a:pt x="2643481" y="1888605"/>
                  </a:cubicBezTo>
                  <a:cubicBezTo>
                    <a:pt x="2643939" y="1888133"/>
                    <a:pt x="2644401" y="1887632"/>
                    <a:pt x="2644885" y="1887170"/>
                  </a:cubicBezTo>
                  <a:cubicBezTo>
                    <a:pt x="2645361" y="1886699"/>
                    <a:pt x="2645849" y="1886211"/>
                    <a:pt x="2646333" y="1885748"/>
                  </a:cubicBezTo>
                  <a:lnTo>
                    <a:pt x="2948926" y="1583159"/>
                  </a:lnTo>
                  <a:lnTo>
                    <a:pt x="3244675" y="1287385"/>
                  </a:lnTo>
                  <a:lnTo>
                    <a:pt x="3244671" y="1287415"/>
                  </a:lnTo>
                  <a:close/>
                  <a:moveTo>
                    <a:pt x="1799326" y="1217376"/>
                  </a:moveTo>
                  <a:lnTo>
                    <a:pt x="882108" y="300158"/>
                  </a:lnTo>
                  <a:lnTo>
                    <a:pt x="300117" y="882153"/>
                  </a:lnTo>
                  <a:lnTo>
                    <a:pt x="481420" y="1063439"/>
                  </a:lnTo>
                  <a:lnTo>
                    <a:pt x="772403" y="772452"/>
                  </a:lnTo>
                  <a:cubicBezTo>
                    <a:pt x="820904" y="723955"/>
                    <a:pt x="899680" y="723955"/>
                    <a:pt x="948181" y="772452"/>
                  </a:cubicBezTo>
                  <a:cubicBezTo>
                    <a:pt x="996683" y="820949"/>
                    <a:pt x="996678" y="899729"/>
                    <a:pt x="948181" y="948231"/>
                  </a:cubicBezTo>
                  <a:lnTo>
                    <a:pt x="657195" y="1239213"/>
                  </a:lnTo>
                  <a:lnTo>
                    <a:pt x="860271" y="1442281"/>
                  </a:lnTo>
                  <a:lnTo>
                    <a:pt x="1151257" y="1151307"/>
                  </a:lnTo>
                  <a:cubicBezTo>
                    <a:pt x="1199755" y="1102810"/>
                    <a:pt x="1278534" y="1102810"/>
                    <a:pt x="1327036" y="1151307"/>
                  </a:cubicBezTo>
                  <a:cubicBezTo>
                    <a:pt x="1375533" y="1199804"/>
                    <a:pt x="1375533" y="1278580"/>
                    <a:pt x="1327036" y="1327085"/>
                  </a:cubicBezTo>
                  <a:lnTo>
                    <a:pt x="1036062" y="1618055"/>
                  </a:lnTo>
                  <a:lnTo>
                    <a:pt x="1217365" y="1799341"/>
                  </a:lnTo>
                  <a:lnTo>
                    <a:pt x="1799321" y="1217384"/>
                  </a:lnTo>
                  <a:lnTo>
                    <a:pt x="1799326" y="1217376"/>
                  </a:lnTo>
                  <a:close/>
                  <a:moveTo>
                    <a:pt x="3420466" y="1111636"/>
                  </a:moveTo>
                  <a:lnTo>
                    <a:pt x="2838544" y="529714"/>
                  </a:lnTo>
                  <a:lnTo>
                    <a:pt x="2888150" y="480108"/>
                  </a:lnTo>
                  <a:cubicBezTo>
                    <a:pt x="2965281" y="402934"/>
                    <a:pt x="3069924" y="359619"/>
                    <a:pt x="3179017" y="359619"/>
                  </a:cubicBezTo>
                  <a:cubicBezTo>
                    <a:pt x="3288123" y="359619"/>
                    <a:pt x="3392765" y="402934"/>
                    <a:pt x="3469897" y="480108"/>
                  </a:cubicBezTo>
                  <a:lnTo>
                    <a:pt x="3470081" y="480292"/>
                  </a:lnTo>
                  <a:cubicBezTo>
                    <a:pt x="3547250" y="557419"/>
                    <a:pt x="3590566" y="662066"/>
                    <a:pt x="3590566" y="771167"/>
                  </a:cubicBezTo>
                  <a:cubicBezTo>
                    <a:pt x="3590566" y="880260"/>
                    <a:pt x="3547255" y="984903"/>
                    <a:pt x="3470081" y="1062034"/>
                  </a:cubicBezTo>
                  <a:lnTo>
                    <a:pt x="3420466" y="1111636"/>
                  </a:ln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grpSp>
      <p:sp>
        <p:nvSpPr>
          <p:cNvPr id="545" name="Google Shape;545;g270f14f3c42_0_1365"/>
          <p:cNvSpPr txBox="1"/>
          <p:nvPr/>
        </p:nvSpPr>
        <p:spPr>
          <a:xfrm>
            <a:off x="250825" y="2355850"/>
            <a:ext cx="3398700" cy="2657400"/>
          </a:xfrm>
          <a:prstGeom prst="rect">
            <a:avLst/>
          </a:prstGeom>
          <a:noFill/>
          <a:ln>
            <a:noFill/>
          </a:ln>
        </p:spPr>
        <p:txBody>
          <a:bodyPr anchorCtr="0" anchor="t" bIns="91425" lIns="0" spcFirstLastPara="1" rIns="91425" wrap="square" tIns="91425">
            <a:noAutofit/>
          </a:bodyPr>
          <a:lstStyle/>
          <a:p>
            <a:pPr indent="0" lvl="0" marL="0" rtl="0" algn="l">
              <a:lnSpc>
                <a:spcPct val="100000"/>
              </a:lnSpc>
              <a:spcBef>
                <a:spcPts val="0"/>
              </a:spcBef>
              <a:spcAft>
                <a:spcPts val="0"/>
              </a:spcAft>
              <a:buNone/>
            </a:pPr>
            <a:r>
              <a:t/>
            </a:r>
            <a:endParaRPr sz="1300">
              <a:solidFill>
                <a:schemeClr val="dk1"/>
              </a:solidFill>
            </a:endParaRPr>
          </a:p>
          <a:p>
            <a:pPr indent="-311150" lvl="0" marL="457200" rtl="0" algn="l">
              <a:lnSpc>
                <a:spcPct val="100000"/>
              </a:lnSpc>
              <a:spcBef>
                <a:spcPts val="1000"/>
              </a:spcBef>
              <a:spcAft>
                <a:spcPts val="0"/>
              </a:spcAft>
              <a:buClr>
                <a:schemeClr val="dk1"/>
              </a:buClr>
              <a:buSzPts val="1300"/>
              <a:buAutoNum type="arabicPeriod"/>
            </a:pPr>
            <a:r>
              <a:rPr lang="en-US" sz="1300">
                <a:solidFill>
                  <a:schemeClr val="dk1"/>
                </a:solidFill>
              </a:rPr>
              <a:t>What makes the choosing the wrong term a “pet peeve”?</a:t>
            </a:r>
            <a:endParaRPr sz="1300">
              <a:solidFill>
                <a:schemeClr val="dk1"/>
              </a:solidFill>
            </a:endParaRPr>
          </a:p>
          <a:p>
            <a:pPr indent="-311150" lvl="0" marL="457200" rtl="0" algn="l">
              <a:lnSpc>
                <a:spcPct val="100000"/>
              </a:lnSpc>
              <a:spcBef>
                <a:spcPts val="1000"/>
              </a:spcBef>
              <a:spcAft>
                <a:spcPts val="0"/>
              </a:spcAft>
              <a:buClr>
                <a:schemeClr val="dk1"/>
              </a:buClr>
              <a:buSzPts val="1300"/>
              <a:buAutoNum type="arabicPeriod"/>
            </a:pPr>
            <a:r>
              <a:rPr lang="en-US" sz="1300">
                <a:solidFill>
                  <a:schemeClr val="dk1"/>
                </a:solidFill>
              </a:rPr>
              <a:t>Do others share the same feeling towards the term?</a:t>
            </a:r>
            <a:endParaRPr sz="1300">
              <a:highlight>
                <a:srgbClr val="FFFFFF"/>
              </a:highlight>
            </a:endParaRPr>
          </a:p>
          <a:p>
            <a:pPr indent="0" lvl="0" marL="457200" rtl="0" algn="l">
              <a:lnSpc>
                <a:spcPct val="100000"/>
              </a:lnSpc>
              <a:spcBef>
                <a:spcPts val="1000"/>
              </a:spcBef>
              <a:spcAft>
                <a:spcPts val="0"/>
              </a:spcAft>
              <a:buNone/>
            </a:pPr>
            <a:r>
              <a:t/>
            </a:r>
            <a:endParaRPr sz="1300">
              <a:highlight>
                <a:srgbClr val="FFFFFF"/>
              </a:highlight>
            </a:endParaRPr>
          </a:p>
          <a:p>
            <a:pPr indent="0" lvl="0" marL="0" rtl="0" algn="l">
              <a:lnSpc>
                <a:spcPct val="100000"/>
              </a:lnSpc>
              <a:spcBef>
                <a:spcPts val="1000"/>
              </a:spcBef>
              <a:spcAft>
                <a:spcPts val="0"/>
              </a:spcAft>
              <a:buNone/>
            </a:pPr>
            <a:r>
              <a:t/>
            </a:r>
            <a:endParaRPr sz="1200">
              <a:highlight>
                <a:srgbClr val="FFFFFF"/>
              </a:highlight>
            </a:endParaRPr>
          </a:p>
          <a:p>
            <a:pPr indent="0" lvl="0" marL="0" rtl="0" algn="l">
              <a:lnSpc>
                <a:spcPct val="100000"/>
              </a:lnSpc>
              <a:spcBef>
                <a:spcPts val="1000"/>
              </a:spcBef>
              <a:spcAft>
                <a:spcPts val="0"/>
              </a:spcAft>
              <a:buNone/>
            </a:pPr>
            <a:r>
              <a:t/>
            </a:r>
            <a:endParaRPr sz="1200">
              <a:solidFill>
                <a:srgbClr val="333333"/>
              </a:solidFill>
              <a:highlight>
                <a:srgbClr val="FFFFFF"/>
              </a:highlight>
            </a:endParaRPr>
          </a:p>
          <a:p>
            <a:pPr indent="0" lvl="0" marL="0" rtl="0" algn="l">
              <a:spcBef>
                <a:spcPts val="1000"/>
              </a:spcBef>
              <a:spcAft>
                <a:spcPts val="0"/>
              </a:spcAft>
              <a:buNone/>
            </a:pPr>
            <a:r>
              <a:t/>
            </a:r>
            <a:endParaRPr sz="1300">
              <a:solidFill>
                <a:schemeClr val="dk1"/>
              </a:solidFill>
            </a:endParaRPr>
          </a:p>
        </p:txBody>
      </p:sp>
      <p:sp>
        <p:nvSpPr>
          <p:cNvPr id="546" name="Google Shape;546;g270f14f3c42_0_1365"/>
          <p:cNvSpPr txBox="1"/>
          <p:nvPr/>
        </p:nvSpPr>
        <p:spPr>
          <a:xfrm>
            <a:off x="4281100" y="3976700"/>
            <a:ext cx="4740600" cy="323100"/>
          </a:xfrm>
          <a:prstGeom prst="rect">
            <a:avLst/>
          </a:prstGeom>
          <a:noFill/>
          <a:ln>
            <a:noFill/>
          </a:ln>
        </p:spPr>
        <p:txBody>
          <a:bodyPr anchorCtr="0" anchor="t" bIns="91425" lIns="91425" spcFirstLastPara="1" rIns="91425" wrap="square" tIns="91425">
            <a:spAutoFit/>
          </a:bodyPr>
          <a:lstStyle/>
          <a:p>
            <a:pPr indent="0" lvl="0" marL="0" rtl="0" algn="l">
              <a:lnSpc>
                <a:spcPct val="120000"/>
              </a:lnSpc>
              <a:spcBef>
                <a:spcPts val="0"/>
              </a:spcBef>
              <a:spcAft>
                <a:spcPts val="600"/>
              </a:spcAft>
              <a:buNone/>
            </a:pPr>
            <a:r>
              <a:rPr i="1" lang="en-US" sz="900">
                <a:solidFill>
                  <a:srgbClr val="212529"/>
                </a:solidFill>
                <a:highlight>
                  <a:srgbClr val="FFFFFF"/>
                </a:highlight>
              </a:rPr>
              <a:t>IMLS Symposium:</a:t>
            </a:r>
            <a:r>
              <a:rPr i="1" lang="en-US" sz="900"/>
              <a:t>https://mm.fieldmuseum.org/f1fe1735-3b2e-4917-a59b-b200479ba5ea</a:t>
            </a:r>
            <a:endParaRPr sz="900"/>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1"/>
        </a:solidFill>
      </p:bgPr>
    </p:bg>
    <p:spTree>
      <p:nvGrpSpPr>
        <p:cNvPr id="550" name="Shape 550"/>
        <p:cNvGrpSpPr/>
        <p:nvPr/>
      </p:nvGrpSpPr>
      <p:grpSpPr>
        <a:xfrm>
          <a:off x="0" y="0"/>
          <a:ext cx="0" cy="0"/>
          <a:chOff x="0" y="0"/>
          <a:chExt cx="0" cy="0"/>
        </a:xfrm>
      </p:grpSpPr>
      <p:sp>
        <p:nvSpPr>
          <p:cNvPr id="551" name="Google Shape;551;g21da8b6b09b_0_4"/>
          <p:cNvSpPr txBox="1"/>
          <p:nvPr>
            <p:ph type="ctrTitle"/>
          </p:nvPr>
        </p:nvSpPr>
        <p:spPr>
          <a:xfrm>
            <a:off x="479425" y="1104900"/>
            <a:ext cx="6813600" cy="1790700"/>
          </a:xfrm>
          <a:prstGeom prst="rect">
            <a:avLst/>
          </a:prstGeom>
          <a:noFill/>
          <a:ln>
            <a:noFill/>
          </a:ln>
        </p:spPr>
        <p:txBody>
          <a:bodyPr anchorCtr="0" anchor="b" bIns="45700" lIns="0" spcFirstLastPara="1" rIns="0" wrap="square" tIns="45700">
            <a:noAutofit/>
          </a:bodyPr>
          <a:lstStyle/>
          <a:p>
            <a:pPr indent="0" lvl="0" marL="0" rtl="0" algn="l">
              <a:lnSpc>
                <a:spcPct val="90000"/>
              </a:lnSpc>
              <a:spcBef>
                <a:spcPts val="0"/>
              </a:spcBef>
              <a:spcAft>
                <a:spcPts val="0"/>
              </a:spcAft>
              <a:buSzPts val="4400"/>
              <a:buNone/>
            </a:pPr>
            <a:r>
              <a:rPr lang="en-US"/>
              <a:t>Words With Impact - </a:t>
            </a:r>
            <a:r>
              <a:rPr b="0" lang="en-US"/>
              <a:t>Place Names</a:t>
            </a:r>
            <a:endParaRPr b="0"/>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5" name="Shape 555"/>
        <p:cNvGrpSpPr/>
        <p:nvPr/>
      </p:nvGrpSpPr>
      <p:grpSpPr>
        <a:xfrm>
          <a:off x="0" y="0"/>
          <a:ext cx="0" cy="0"/>
          <a:chOff x="0" y="0"/>
          <a:chExt cx="0" cy="0"/>
        </a:xfrm>
      </p:grpSpPr>
      <p:sp>
        <p:nvSpPr>
          <p:cNvPr id="556" name="Google Shape;556;g21ec25ddfc0_0_0"/>
          <p:cNvSpPr/>
          <p:nvPr/>
        </p:nvSpPr>
        <p:spPr>
          <a:xfrm>
            <a:off x="988250" y="1137150"/>
            <a:ext cx="7315200" cy="3109800"/>
          </a:xfrm>
          <a:prstGeom prst="roundRect">
            <a:avLst>
              <a:gd fmla="val 16667" name="adj"/>
            </a:avLst>
          </a:prstGeom>
          <a:solidFill>
            <a:srgbClr val="D0D0D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557" name="Google Shape;557;g21ec25ddfc0_0_0"/>
          <p:cNvGrpSpPr/>
          <p:nvPr/>
        </p:nvGrpSpPr>
        <p:grpSpPr>
          <a:xfrm>
            <a:off x="1373413" y="1262554"/>
            <a:ext cx="442678" cy="431183"/>
            <a:chOff x="877882" y="2787040"/>
            <a:chExt cx="84801" cy="82599"/>
          </a:xfrm>
        </p:grpSpPr>
        <p:sp>
          <p:nvSpPr>
            <p:cNvPr id="558" name="Google Shape;558;g21ec25ddfc0_0_0"/>
            <p:cNvSpPr/>
            <p:nvPr/>
          </p:nvSpPr>
          <p:spPr>
            <a:xfrm>
              <a:off x="877882" y="2787040"/>
              <a:ext cx="35965" cy="82599"/>
            </a:xfrm>
            <a:custGeom>
              <a:rect b="b" l="l" r="r" t="t"/>
              <a:pathLst>
                <a:path extrusionOk="0" h="82599" w="35965">
                  <a:moveTo>
                    <a:pt x="28393" y="0"/>
                  </a:moveTo>
                  <a:lnTo>
                    <a:pt x="35965" y="12045"/>
                  </a:lnTo>
                  <a:cubicBezTo>
                    <a:pt x="29655" y="14684"/>
                    <a:pt x="25009" y="18613"/>
                    <a:pt x="22026" y="23833"/>
                  </a:cubicBezTo>
                  <a:cubicBezTo>
                    <a:pt x="19044" y="29053"/>
                    <a:pt x="17380" y="36653"/>
                    <a:pt x="17036" y="46634"/>
                  </a:cubicBezTo>
                  <a:lnTo>
                    <a:pt x="33212" y="46634"/>
                  </a:lnTo>
                  <a:lnTo>
                    <a:pt x="33212" y="82599"/>
                  </a:lnTo>
                  <a:lnTo>
                    <a:pt x="0" y="82599"/>
                  </a:lnTo>
                  <a:lnTo>
                    <a:pt x="0" y="54206"/>
                  </a:lnTo>
                  <a:cubicBezTo>
                    <a:pt x="0" y="38833"/>
                    <a:pt x="1835" y="27705"/>
                    <a:pt x="5507" y="20822"/>
                  </a:cubicBezTo>
                  <a:cubicBezTo>
                    <a:pt x="10325" y="11644"/>
                    <a:pt x="17954" y="4703"/>
                    <a:pt x="28393" y="0"/>
                  </a:cubicBezTo>
                  <a:close/>
                </a:path>
              </a:pathLst>
            </a:cu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559" name="Google Shape;559;g21ec25ddfc0_0_0"/>
            <p:cNvSpPr/>
            <p:nvPr/>
          </p:nvSpPr>
          <p:spPr>
            <a:xfrm>
              <a:off x="926717" y="2787040"/>
              <a:ext cx="35966" cy="82599"/>
            </a:xfrm>
            <a:custGeom>
              <a:rect b="b" l="l" r="r" t="t"/>
              <a:pathLst>
                <a:path extrusionOk="0" h="82599" w="35966">
                  <a:moveTo>
                    <a:pt x="28394" y="0"/>
                  </a:moveTo>
                  <a:lnTo>
                    <a:pt x="35966" y="12045"/>
                  </a:lnTo>
                  <a:cubicBezTo>
                    <a:pt x="29656" y="14684"/>
                    <a:pt x="25010" y="18613"/>
                    <a:pt x="22027" y="23833"/>
                  </a:cubicBezTo>
                  <a:cubicBezTo>
                    <a:pt x="19044" y="29053"/>
                    <a:pt x="17381" y="36653"/>
                    <a:pt x="17037" y="46634"/>
                  </a:cubicBezTo>
                  <a:lnTo>
                    <a:pt x="33212" y="46634"/>
                  </a:lnTo>
                  <a:lnTo>
                    <a:pt x="33212" y="82599"/>
                  </a:lnTo>
                  <a:lnTo>
                    <a:pt x="0" y="82599"/>
                  </a:lnTo>
                  <a:lnTo>
                    <a:pt x="0" y="54206"/>
                  </a:lnTo>
                  <a:cubicBezTo>
                    <a:pt x="0" y="38833"/>
                    <a:pt x="1836" y="27705"/>
                    <a:pt x="5507" y="20822"/>
                  </a:cubicBezTo>
                  <a:cubicBezTo>
                    <a:pt x="10325" y="11644"/>
                    <a:pt x="17954" y="4703"/>
                    <a:pt x="28394" y="0"/>
                  </a:cubicBezTo>
                  <a:close/>
                </a:path>
              </a:pathLst>
            </a:cu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grpSp>
      <p:sp>
        <p:nvSpPr>
          <p:cNvPr id="560" name="Google Shape;560;g21ec25ddfc0_0_0"/>
          <p:cNvSpPr txBox="1"/>
          <p:nvPr/>
        </p:nvSpPr>
        <p:spPr>
          <a:xfrm>
            <a:off x="1816100" y="1785425"/>
            <a:ext cx="5400600" cy="1662300"/>
          </a:xfrm>
          <a:prstGeom prst="rect">
            <a:avLst/>
          </a:prstGeom>
          <a:noFill/>
          <a:ln>
            <a:noFill/>
          </a:ln>
        </p:spPr>
        <p:txBody>
          <a:bodyPr anchorCtr="0" anchor="ctr" bIns="0" lIns="0" spcFirstLastPara="1" rIns="0" wrap="square" tIns="0">
            <a:spAutoFit/>
          </a:bodyPr>
          <a:lstStyle/>
          <a:p>
            <a:pPr indent="0" lvl="0" marL="0" marR="0" rtl="0" algn="l">
              <a:lnSpc>
                <a:spcPct val="100000"/>
              </a:lnSpc>
              <a:spcBef>
                <a:spcPts val="0"/>
              </a:spcBef>
              <a:spcAft>
                <a:spcPts val="1200"/>
              </a:spcAft>
              <a:buClr>
                <a:srgbClr val="000000"/>
              </a:buClr>
              <a:buSzPts val="2800"/>
              <a:buFont typeface="Arial"/>
              <a:buNone/>
            </a:pPr>
            <a:r>
              <a:rPr lang="en-US" sz="1800">
                <a:solidFill>
                  <a:schemeClr val="dk1"/>
                </a:solidFill>
              </a:rPr>
              <a:t>Toponomastics is a taxonomic study of place-names (toponyms) based on etymological, historical and geographical information. </a:t>
            </a:r>
            <a:r>
              <a:rPr lang="en-US" sz="1800">
                <a:solidFill>
                  <a:schemeClr val="dk1"/>
                </a:solidFill>
              </a:rPr>
              <a:t>A place-name is a word or words used to indicate, denote, or identify a geographic locality such as a town, river, or mountain.</a:t>
            </a:r>
            <a:r>
              <a:rPr b="0" i="0" lang="en-US" sz="1800" u="none" cap="none" strike="noStrike">
                <a:solidFill>
                  <a:schemeClr val="dk1"/>
                </a:solidFill>
                <a:latin typeface="Arial"/>
                <a:ea typeface="Arial"/>
                <a:cs typeface="Arial"/>
                <a:sym typeface="Arial"/>
              </a:rPr>
              <a:t>”</a:t>
            </a:r>
            <a:endParaRPr b="0" i="0" sz="1800" u="none" cap="none" strike="noStrike">
              <a:solidFill>
                <a:schemeClr val="dk1"/>
              </a:solidFill>
              <a:latin typeface="Arial"/>
              <a:ea typeface="Arial"/>
              <a:cs typeface="Arial"/>
              <a:sym typeface="Arial"/>
            </a:endParaRPr>
          </a:p>
        </p:txBody>
      </p:sp>
      <p:sp>
        <p:nvSpPr>
          <p:cNvPr id="561" name="Google Shape;561;g21ec25ddfc0_0_0"/>
          <p:cNvSpPr txBox="1"/>
          <p:nvPr/>
        </p:nvSpPr>
        <p:spPr>
          <a:xfrm>
            <a:off x="1816100" y="3643325"/>
            <a:ext cx="5659500" cy="431100"/>
          </a:xfrm>
          <a:prstGeom prst="rect">
            <a:avLst/>
          </a:prstGeom>
          <a:noFill/>
          <a:ln>
            <a:noFill/>
          </a:ln>
        </p:spPr>
        <p:txBody>
          <a:bodyPr anchorCtr="0" anchor="ctr" bIns="0" lIns="0" spcFirstLastPara="1" rIns="0" wrap="square" tIns="0">
            <a:spAutoFit/>
          </a:bodyPr>
          <a:lstStyle/>
          <a:p>
            <a:pPr indent="0" lvl="0" marL="0" marR="0" rtl="0" algn="l">
              <a:lnSpc>
                <a:spcPct val="100000"/>
              </a:lnSpc>
              <a:spcBef>
                <a:spcPts val="0"/>
              </a:spcBef>
              <a:spcAft>
                <a:spcPts val="1200"/>
              </a:spcAft>
              <a:buClr>
                <a:srgbClr val="000000"/>
              </a:buClr>
              <a:buSzPts val="1200"/>
              <a:buFont typeface="Arial"/>
              <a:buNone/>
            </a:pPr>
            <a:r>
              <a:rPr lang="en-US">
                <a:solidFill>
                  <a:schemeClr val="accent1"/>
                </a:solidFill>
              </a:rPr>
              <a:t>“Toponomastics divides place-names into 2 broad categories: habitation names and feature names.”</a:t>
            </a:r>
            <a:endParaRPr b="0" i="0" sz="1600" u="none" cap="none" strike="noStrike">
              <a:solidFill>
                <a:srgbClr val="000000"/>
              </a:solidFill>
              <a:latin typeface="Arial"/>
              <a:ea typeface="Arial"/>
              <a:cs typeface="Arial"/>
              <a:sym typeface="Arial"/>
            </a:endParaRPr>
          </a:p>
        </p:txBody>
      </p:sp>
      <p:sp>
        <p:nvSpPr>
          <p:cNvPr id="562" name="Google Shape;562;g21ec25ddfc0_0_0"/>
          <p:cNvSpPr txBox="1"/>
          <p:nvPr/>
        </p:nvSpPr>
        <p:spPr>
          <a:xfrm>
            <a:off x="250825" y="268300"/>
            <a:ext cx="3682200" cy="652800"/>
          </a:xfrm>
          <a:prstGeom prst="rect">
            <a:avLst/>
          </a:prstGeom>
          <a:noFill/>
          <a:ln>
            <a:noFill/>
          </a:ln>
        </p:spPr>
        <p:txBody>
          <a:bodyPr anchorCtr="0" anchor="t" bIns="91425" lIns="0" spcFirstLastPara="1" rIns="91425" wrap="square" tIns="0">
            <a:noAutofit/>
          </a:bodyPr>
          <a:lstStyle/>
          <a:p>
            <a:pPr indent="0" lvl="0" marL="0" marR="0" rtl="0" algn="l">
              <a:lnSpc>
                <a:spcPct val="90000"/>
              </a:lnSpc>
              <a:spcBef>
                <a:spcPts val="0"/>
              </a:spcBef>
              <a:spcAft>
                <a:spcPts val="0"/>
              </a:spcAft>
              <a:buClr>
                <a:srgbClr val="000000"/>
              </a:buClr>
              <a:buSzPts val="2200"/>
              <a:buFont typeface="Arial"/>
              <a:buNone/>
            </a:pPr>
            <a:r>
              <a:rPr b="1" lang="en-US" sz="2200">
                <a:solidFill>
                  <a:schemeClr val="dk2"/>
                </a:solidFill>
              </a:rPr>
              <a:t>The study of place names.</a:t>
            </a:r>
            <a:endParaRPr b="1" i="0" sz="2200" u="none" cap="none" strike="noStrike">
              <a:solidFill>
                <a:schemeClr val="dk2"/>
              </a:solidFill>
              <a:latin typeface="Arial"/>
              <a:ea typeface="Arial"/>
              <a:cs typeface="Arial"/>
              <a:sym typeface="Arial"/>
            </a:endParaRPr>
          </a:p>
        </p:txBody>
      </p:sp>
      <p:sp>
        <p:nvSpPr>
          <p:cNvPr id="563" name="Google Shape;563;g21ec25ddfc0_0_0"/>
          <p:cNvSpPr txBox="1"/>
          <p:nvPr/>
        </p:nvSpPr>
        <p:spPr>
          <a:xfrm>
            <a:off x="6056787" y="268291"/>
            <a:ext cx="2808300" cy="331200"/>
          </a:xfrm>
          <a:prstGeom prst="rect">
            <a:avLst/>
          </a:prstGeom>
          <a:noFill/>
          <a:ln>
            <a:noFill/>
          </a:ln>
        </p:spPr>
        <p:txBody>
          <a:bodyPr anchorCtr="0" anchor="t" bIns="91425" lIns="0" spcFirstLastPara="1" rIns="0" wrap="square" tIns="0">
            <a:noAutofit/>
          </a:bodyPr>
          <a:lstStyle/>
          <a:p>
            <a:pPr indent="0" lvl="0" marL="0" marR="0" rtl="0" algn="r">
              <a:lnSpc>
                <a:spcPct val="90000"/>
              </a:lnSpc>
              <a:spcBef>
                <a:spcPts val="0"/>
              </a:spcBef>
              <a:spcAft>
                <a:spcPts val="0"/>
              </a:spcAft>
              <a:buClr>
                <a:schemeClr val="dk1"/>
              </a:buClr>
              <a:buSzPts val="4400"/>
              <a:buFont typeface="Arial"/>
              <a:buNone/>
            </a:pPr>
            <a:r>
              <a:rPr b="1" lang="en-US" sz="700">
                <a:solidFill>
                  <a:schemeClr val="accent1"/>
                </a:solidFill>
              </a:rPr>
              <a:t>WORDS WITH IMPACT</a:t>
            </a:r>
            <a:endParaRPr b="1" i="0" sz="100" u="none" cap="none" strike="noStrike">
              <a:solidFill>
                <a:schemeClr val="accent1"/>
              </a:solidFill>
              <a:latin typeface="Arial"/>
              <a:ea typeface="Arial"/>
              <a:cs typeface="Arial"/>
              <a:sym typeface="Arial"/>
            </a:endParaRPr>
          </a:p>
        </p:txBody>
      </p:sp>
      <p:sp>
        <p:nvSpPr>
          <p:cNvPr id="564" name="Google Shape;564;g21ec25ddfc0_0_0"/>
          <p:cNvSpPr txBox="1"/>
          <p:nvPr/>
        </p:nvSpPr>
        <p:spPr>
          <a:xfrm>
            <a:off x="250826" y="4479925"/>
            <a:ext cx="7680600" cy="396900"/>
          </a:xfrm>
          <a:prstGeom prst="rect">
            <a:avLst/>
          </a:prstGeom>
          <a:noFill/>
          <a:ln>
            <a:noFill/>
          </a:ln>
        </p:spPr>
        <p:txBody>
          <a:bodyPr anchorCtr="0" anchor="b" bIns="0" lIns="0" spcFirstLastPara="1" rIns="91425" wrap="square" tIns="0">
            <a:noAutofit/>
          </a:bodyPr>
          <a:lstStyle/>
          <a:p>
            <a:pPr indent="0" lvl="0" marL="0" marR="0" rtl="0" algn="l">
              <a:lnSpc>
                <a:spcPct val="100000"/>
              </a:lnSpc>
              <a:spcBef>
                <a:spcPts val="0"/>
              </a:spcBef>
              <a:spcAft>
                <a:spcPts val="0"/>
              </a:spcAft>
              <a:buClr>
                <a:srgbClr val="000000"/>
              </a:buClr>
              <a:buSzPts val="700"/>
              <a:buFont typeface="Arial"/>
              <a:buNone/>
            </a:pPr>
            <a:r>
              <a:rPr b="0" i="0" lang="en-US" sz="700" u="none" cap="none" strike="noStrike">
                <a:solidFill>
                  <a:srgbClr val="000000"/>
                </a:solidFill>
                <a:latin typeface="Arial"/>
                <a:ea typeface="Arial"/>
                <a:cs typeface="Arial"/>
                <a:sym typeface="Arial"/>
              </a:rPr>
              <a:t>Reference: </a:t>
            </a:r>
            <a:r>
              <a:rPr lang="en-US" sz="700"/>
              <a:t>https://toponomastics.com/en/</a:t>
            </a:r>
            <a:endParaRPr b="0" i="0" sz="1400" u="none" cap="none" strike="noStrike">
              <a:solidFill>
                <a:srgbClr val="000000"/>
              </a:solidFill>
              <a:latin typeface="Arial"/>
              <a:ea typeface="Arial"/>
              <a:cs typeface="Arial"/>
              <a:sym typeface="Arial"/>
            </a:endParaRPr>
          </a:p>
        </p:txBody>
      </p:sp>
      <p:grpSp>
        <p:nvGrpSpPr>
          <p:cNvPr id="565" name="Google Shape;565;g21ec25ddfc0_0_0"/>
          <p:cNvGrpSpPr/>
          <p:nvPr/>
        </p:nvGrpSpPr>
        <p:grpSpPr>
          <a:xfrm>
            <a:off x="8206886" y="478954"/>
            <a:ext cx="658200" cy="658200"/>
            <a:chOff x="5147116" y="4094954"/>
            <a:chExt cx="658200" cy="658200"/>
          </a:xfrm>
        </p:grpSpPr>
        <p:sp>
          <p:nvSpPr>
            <p:cNvPr id="566" name="Google Shape;566;g21ec25ddfc0_0_0"/>
            <p:cNvSpPr/>
            <p:nvPr/>
          </p:nvSpPr>
          <p:spPr>
            <a:xfrm>
              <a:off x="5147116" y="4094954"/>
              <a:ext cx="658200" cy="658200"/>
            </a:xfrm>
            <a:prstGeom prst="ellipse">
              <a:avLst/>
            </a:prstGeom>
            <a:solidFill>
              <a:srgbClr val="D5DDDD"/>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Calibri"/>
                <a:ea typeface="Calibri"/>
                <a:cs typeface="Calibri"/>
                <a:sym typeface="Calibri"/>
              </a:endParaRPr>
            </a:p>
          </p:txBody>
        </p:sp>
        <p:grpSp>
          <p:nvGrpSpPr>
            <p:cNvPr id="567" name="Google Shape;567;g21ec25ddfc0_0_0"/>
            <p:cNvGrpSpPr/>
            <p:nvPr/>
          </p:nvGrpSpPr>
          <p:grpSpPr>
            <a:xfrm>
              <a:off x="5296239" y="4244081"/>
              <a:ext cx="360181" cy="360179"/>
              <a:chOff x="-94228" y="-29071"/>
              <a:chExt cx="3864601" cy="3864584"/>
            </a:xfrm>
          </p:grpSpPr>
          <p:sp>
            <p:nvSpPr>
              <p:cNvPr id="568" name="Google Shape;568;g21ec25ddfc0_0_0"/>
              <p:cNvSpPr/>
              <p:nvPr/>
            </p:nvSpPr>
            <p:spPr>
              <a:xfrm>
                <a:off x="-94228" y="-29071"/>
                <a:ext cx="3864601" cy="3864584"/>
              </a:xfrm>
              <a:custGeom>
                <a:rect b="b" l="l" r="r" t="t"/>
                <a:pathLst>
                  <a:path extrusionOk="0" h="3864584" w="3864601">
                    <a:moveTo>
                      <a:pt x="2329462" y="114172"/>
                    </a:moveTo>
                    <a:cubicBezTo>
                      <a:pt x="2318755" y="48287"/>
                      <a:pt x="2261761" y="0"/>
                      <a:pt x="2195135" y="0"/>
                    </a:cubicBezTo>
                    <a:lnTo>
                      <a:pt x="1669449" y="0"/>
                    </a:lnTo>
                    <a:cubicBezTo>
                      <a:pt x="1602823" y="0"/>
                      <a:pt x="1545830" y="48287"/>
                      <a:pt x="1535123" y="114172"/>
                    </a:cubicBezTo>
                    <a:lnTo>
                      <a:pt x="1473945" y="487018"/>
                    </a:lnTo>
                    <a:cubicBezTo>
                      <a:pt x="1391537" y="513151"/>
                      <a:pt x="1311297" y="546380"/>
                      <a:pt x="1234337" y="586316"/>
                    </a:cubicBezTo>
                    <a:cubicBezTo>
                      <a:pt x="1234521" y="586316"/>
                      <a:pt x="927564" y="365767"/>
                      <a:pt x="927564" y="365767"/>
                    </a:cubicBezTo>
                    <a:cubicBezTo>
                      <a:pt x="873294" y="326927"/>
                      <a:pt x="799058" y="333094"/>
                      <a:pt x="751863" y="380105"/>
                    </a:cubicBezTo>
                    <a:lnTo>
                      <a:pt x="380105" y="751859"/>
                    </a:lnTo>
                    <a:cubicBezTo>
                      <a:pt x="333094" y="799054"/>
                      <a:pt x="326927" y="873294"/>
                      <a:pt x="365771" y="927565"/>
                    </a:cubicBezTo>
                    <a:lnTo>
                      <a:pt x="586316" y="1234522"/>
                    </a:lnTo>
                    <a:cubicBezTo>
                      <a:pt x="546380" y="1311297"/>
                      <a:pt x="513172" y="1391353"/>
                      <a:pt x="487018" y="1473945"/>
                    </a:cubicBezTo>
                    <a:lnTo>
                      <a:pt x="114172" y="1535123"/>
                    </a:lnTo>
                    <a:cubicBezTo>
                      <a:pt x="48287" y="1545830"/>
                      <a:pt x="0" y="1602824"/>
                      <a:pt x="0" y="1669449"/>
                    </a:cubicBezTo>
                    <a:lnTo>
                      <a:pt x="0" y="2195135"/>
                    </a:lnTo>
                    <a:cubicBezTo>
                      <a:pt x="0" y="2261761"/>
                      <a:pt x="48287" y="2318755"/>
                      <a:pt x="114172" y="2329457"/>
                    </a:cubicBezTo>
                    <a:lnTo>
                      <a:pt x="487018" y="2390640"/>
                    </a:lnTo>
                    <a:cubicBezTo>
                      <a:pt x="513155" y="2473047"/>
                      <a:pt x="546380" y="2553287"/>
                      <a:pt x="586316" y="2630247"/>
                    </a:cubicBezTo>
                    <a:cubicBezTo>
                      <a:pt x="586316" y="2630063"/>
                      <a:pt x="365771" y="2937016"/>
                      <a:pt x="365771" y="2937016"/>
                    </a:cubicBezTo>
                    <a:cubicBezTo>
                      <a:pt x="326927" y="2991290"/>
                      <a:pt x="333094" y="3065526"/>
                      <a:pt x="380105" y="3112721"/>
                    </a:cubicBezTo>
                    <a:lnTo>
                      <a:pt x="751863" y="3484479"/>
                    </a:lnTo>
                    <a:cubicBezTo>
                      <a:pt x="799058" y="3531486"/>
                      <a:pt x="873294" y="3537657"/>
                      <a:pt x="927564" y="3498814"/>
                    </a:cubicBezTo>
                    <a:lnTo>
                      <a:pt x="1234521" y="3278268"/>
                    </a:lnTo>
                    <a:cubicBezTo>
                      <a:pt x="1311297" y="3318200"/>
                      <a:pt x="1391353" y="3351412"/>
                      <a:pt x="1473945" y="3377567"/>
                    </a:cubicBezTo>
                    <a:lnTo>
                      <a:pt x="1535123" y="3750408"/>
                    </a:lnTo>
                    <a:cubicBezTo>
                      <a:pt x="1545830" y="3816276"/>
                      <a:pt x="1602823" y="3864585"/>
                      <a:pt x="1669449" y="3864585"/>
                    </a:cubicBezTo>
                    <a:lnTo>
                      <a:pt x="2195135" y="3864585"/>
                    </a:lnTo>
                    <a:cubicBezTo>
                      <a:pt x="2261761" y="3864585"/>
                      <a:pt x="2318755" y="3816276"/>
                      <a:pt x="2329462" y="3750408"/>
                    </a:cubicBezTo>
                    <a:lnTo>
                      <a:pt x="2390640" y="3377567"/>
                    </a:lnTo>
                    <a:cubicBezTo>
                      <a:pt x="2473047" y="3351429"/>
                      <a:pt x="2553287" y="3318200"/>
                      <a:pt x="2630247" y="3278268"/>
                    </a:cubicBezTo>
                    <a:cubicBezTo>
                      <a:pt x="2630063" y="3278268"/>
                      <a:pt x="2937020" y="3498814"/>
                      <a:pt x="2937020" y="3498814"/>
                    </a:cubicBezTo>
                    <a:cubicBezTo>
                      <a:pt x="2991290" y="3537657"/>
                      <a:pt x="3065526" y="3531490"/>
                      <a:pt x="3112725" y="3484479"/>
                    </a:cubicBezTo>
                    <a:lnTo>
                      <a:pt x="3484479" y="3112721"/>
                    </a:lnTo>
                    <a:cubicBezTo>
                      <a:pt x="3531490" y="3065526"/>
                      <a:pt x="3537657" y="2991290"/>
                      <a:pt x="3498818" y="2937016"/>
                    </a:cubicBezTo>
                    <a:lnTo>
                      <a:pt x="3278268" y="2630063"/>
                    </a:lnTo>
                    <a:cubicBezTo>
                      <a:pt x="3318204" y="2553287"/>
                      <a:pt x="3351412" y="2473231"/>
                      <a:pt x="3377567" y="2390640"/>
                    </a:cubicBezTo>
                    <a:lnTo>
                      <a:pt x="3750425" y="2329457"/>
                    </a:lnTo>
                    <a:cubicBezTo>
                      <a:pt x="3816293" y="2318751"/>
                      <a:pt x="3864602" y="2261761"/>
                      <a:pt x="3864602" y="2195135"/>
                    </a:cubicBezTo>
                    <a:lnTo>
                      <a:pt x="3864602" y="1669449"/>
                    </a:lnTo>
                    <a:cubicBezTo>
                      <a:pt x="3864602" y="1602824"/>
                      <a:pt x="3816293" y="1545830"/>
                      <a:pt x="3750425" y="1535123"/>
                    </a:cubicBezTo>
                    <a:lnTo>
                      <a:pt x="3377567" y="1473945"/>
                    </a:lnTo>
                    <a:cubicBezTo>
                      <a:pt x="3351429" y="1391537"/>
                      <a:pt x="3318204" y="1311297"/>
                      <a:pt x="3278268" y="1234337"/>
                    </a:cubicBezTo>
                    <a:cubicBezTo>
                      <a:pt x="3278268" y="1234522"/>
                      <a:pt x="3498818" y="927565"/>
                      <a:pt x="3498818" y="927565"/>
                    </a:cubicBezTo>
                    <a:cubicBezTo>
                      <a:pt x="3537657" y="873294"/>
                      <a:pt x="3531490" y="799054"/>
                      <a:pt x="3484479" y="751859"/>
                    </a:cubicBezTo>
                    <a:lnTo>
                      <a:pt x="3112725" y="380105"/>
                    </a:lnTo>
                    <a:cubicBezTo>
                      <a:pt x="3065526" y="333094"/>
                      <a:pt x="2991290" y="326927"/>
                      <a:pt x="2937020" y="365767"/>
                    </a:cubicBezTo>
                    <a:lnTo>
                      <a:pt x="2630063" y="586316"/>
                    </a:lnTo>
                    <a:cubicBezTo>
                      <a:pt x="2553287" y="546380"/>
                      <a:pt x="2473231" y="513168"/>
                      <a:pt x="2390640" y="487018"/>
                    </a:cubicBezTo>
                    <a:lnTo>
                      <a:pt x="2329462" y="114172"/>
                    </a:lnTo>
                    <a:close/>
                    <a:moveTo>
                      <a:pt x="2079499" y="272280"/>
                    </a:moveTo>
                    <a:lnTo>
                      <a:pt x="2135957" y="616265"/>
                    </a:lnTo>
                    <a:cubicBezTo>
                      <a:pt x="2144664" y="669811"/>
                      <a:pt x="2184429" y="713007"/>
                      <a:pt x="2236883" y="726270"/>
                    </a:cubicBezTo>
                    <a:cubicBezTo>
                      <a:pt x="2353967" y="755850"/>
                      <a:pt x="2465972" y="802322"/>
                      <a:pt x="2569604" y="864040"/>
                    </a:cubicBezTo>
                    <a:cubicBezTo>
                      <a:pt x="2616264" y="891993"/>
                      <a:pt x="2674886" y="889453"/>
                      <a:pt x="2718822" y="857872"/>
                    </a:cubicBezTo>
                    <a:lnTo>
                      <a:pt x="3001997" y="654381"/>
                    </a:lnTo>
                    <a:lnTo>
                      <a:pt x="3210208" y="862592"/>
                    </a:lnTo>
                    <a:lnTo>
                      <a:pt x="3006721" y="1145767"/>
                    </a:lnTo>
                    <a:cubicBezTo>
                      <a:pt x="2975136" y="1189703"/>
                      <a:pt x="2972600" y="1248325"/>
                      <a:pt x="3000549" y="1294984"/>
                    </a:cubicBezTo>
                    <a:cubicBezTo>
                      <a:pt x="3062267" y="1398638"/>
                      <a:pt x="3108738" y="1510622"/>
                      <a:pt x="3138319" y="1627706"/>
                    </a:cubicBezTo>
                    <a:cubicBezTo>
                      <a:pt x="3151565" y="1680160"/>
                      <a:pt x="3194777" y="1719912"/>
                      <a:pt x="3248328" y="1728636"/>
                    </a:cubicBezTo>
                    <a:lnTo>
                      <a:pt x="3592309" y="1785090"/>
                    </a:lnTo>
                    <a:lnTo>
                      <a:pt x="3592309" y="2079524"/>
                    </a:lnTo>
                    <a:lnTo>
                      <a:pt x="3248328" y="2135983"/>
                    </a:lnTo>
                    <a:cubicBezTo>
                      <a:pt x="3194777" y="2144690"/>
                      <a:pt x="3151582" y="2184455"/>
                      <a:pt x="3138319" y="2236913"/>
                    </a:cubicBezTo>
                    <a:cubicBezTo>
                      <a:pt x="3108738" y="2353993"/>
                      <a:pt x="3062267" y="2465998"/>
                      <a:pt x="3000549" y="2569630"/>
                    </a:cubicBezTo>
                    <a:cubicBezTo>
                      <a:pt x="2972600" y="2616290"/>
                      <a:pt x="2975136" y="2674916"/>
                      <a:pt x="3006721" y="2718852"/>
                    </a:cubicBezTo>
                    <a:lnTo>
                      <a:pt x="3210208" y="3002023"/>
                    </a:lnTo>
                    <a:lnTo>
                      <a:pt x="3001997" y="3210234"/>
                    </a:lnTo>
                    <a:lnTo>
                      <a:pt x="2718822" y="3006746"/>
                    </a:lnTo>
                    <a:cubicBezTo>
                      <a:pt x="2674886" y="2975166"/>
                      <a:pt x="2616264" y="2972626"/>
                      <a:pt x="2569604" y="3000575"/>
                    </a:cubicBezTo>
                    <a:cubicBezTo>
                      <a:pt x="2465955" y="3062293"/>
                      <a:pt x="2353967" y="3108768"/>
                      <a:pt x="2236883" y="3138349"/>
                    </a:cubicBezTo>
                    <a:cubicBezTo>
                      <a:pt x="2184429" y="3151591"/>
                      <a:pt x="2144681" y="3194803"/>
                      <a:pt x="2135957" y="3248354"/>
                    </a:cubicBezTo>
                    <a:lnTo>
                      <a:pt x="2079499" y="3592334"/>
                    </a:lnTo>
                    <a:lnTo>
                      <a:pt x="1785064" y="3592334"/>
                    </a:lnTo>
                    <a:lnTo>
                      <a:pt x="1728606" y="3248354"/>
                    </a:lnTo>
                    <a:cubicBezTo>
                      <a:pt x="1719899" y="3194803"/>
                      <a:pt x="1680134" y="3151608"/>
                      <a:pt x="1627680" y="3138349"/>
                    </a:cubicBezTo>
                    <a:cubicBezTo>
                      <a:pt x="1510596" y="3108764"/>
                      <a:pt x="1398591" y="3062293"/>
                      <a:pt x="1294959" y="3000575"/>
                    </a:cubicBezTo>
                    <a:cubicBezTo>
                      <a:pt x="1248299" y="2972626"/>
                      <a:pt x="1189673" y="2975166"/>
                      <a:pt x="1145741" y="3006746"/>
                    </a:cubicBezTo>
                    <a:lnTo>
                      <a:pt x="862566" y="3210234"/>
                    </a:lnTo>
                    <a:lnTo>
                      <a:pt x="654355" y="3002023"/>
                    </a:lnTo>
                    <a:lnTo>
                      <a:pt x="857842" y="2718852"/>
                    </a:lnTo>
                    <a:cubicBezTo>
                      <a:pt x="889427" y="2674916"/>
                      <a:pt x="891963" y="2616290"/>
                      <a:pt x="864014" y="2569630"/>
                    </a:cubicBezTo>
                    <a:cubicBezTo>
                      <a:pt x="802296" y="2465981"/>
                      <a:pt x="755825" y="2353993"/>
                      <a:pt x="726240" y="2236913"/>
                    </a:cubicBezTo>
                    <a:cubicBezTo>
                      <a:pt x="712998" y="2184455"/>
                      <a:pt x="669786" y="2144707"/>
                      <a:pt x="616235" y="2135983"/>
                    </a:cubicBezTo>
                    <a:lnTo>
                      <a:pt x="272254" y="2079524"/>
                    </a:lnTo>
                    <a:lnTo>
                      <a:pt x="272254" y="1785090"/>
                    </a:lnTo>
                    <a:lnTo>
                      <a:pt x="616235" y="1728636"/>
                    </a:lnTo>
                    <a:cubicBezTo>
                      <a:pt x="669786" y="1719925"/>
                      <a:pt x="712981" y="1680160"/>
                      <a:pt x="726240" y="1627706"/>
                    </a:cubicBezTo>
                    <a:cubicBezTo>
                      <a:pt x="755825" y="1510622"/>
                      <a:pt x="802296" y="1398617"/>
                      <a:pt x="864014" y="1294984"/>
                    </a:cubicBezTo>
                    <a:cubicBezTo>
                      <a:pt x="891963" y="1248325"/>
                      <a:pt x="889427" y="1189703"/>
                      <a:pt x="857842" y="1145767"/>
                    </a:cubicBezTo>
                    <a:lnTo>
                      <a:pt x="654355" y="862592"/>
                    </a:lnTo>
                    <a:lnTo>
                      <a:pt x="862566" y="654381"/>
                    </a:lnTo>
                    <a:lnTo>
                      <a:pt x="1145741" y="857872"/>
                    </a:lnTo>
                    <a:cubicBezTo>
                      <a:pt x="1189673" y="889453"/>
                      <a:pt x="1248299" y="891993"/>
                      <a:pt x="1294959" y="864040"/>
                    </a:cubicBezTo>
                    <a:cubicBezTo>
                      <a:pt x="1398608" y="802322"/>
                      <a:pt x="1510596" y="755850"/>
                      <a:pt x="1627680" y="726270"/>
                    </a:cubicBezTo>
                    <a:cubicBezTo>
                      <a:pt x="1680134" y="713024"/>
                      <a:pt x="1719882" y="669811"/>
                      <a:pt x="1728606" y="616265"/>
                    </a:cubicBezTo>
                    <a:lnTo>
                      <a:pt x="1785064" y="272280"/>
                    </a:lnTo>
                    <a:lnTo>
                      <a:pt x="2079499" y="272280"/>
                    </a:ln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569" name="Google Shape;569;g21ec25ddfc0_0_0"/>
              <p:cNvSpPr/>
              <p:nvPr/>
            </p:nvSpPr>
            <p:spPr>
              <a:xfrm>
                <a:off x="1749182" y="1934137"/>
                <a:ext cx="177769" cy="1746770"/>
              </a:xfrm>
              <a:custGeom>
                <a:rect b="b" l="l" r="r" t="t"/>
                <a:pathLst>
                  <a:path extrusionOk="0" h="1746770" w="177769">
                    <a:moveTo>
                      <a:pt x="88883" y="1746771"/>
                    </a:moveTo>
                    <a:cubicBezTo>
                      <a:pt x="65307" y="1746771"/>
                      <a:pt x="42698" y="1734522"/>
                      <a:pt x="26034" y="1712681"/>
                    </a:cubicBezTo>
                    <a:cubicBezTo>
                      <a:pt x="9366" y="1690839"/>
                      <a:pt x="0" y="1661224"/>
                      <a:pt x="0" y="1630338"/>
                    </a:cubicBezTo>
                    <a:lnTo>
                      <a:pt x="0" y="116452"/>
                    </a:lnTo>
                    <a:cubicBezTo>
                      <a:pt x="0" y="74850"/>
                      <a:pt x="16942" y="36401"/>
                      <a:pt x="44441" y="15604"/>
                    </a:cubicBezTo>
                    <a:cubicBezTo>
                      <a:pt x="71941" y="-5201"/>
                      <a:pt x="105829" y="-5201"/>
                      <a:pt x="133329" y="15604"/>
                    </a:cubicBezTo>
                    <a:cubicBezTo>
                      <a:pt x="160827" y="36401"/>
                      <a:pt x="177770" y="74850"/>
                      <a:pt x="177770" y="116452"/>
                    </a:cubicBezTo>
                    <a:lnTo>
                      <a:pt x="177770" y="1630338"/>
                    </a:lnTo>
                    <a:cubicBezTo>
                      <a:pt x="177770" y="1661228"/>
                      <a:pt x="168404" y="1690839"/>
                      <a:pt x="151735" y="1712681"/>
                    </a:cubicBezTo>
                    <a:cubicBezTo>
                      <a:pt x="135067" y="1734522"/>
                      <a:pt x="112459" y="1746771"/>
                      <a:pt x="88883" y="1746771"/>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570" name="Google Shape;570;g21ec25ddfc0_0_0"/>
              <p:cNvSpPr/>
              <p:nvPr/>
            </p:nvSpPr>
            <p:spPr>
              <a:xfrm rot="5400000">
                <a:off x="920230" y="2716713"/>
                <a:ext cx="1835677" cy="270520"/>
              </a:xfrm>
              <a:custGeom>
                <a:rect b="b" l="l" r="r" t="t"/>
                <a:pathLst>
                  <a:path extrusionOk="0" h="270520" w="1835677">
                    <a:moveTo>
                      <a:pt x="1700171" y="183"/>
                    </a:moveTo>
                    <a:cubicBezTo>
                      <a:pt x="1774873" y="183"/>
                      <a:pt x="1835431" y="183"/>
                      <a:pt x="1835431" y="183"/>
                    </a:cubicBezTo>
                    <a:lnTo>
                      <a:pt x="1835431" y="270703"/>
                    </a:lnTo>
                    <a:cubicBezTo>
                      <a:pt x="1835431" y="270703"/>
                      <a:pt x="1774873" y="270703"/>
                      <a:pt x="1700171" y="270703"/>
                    </a:cubicBezTo>
                    <a:lnTo>
                      <a:pt x="135014" y="270703"/>
                    </a:lnTo>
                    <a:cubicBezTo>
                      <a:pt x="60312" y="270703"/>
                      <a:pt x="-246" y="270703"/>
                      <a:pt x="-246" y="270703"/>
                    </a:cubicBezTo>
                    <a:lnTo>
                      <a:pt x="-246" y="183"/>
                    </a:lnTo>
                    <a:cubicBezTo>
                      <a:pt x="-246" y="183"/>
                      <a:pt x="60312" y="183"/>
                      <a:pt x="135014" y="183"/>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571" name="Google Shape;571;g21ec25ddfc0_0_0"/>
              <p:cNvSpPr/>
              <p:nvPr/>
            </p:nvSpPr>
            <p:spPr>
              <a:xfrm>
                <a:off x="891248" y="1390300"/>
                <a:ext cx="1060967" cy="974224"/>
              </a:xfrm>
              <a:custGeom>
                <a:rect b="b" l="l" r="r" t="t"/>
                <a:pathLst>
                  <a:path extrusionOk="0" h="974224" w="1060967">
                    <a:moveTo>
                      <a:pt x="1033520" y="966471"/>
                    </a:moveTo>
                    <a:cubicBezTo>
                      <a:pt x="1093015" y="952236"/>
                      <a:pt x="1066771" y="415333"/>
                      <a:pt x="844799" y="193362"/>
                    </a:cubicBezTo>
                    <a:cubicBezTo>
                      <a:pt x="630777" y="-20657"/>
                      <a:pt x="259185" y="-3834"/>
                      <a:pt x="89720" y="3836"/>
                    </a:cubicBezTo>
                    <a:cubicBezTo>
                      <a:pt x="83424" y="4123"/>
                      <a:pt x="77411" y="4393"/>
                      <a:pt x="71690" y="4641"/>
                    </a:cubicBezTo>
                    <a:cubicBezTo>
                      <a:pt x="-87977" y="11549"/>
                      <a:pt x="38439" y="555779"/>
                      <a:pt x="260410" y="777751"/>
                    </a:cubicBezTo>
                    <a:cubicBezTo>
                      <a:pt x="482382" y="999722"/>
                      <a:pt x="974025" y="980707"/>
                      <a:pt x="1033520" y="966471"/>
                    </a:cubicBezTo>
                    <a:close/>
                    <a:moveTo>
                      <a:pt x="815716" y="738988"/>
                    </a:moveTo>
                    <a:cubicBezTo>
                      <a:pt x="844350" y="732119"/>
                      <a:pt x="777938" y="455826"/>
                      <a:pt x="671218" y="349106"/>
                    </a:cubicBezTo>
                    <a:cubicBezTo>
                      <a:pt x="582875" y="260762"/>
                      <a:pt x="419375" y="244236"/>
                      <a:pt x="317948" y="233983"/>
                    </a:cubicBezTo>
                    <a:cubicBezTo>
                      <a:pt x="296852" y="231850"/>
                      <a:pt x="278436" y="229991"/>
                      <a:pt x="263948" y="227812"/>
                    </a:cubicBezTo>
                    <a:cubicBezTo>
                      <a:pt x="179797" y="215152"/>
                      <a:pt x="311361" y="503239"/>
                      <a:pt x="418082" y="609960"/>
                    </a:cubicBezTo>
                    <a:cubicBezTo>
                      <a:pt x="524802" y="716680"/>
                      <a:pt x="787082" y="745862"/>
                      <a:pt x="815716" y="738988"/>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572" name="Google Shape;572;g21ec25ddfc0_0_0"/>
              <p:cNvSpPr/>
              <p:nvPr/>
            </p:nvSpPr>
            <p:spPr>
              <a:xfrm>
                <a:off x="1765486" y="1514741"/>
                <a:ext cx="1004328" cy="786288"/>
              </a:xfrm>
              <a:custGeom>
                <a:rect b="b" l="l" r="r" t="t"/>
                <a:pathLst>
                  <a:path extrusionOk="0" h="786288" w="1004328">
                    <a:moveTo>
                      <a:pt x="0" y="709396"/>
                    </a:moveTo>
                    <a:cubicBezTo>
                      <a:pt x="-402" y="762090"/>
                      <a:pt x="453977" y="851195"/>
                      <a:pt x="685499" y="711499"/>
                    </a:cubicBezTo>
                    <a:cubicBezTo>
                      <a:pt x="908730" y="576804"/>
                      <a:pt x="971522" y="262605"/>
                      <a:pt x="1000161" y="119315"/>
                    </a:cubicBezTo>
                    <a:cubicBezTo>
                      <a:pt x="1001223" y="113992"/>
                      <a:pt x="1002242" y="108904"/>
                      <a:pt x="1003218" y="104069"/>
                    </a:cubicBezTo>
                    <a:cubicBezTo>
                      <a:pt x="1030469" y="-30874"/>
                      <a:pt x="549241" y="-37731"/>
                      <a:pt x="317715" y="101966"/>
                    </a:cubicBezTo>
                    <a:cubicBezTo>
                      <a:pt x="86193" y="241663"/>
                      <a:pt x="403" y="656702"/>
                      <a:pt x="0" y="709396"/>
                    </a:cubicBezTo>
                    <a:close/>
                    <a:moveTo>
                      <a:pt x="235257" y="574320"/>
                    </a:moveTo>
                    <a:cubicBezTo>
                      <a:pt x="235085" y="599682"/>
                      <a:pt x="479853" y="601301"/>
                      <a:pt x="591165" y="534136"/>
                    </a:cubicBezTo>
                    <a:cubicBezTo>
                      <a:pt x="683306" y="478538"/>
                      <a:pt x="730947" y="345239"/>
                      <a:pt x="760497" y="262549"/>
                    </a:cubicBezTo>
                    <a:cubicBezTo>
                      <a:pt x="766647" y="245350"/>
                      <a:pt x="772009" y="230335"/>
                      <a:pt x="776831" y="218669"/>
                    </a:cubicBezTo>
                    <a:cubicBezTo>
                      <a:pt x="804819" y="150926"/>
                      <a:pt x="536715" y="201350"/>
                      <a:pt x="425399" y="268515"/>
                    </a:cubicBezTo>
                    <a:cubicBezTo>
                      <a:pt x="314088" y="335676"/>
                      <a:pt x="235432" y="548954"/>
                      <a:pt x="235257" y="574320"/>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grpSp>
      </p:gr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7" name="Shape 377"/>
        <p:cNvGrpSpPr/>
        <p:nvPr/>
      </p:nvGrpSpPr>
      <p:grpSpPr>
        <a:xfrm>
          <a:off x="0" y="0"/>
          <a:ext cx="0" cy="0"/>
          <a:chOff x="0" y="0"/>
          <a:chExt cx="0" cy="0"/>
        </a:xfrm>
      </p:grpSpPr>
      <p:sp>
        <p:nvSpPr>
          <p:cNvPr id="378" name="Google Shape;378;g270f14f3c42_0_0"/>
          <p:cNvSpPr txBox="1"/>
          <p:nvPr/>
        </p:nvSpPr>
        <p:spPr>
          <a:xfrm>
            <a:off x="250825" y="1311275"/>
            <a:ext cx="4321200" cy="1486200"/>
          </a:xfrm>
          <a:prstGeom prst="rect">
            <a:avLst/>
          </a:prstGeom>
          <a:noFill/>
          <a:ln>
            <a:noFill/>
          </a:ln>
        </p:spPr>
        <p:txBody>
          <a:bodyPr anchorCtr="0" anchor="b" bIns="91425" lIns="0" spcFirstLastPara="1" rIns="91425" wrap="square" tIns="91425">
            <a:normAutofit/>
          </a:bodyPr>
          <a:lstStyle/>
          <a:p>
            <a:pPr indent="0" lvl="0" marL="0" marR="0" rtl="0" algn="l">
              <a:lnSpc>
                <a:spcPct val="90000"/>
              </a:lnSpc>
              <a:spcBef>
                <a:spcPts val="0"/>
              </a:spcBef>
              <a:spcAft>
                <a:spcPts val="0"/>
              </a:spcAft>
              <a:buClr>
                <a:schemeClr val="dk1"/>
              </a:buClr>
              <a:buSzPts val="4400"/>
              <a:buFont typeface="Arial"/>
              <a:buNone/>
            </a:pPr>
            <a:r>
              <a:rPr b="1" lang="en-US" sz="3500">
                <a:solidFill>
                  <a:schemeClr val="dk1"/>
                </a:solidFill>
              </a:rPr>
              <a:t>Presenter</a:t>
            </a:r>
            <a:endParaRPr b="0" i="0" sz="700" u="none" cap="none" strike="noStrike">
              <a:solidFill>
                <a:srgbClr val="000000"/>
              </a:solidFill>
              <a:latin typeface="Arial"/>
              <a:ea typeface="Arial"/>
              <a:cs typeface="Arial"/>
              <a:sym typeface="Arial"/>
            </a:endParaRPr>
          </a:p>
        </p:txBody>
      </p:sp>
      <p:sp>
        <p:nvSpPr>
          <p:cNvPr id="379" name="Google Shape;379;g270f14f3c42_0_0"/>
          <p:cNvSpPr txBox="1"/>
          <p:nvPr/>
        </p:nvSpPr>
        <p:spPr>
          <a:xfrm>
            <a:off x="250825" y="2838351"/>
            <a:ext cx="4321200" cy="1138200"/>
          </a:xfrm>
          <a:prstGeom prst="rect">
            <a:avLst/>
          </a:prstGeom>
          <a:noFill/>
          <a:ln>
            <a:noFill/>
          </a:ln>
        </p:spPr>
        <p:txBody>
          <a:bodyPr anchorCtr="0" anchor="t" bIns="91425" lIns="0" spcFirstLastPara="1" rIns="91425" wrap="square" tIns="91425">
            <a:normAutofit/>
          </a:bodyPr>
          <a:lstStyle/>
          <a:p>
            <a:pPr indent="0" lvl="0" marL="0" marR="0" rtl="0" algn="l">
              <a:lnSpc>
                <a:spcPct val="100000"/>
              </a:lnSpc>
              <a:spcBef>
                <a:spcPts val="0"/>
              </a:spcBef>
              <a:spcAft>
                <a:spcPts val="0"/>
              </a:spcAft>
              <a:buClr>
                <a:schemeClr val="dk1"/>
              </a:buClr>
              <a:buSzPts val="2000"/>
              <a:buFont typeface="Arial"/>
              <a:buNone/>
            </a:pPr>
            <a:r>
              <a:rPr lang="en-US" sz="1600">
                <a:solidFill>
                  <a:srgbClr val="7F7F7F"/>
                </a:solidFill>
              </a:rPr>
              <a:t>Sharon Grant</a:t>
            </a:r>
            <a:endParaRPr sz="1600">
              <a:solidFill>
                <a:srgbClr val="7F7F7F"/>
              </a:solidFill>
            </a:endParaRPr>
          </a:p>
          <a:p>
            <a:pPr indent="0" lvl="0" marL="0" marR="0" rtl="0" algn="l">
              <a:lnSpc>
                <a:spcPct val="100000"/>
              </a:lnSpc>
              <a:spcBef>
                <a:spcPts val="0"/>
              </a:spcBef>
              <a:spcAft>
                <a:spcPts val="0"/>
              </a:spcAft>
              <a:buClr>
                <a:schemeClr val="dk1"/>
              </a:buClr>
              <a:buSzPts val="2000"/>
              <a:buFont typeface="Arial"/>
              <a:buNone/>
            </a:pPr>
            <a:r>
              <a:rPr lang="en-US" sz="1600">
                <a:solidFill>
                  <a:srgbClr val="7F7F7F"/>
                </a:solidFill>
              </a:rPr>
              <a:t>Department of Information Technology</a:t>
            </a:r>
            <a:endParaRPr sz="1600">
              <a:solidFill>
                <a:srgbClr val="7F7F7F"/>
              </a:solidFill>
            </a:endParaRPr>
          </a:p>
          <a:p>
            <a:pPr indent="0" lvl="0" marL="0" marR="0" rtl="0" algn="l">
              <a:lnSpc>
                <a:spcPct val="100000"/>
              </a:lnSpc>
              <a:spcBef>
                <a:spcPts val="0"/>
              </a:spcBef>
              <a:spcAft>
                <a:spcPts val="0"/>
              </a:spcAft>
              <a:buClr>
                <a:schemeClr val="dk1"/>
              </a:buClr>
              <a:buSzPts val="2000"/>
              <a:buFont typeface="Arial"/>
              <a:buNone/>
            </a:pPr>
            <a:r>
              <a:rPr lang="en-US" sz="1600">
                <a:solidFill>
                  <a:srgbClr val="7F7F7F"/>
                </a:solidFill>
              </a:rPr>
              <a:t>Field Museum of Natural History</a:t>
            </a:r>
            <a:endParaRPr sz="1600">
              <a:solidFill>
                <a:srgbClr val="7F7F7F"/>
              </a:solidFill>
            </a:endParaRPr>
          </a:p>
        </p:txBody>
      </p:sp>
      <p:pic>
        <p:nvPicPr>
          <p:cNvPr id="380" name="Google Shape;380;g270f14f3c42_0_0"/>
          <p:cNvPicPr preferRelativeResize="0"/>
          <p:nvPr/>
        </p:nvPicPr>
        <p:blipFill rotWithShape="1">
          <a:blip r:embed="rId3">
            <a:alphaModFix/>
          </a:blip>
          <a:srcRect b="0" l="0" r="0" t="0"/>
          <a:stretch/>
        </p:blipFill>
        <p:spPr>
          <a:xfrm>
            <a:off x="5811675" y="622350"/>
            <a:ext cx="2434925" cy="3898798"/>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6" name="Shape 576"/>
        <p:cNvGrpSpPr/>
        <p:nvPr/>
      </p:nvGrpSpPr>
      <p:grpSpPr>
        <a:xfrm>
          <a:off x="0" y="0"/>
          <a:ext cx="0" cy="0"/>
          <a:chOff x="0" y="0"/>
          <a:chExt cx="0" cy="0"/>
        </a:xfrm>
      </p:grpSpPr>
      <p:sp>
        <p:nvSpPr>
          <p:cNvPr id="577" name="Google Shape;577;g27185231198_0_0"/>
          <p:cNvSpPr txBox="1"/>
          <p:nvPr/>
        </p:nvSpPr>
        <p:spPr>
          <a:xfrm>
            <a:off x="250825" y="268300"/>
            <a:ext cx="7303800" cy="539700"/>
          </a:xfrm>
          <a:prstGeom prst="rect">
            <a:avLst/>
          </a:prstGeom>
          <a:noFill/>
          <a:ln>
            <a:noFill/>
          </a:ln>
        </p:spPr>
        <p:txBody>
          <a:bodyPr anchorCtr="0" anchor="t" bIns="91425" lIns="0" spcFirstLastPara="1" rIns="91425" wrap="square" tIns="0">
            <a:noAutofit/>
          </a:bodyPr>
          <a:lstStyle/>
          <a:p>
            <a:pPr indent="0" lvl="0" marL="0" rtl="0" algn="l">
              <a:lnSpc>
                <a:spcPct val="90000"/>
              </a:lnSpc>
              <a:spcBef>
                <a:spcPts val="0"/>
              </a:spcBef>
              <a:spcAft>
                <a:spcPts val="0"/>
              </a:spcAft>
              <a:buClr>
                <a:schemeClr val="dk1"/>
              </a:buClr>
              <a:buSzPts val="4400"/>
              <a:buFont typeface="Arial"/>
              <a:buNone/>
            </a:pPr>
            <a:r>
              <a:rPr b="1" lang="en-US" sz="2200">
                <a:solidFill>
                  <a:schemeClr val="dk1"/>
                </a:solidFill>
              </a:rPr>
              <a:t>Place Names (fictitious)</a:t>
            </a:r>
            <a:endParaRPr b="1" i="0" sz="2200" u="none" cap="none" strike="noStrike">
              <a:solidFill>
                <a:schemeClr val="dk2"/>
              </a:solidFill>
              <a:latin typeface="Arial"/>
              <a:ea typeface="Arial"/>
              <a:cs typeface="Arial"/>
              <a:sym typeface="Arial"/>
            </a:endParaRPr>
          </a:p>
        </p:txBody>
      </p:sp>
      <p:sp>
        <p:nvSpPr>
          <p:cNvPr id="578" name="Google Shape;578;g27185231198_0_0"/>
          <p:cNvSpPr txBox="1"/>
          <p:nvPr/>
        </p:nvSpPr>
        <p:spPr>
          <a:xfrm>
            <a:off x="250825" y="800725"/>
            <a:ext cx="6845100" cy="431700"/>
          </a:xfrm>
          <a:prstGeom prst="rect">
            <a:avLst/>
          </a:prstGeom>
          <a:noFill/>
          <a:ln>
            <a:noFill/>
          </a:ln>
        </p:spPr>
        <p:txBody>
          <a:bodyPr anchorCtr="0" anchor="t" bIns="91425" lIns="0" spcFirstLastPara="1" rIns="91425" wrap="square" tIns="0">
            <a:noAutofit/>
          </a:bodyPr>
          <a:lstStyle/>
          <a:p>
            <a:pPr indent="0" lvl="0" marL="0" rtl="0" algn="l">
              <a:spcBef>
                <a:spcPts val="0"/>
              </a:spcBef>
              <a:spcAft>
                <a:spcPts val="0"/>
              </a:spcAft>
              <a:buNone/>
            </a:pPr>
            <a:r>
              <a:rPr b="1" lang="en-US">
                <a:solidFill>
                  <a:srgbClr val="7F7F7F"/>
                </a:solidFill>
              </a:rPr>
              <a:t>What can you tell about the place from the name?</a:t>
            </a:r>
            <a:endParaRPr b="0" i="0" sz="1350" u="none" cap="none" strike="noStrike">
              <a:solidFill>
                <a:srgbClr val="898989"/>
              </a:solidFill>
              <a:latin typeface="Arial"/>
              <a:ea typeface="Arial"/>
              <a:cs typeface="Arial"/>
              <a:sym typeface="Arial"/>
            </a:endParaRPr>
          </a:p>
        </p:txBody>
      </p:sp>
      <p:sp>
        <p:nvSpPr>
          <p:cNvPr id="579" name="Google Shape;579;g27185231198_0_0"/>
          <p:cNvSpPr txBox="1"/>
          <p:nvPr/>
        </p:nvSpPr>
        <p:spPr>
          <a:xfrm>
            <a:off x="250825" y="2045375"/>
            <a:ext cx="4574400" cy="2972100"/>
          </a:xfrm>
          <a:prstGeom prst="rect">
            <a:avLst/>
          </a:prstGeom>
          <a:noFill/>
          <a:ln>
            <a:noFill/>
          </a:ln>
        </p:spPr>
        <p:txBody>
          <a:bodyPr anchorCtr="0" anchor="t" bIns="91425" lIns="0" spcFirstLastPara="1" rIns="91425" wrap="square" tIns="91425">
            <a:noAutofit/>
          </a:bodyPr>
          <a:lstStyle/>
          <a:p>
            <a:pPr indent="0" lvl="0" marL="0" rtl="0" algn="l">
              <a:spcBef>
                <a:spcPts val="0"/>
              </a:spcBef>
              <a:spcAft>
                <a:spcPts val="0"/>
              </a:spcAft>
              <a:buNone/>
            </a:pPr>
            <a:r>
              <a:rPr lang="en-US">
                <a:solidFill>
                  <a:schemeClr val="dk1"/>
                </a:solidFill>
              </a:rPr>
              <a:t>Vulcan is the homeworld of the Star Trek characters Spock, T’Pol, Saavik and Tuvok.</a:t>
            </a:r>
            <a:endParaRPr>
              <a:solidFill>
                <a:srgbClr val="0F0F14"/>
              </a:solidFill>
            </a:endParaRPr>
          </a:p>
          <a:p>
            <a:pPr indent="0" lvl="0" marL="0" marR="0" rtl="0" algn="l">
              <a:lnSpc>
                <a:spcPct val="100000"/>
              </a:lnSpc>
              <a:spcBef>
                <a:spcPts val="0"/>
              </a:spcBef>
              <a:spcAft>
                <a:spcPts val="0"/>
              </a:spcAft>
              <a:buNone/>
            </a:pPr>
            <a:r>
              <a:t/>
            </a:r>
            <a:endParaRPr>
              <a:solidFill>
                <a:srgbClr val="0F0F14"/>
              </a:solidFill>
            </a:endParaRPr>
          </a:p>
          <a:p>
            <a:pPr indent="-254000" lvl="0" marL="571500" rtl="0" algn="l">
              <a:lnSpc>
                <a:spcPct val="150000"/>
              </a:lnSpc>
              <a:spcBef>
                <a:spcPts val="900"/>
              </a:spcBef>
              <a:spcAft>
                <a:spcPts val="0"/>
              </a:spcAft>
              <a:buClr>
                <a:schemeClr val="dk1"/>
              </a:buClr>
              <a:buSzPts val="1300"/>
              <a:buAutoNum type="arabicPeriod"/>
            </a:pPr>
            <a:r>
              <a:rPr lang="en-US" sz="1300">
                <a:solidFill>
                  <a:schemeClr val="dk1"/>
                </a:solidFill>
              </a:rPr>
              <a:t>Without doing any research what can you say about this place?</a:t>
            </a:r>
            <a:endParaRPr sz="1300">
              <a:solidFill>
                <a:schemeClr val="dk1"/>
              </a:solidFill>
            </a:endParaRPr>
          </a:p>
          <a:p>
            <a:pPr indent="0" lvl="0" marL="0" rtl="0" algn="l">
              <a:lnSpc>
                <a:spcPct val="150000"/>
              </a:lnSpc>
              <a:spcBef>
                <a:spcPts val="900"/>
              </a:spcBef>
              <a:spcAft>
                <a:spcPts val="0"/>
              </a:spcAft>
              <a:buNone/>
            </a:pPr>
            <a:r>
              <a:t/>
            </a:r>
            <a:endParaRPr>
              <a:solidFill>
                <a:srgbClr val="0F0F14"/>
              </a:solidFill>
            </a:endParaRPr>
          </a:p>
          <a:p>
            <a:pPr indent="0" lvl="0" marL="0" marR="0" rtl="0" algn="l">
              <a:lnSpc>
                <a:spcPct val="150000"/>
              </a:lnSpc>
              <a:spcBef>
                <a:spcPts val="900"/>
              </a:spcBef>
              <a:spcAft>
                <a:spcPts val="0"/>
              </a:spcAft>
              <a:buNone/>
            </a:pPr>
            <a:r>
              <a:t/>
            </a:r>
            <a:endParaRPr sz="1300">
              <a:solidFill>
                <a:srgbClr val="0F0F14"/>
              </a:solidFill>
            </a:endParaRPr>
          </a:p>
          <a:p>
            <a:pPr indent="0" lvl="0" marL="0" marR="0" rtl="0" algn="l">
              <a:lnSpc>
                <a:spcPct val="150000"/>
              </a:lnSpc>
              <a:spcBef>
                <a:spcPts val="900"/>
              </a:spcBef>
              <a:spcAft>
                <a:spcPts val="0"/>
              </a:spcAft>
              <a:buNone/>
            </a:pPr>
            <a:r>
              <a:t/>
            </a:r>
            <a:endParaRPr sz="1300">
              <a:solidFill>
                <a:srgbClr val="0F0F14"/>
              </a:solidFill>
            </a:endParaRPr>
          </a:p>
        </p:txBody>
      </p:sp>
      <p:pic>
        <p:nvPicPr>
          <p:cNvPr id="580" name="Google Shape;580;g27185231198_0_0"/>
          <p:cNvPicPr preferRelativeResize="0"/>
          <p:nvPr/>
        </p:nvPicPr>
        <p:blipFill rotWithShape="1">
          <a:blip r:embed="rId3">
            <a:alphaModFix/>
          </a:blip>
          <a:srcRect b="-761" l="-11494" r="-18680" t="-751"/>
          <a:stretch/>
        </p:blipFill>
        <p:spPr>
          <a:xfrm>
            <a:off x="5862350" y="1139650"/>
            <a:ext cx="3132375" cy="3134073"/>
          </a:xfrm>
          <a:prstGeom prst="rect">
            <a:avLst/>
          </a:prstGeom>
          <a:noFill/>
          <a:ln>
            <a:noFill/>
          </a:ln>
          <a:effectLst>
            <a:outerShdw blurRad="127000" rotWithShape="0" algn="tl" dir="2700000" dist="50800">
              <a:srgbClr val="000000">
                <a:alpha val="40000"/>
              </a:srgbClr>
            </a:outerShdw>
          </a:effectLst>
        </p:spPr>
      </p:pic>
      <p:sp>
        <p:nvSpPr>
          <p:cNvPr id="581" name="Google Shape;581;g27185231198_0_0"/>
          <p:cNvSpPr txBox="1"/>
          <p:nvPr/>
        </p:nvSpPr>
        <p:spPr>
          <a:xfrm>
            <a:off x="250825" y="1311326"/>
            <a:ext cx="2160600" cy="539700"/>
          </a:xfrm>
          <a:prstGeom prst="rect">
            <a:avLst/>
          </a:prstGeom>
          <a:noFill/>
          <a:ln>
            <a:noFill/>
          </a:ln>
        </p:spPr>
        <p:txBody>
          <a:bodyPr anchorCtr="0" anchor="b" bIns="91425" lIns="0" spcFirstLastPara="1" rIns="91425" wrap="square" tIns="91425">
            <a:noAutofit/>
          </a:bodyPr>
          <a:lstStyle/>
          <a:p>
            <a:pPr indent="0" lvl="0" marL="0" marR="0" rtl="0" algn="l">
              <a:lnSpc>
                <a:spcPct val="90000"/>
              </a:lnSpc>
              <a:spcBef>
                <a:spcPts val="0"/>
              </a:spcBef>
              <a:spcAft>
                <a:spcPts val="0"/>
              </a:spcAft>
              <a:buClr>
                <a:srgbClr val="0F0F14"/>
              </a:buClr>
              <a:buSzPts val="4400"/>
              <a:buFont typeface="Arial"/>
              <a:buNone/>
            </a:pPr>
            <a:r>
              <a:rPr b="1" lang="en-US" sz="2200">
                <a:solidFill>
                  <a:srgbClr val="0F0F14"/>
                </a:solidFill>
              </a:rPr>
              <a:t>Exercise 3.1</a:t>
            </a:r>
            <a:endParaRPr b="0" i="0" sz="2200" u="none" cap="none" strike="noStrike">
              <a:solidFill>
                <a:srgbClr val="0F0F14"/>
              </a:solidFill>
              <a:latin typeface="Arial"/>
              <a:ea typeface="Arial"/>
              <a:cs typeface="Arial"/>
              <a:sym typeface="Arial"/>
            </a:endParaRPr>
          </a:p>
        </p:txBody>
      </p:sp>
      <p:sp>
        <p:nvSpPr>
          <p:cNvPr id="582" name="Google Shape;582;g27185231198_0_0"/>
          <p:cNvSpPr txBox="1"/>
          <p:nvPr/>
        </p:nvSpPr>
        <p:spPr>
          <a:xfrm>
            <a:off x="4533900" y="4411000"/>
            <a:ext cx="3893700" cy="3231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US" sz="900"/>
              <a:t>image: https://en.wikipedia.org/wiki/File:Leonard_Nimoy_Spock_1967.jpg</a:t>
            </a:r>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6" name="Shape 586"/>
        <p:cNvGrpSpPr/>
        <p:nvPr/>
      </p:nvGrpSpPr>
      <p:grpSpPr>
        <a:xfrm>
          <a:off x="0" y="0"/>
          <a:ext cx="0" cy="0"/>
          <a:chOff x="0" y="0"/>
          <a:chExt cx="0" cy="0"/>
        </a:xfrm>
      </p:grpSpPr>
      <p:sp>
        <p:nvSpPr>
          <p:cNvPr id="587" name="Google Shape;587;g27185231198_0_12"/>
          <p:cNvSpPr txBox="1"/>
          <p:nvPr/>
        </p:nvSpPr>
        <p:spPr>
          <a:xfrm>
            <a:off x="250825" y="268300"/>
            <a:ext cx="7303800" cy="539700"/>
          </a:xfrm>
          <a:prstGeom prst="rect">
            <a:avLst/>
          </a:prstGeom>
          <a:noFill/>
          <a:ln>
            <a:noFill/>
          </a:ln>
        </p:spPr>
        <p:txBody>
          <a:bodyPr anchorCtr="0" anchor="t" bIns="91425" lIns="0" spcFirstLastPara="1" rIns="91425" wrap="square" tIns="0">
            <a:noAutofit/>
          </a:bodyPr>
          <a:lstStyle/>
          <a:p>
            <a:pPr indent="0" lvl="0" marL="0" rtl="0" algn="l">
              <a:lnSpc>
                <a:spcPct val="90000"/>
              </a:lnSpc>
              <a:spcBef>
                <a:spcPts val="0"/>
              </a:spcBef>
              <a:spcAft>
                <a:spcPts val="0"/>
              </a:spcAft>
              <a:buClr>
                <a:schemeClr val="dk1"/>
              </a:buClr>
              <a:buSzPts val="4400"/>
              <a:buFont typeface="Arial"/>
              <a:buNone/>
            </a:pPr>
            <a:r>
              <a:rPr b="1" lang="en-US" sz="2200">
                <a:solidFill>
                  <a:schemeClr val="dk1"/>
                </a:solidFill>
              </a:rPr>
              <a:t>Place Names (real)</a:t>
            </a:r>
            <a:endParaRPr b="1" i="0" sz="2200" u="none" cap="none" strike="noStrike">
              <a:solidFill>
                <a:schemeClr val="dk2"/>
              </a:solidFill>
              <a:latin typeface="Arial"/>
              <a:ea typeface="Arial"/>
              <a:cs typeface="Arial"/>
              <a:sym typeface="Arial"/>
            </a:endParaRPr>
          </a:p>
        </p:txBody>
      </p:sp>
      <p:sp>
        <p:nvSpPr>
          <p:cNvPr id="588" name="Google Shape;588;g27185231198_0_12"/>
          <p:cNvSpPr txBox="1"/>
          <p:nvPr/>
        </p:nvSpPr>
        <p:spPr>
          <a:xfrm>
            <a:off x="250825" y="800725"/>
            <a:ext cx="6845100" cy="431700"/>
          </a:xfrm>
          <a:prstGeom prst="rect">
            <a:avLst/>
          </a:prstGeom>
          <a:noFill/>
          <a:ln>
            <a:noFill/>
          </a:ln>
        </p:spPr>
        <p:txBody>
          <a:bodyPr anchorCtr="0" anchor="t" bIns="91425" lIns="0" spcFirstLastPara="1" rIns="91425" wrap="square" tIns="0">
            <a:noAutofit/>
          </a:bodyPr>
          <a:lstStyle/>
          <a:p>
            <a:pPr indent="0" lvl="0" marL="0" rtl="0" algn="l">
              <a:spcBef>
                <a:spcPts val="0"/>
              </a:spcBef>
              <a:spcAft>
                <a:spcPts val="0"/>
              </a:spcAft>
              <a:buNone/>
            </a:pPr>
            <a:r>
              <a:rPr b="1" lang="en-US">
                <a:solidFill>
                  <a:srgbClr val="7F7F7F"/>
                </a:solidFill>
              </a:rPr>
              <a:t>What can you tell about the place from the name?</a:t>
            </a:r>
            <a:endParaRPr b="0" i="0" sz="1350" u="none" cap="none" strike="noStrike">
              <a:solidFill>
                <a:srgbClr val="898989"/>
              </a:solidFill>
              <a:latin typeface="Arial"/>
              <a:ea typeface="Arial"/>
              <a:cs typeface="Arial"/>
              <a:sym typeface="Arial"/>
            </a:endParaRPr>
          </a:p>
        </p:txBody>
      </p:sp>
      <p:sp>
        <p:nvSpPr>
          <p:cNvPr id="589" name="Google Shape;589;g27185231198_0_12"/>
          <p:cNvSpPr txBox="1"/>
          <p:nvPr/>
        </p:nvSpPr>
        <p:spPr>
          <a:xfrm>
            <a:off x="250825" y="2045375"/>
            <a:ext cx="4980900" cy="2972100"/>
          </a:xfrm>
          <a:prstGeom prst="rect">
            <a:avLst/>
          </a:prstGeom>
          <a:noFill/>
          <a:ln>
            <a:noFill/>
          </a:ln>
        </p:spPr>
        <p:txBody>
          <a:bodyPr anchorCtr="0" anchor="t" bIns="91425" lIns="0" spcFirstLastPara="1" rIns="91425" wrap="square" tIns="91425">
            <a:noAutofit/>
          </a:bodyPr>
          <a:lstStyle/>
          <a:p>
            <a:pPr indent="0" lvl="0" marL="0" rtl="0" algn="l">
              <a:spcBef>
                <a:spcPts val="0"/>
              </a:spcBef>
              <a:spcAft>
                <a:spcPts val="0"/>
              </a:spcAft>
              <a:buNone/>
            </a:pPr>
            <a:r>
              <a:rPr lang="en-US">
                <a:solidFill>
                  <a:schemeClr val="dk1"/>
                </a:solidFill>
              </a:rPr>
              <a:t>Manchester is a city in the north of England. Important people from Manchester include Ian McKellen, J.K Rowling, Benedict Cumberbatch and Louise daCocodia.</a:t>
            </a:r>
            <a:endParaRPr>
              <a:solidFill>
                <a:srgbClr val="0F0F14"/>
              </a:solidFill>
            </a:endParaRPr>
          </a:p>
          <a:p>
            <a:pPr indent="0" lvl="0" marL="0" marR="0" rtl="0" algn="l">
              <a:lnSpc>
                <a:spcPct val="100000"/>
              </a:lnSpc>
              <a:spcBef>
                <a:spcPts val="0"/>
              </a:spcBef>
              <a:spcAft>
                <a:spcPts val="0"/>
              </a:spcAft>
              <a:buNone/>
            </a:pPr>
            <a:r>
              <a:t/>
            </a:r>
            <a:endParaRPr>
              <a:solidFill>
                <a:srgbClr val="0F0F14"/>
              </a:solidFill>
            </a:endParaRPr>
          </a:p>
          <a:p>
            <a:pPr indent="-311150" lvl="0" marL="342900" rtl="0" algn="l">
              <a:lnSpc>
                <a:spcPct val="150000"/>
              </a:lnSpc>
              <a:spcBef>
                <a:spcPts val="900"/>
              </a:spcBef>
              <a:spcAft>
                <a:spcPts val="0"/>
              </a:spcAft>
              <a:buClr>
                <a:schemeClr val="dk1"/>
              </a:buClr>
              <a:buSzPts val="1300"/>
              <a:buAutoNum type="arabicPeriod"/>
            </a:pPr>
            <a:r>
              <a:rPr lang="en-US" sz="1300">
                <a:solidFill>
                  <a:schemeClr val="dk1"/>
                </a:solidFill>
              </a:rPr>
              <a:t>Without doing any research what can you say about the place?</a:t>
            </a:r>
            <a:endParaRPr sz="1300">
              <a:solidFill>
                <a:schemeClr val="dk1"/>
              </a:solidFill>
            </a:endParaRPr>
          </a:p>
          <a:p>
            <a:pPr indent="-311150" lvl="0" marL="342900" rtl="0" algn="l">
              <a:lnSpc>
                <a:spcPct val="150000"/>
              </a:lnSpc>
              <a:spcBef>
                <a:spcPts val="0"/>
              </a:spcBef>
              <a:spcAft>
                <a:spcPts val="0"/>
              </a:spcAft>
              <a:buClr>
                <a:schemeClr val="dk1"/>
              </a:buClr>
              <a:buSzPts val="1300"/>
              <a:buAutoNum type="arabicPeriod"/>
            </a:pPr>
            <a:r>
              <a:rPr lang="en-US" sz="1300">
                <a:solidFill>
                  <a:schemeClr val="dk1"/>
                </a:solidFill>
              </a:rPr>
              <a:t>After doing some research what can you say about the place. </a:t>
            </a:r>
            <a:endParaRPr sz="1300">
              <a:solidFill>
                <a:schemeClr val="dk1"/>
              </a:solidFill>
            </a:endParaRPr>
          </a:p>
          <a:p>
            <a:pPr indent="-311150" lvl="0" marL="342900" rtl="0" algn="l">
              <a:lnSpc>
                <a:spcPct val="150000"/>
              </a:lnSpc>
              <a:spcBef>
                <a:spcPts val="0"/>
              </a:spcBef>
              <a:spcAft>
                <a:spcPts val="0"/>
              </a:spcAft>
              <a:buClr>
                <a:schemeClr val="dk1"/>
              </a:buClr>
              <a:buSzPts val="1300"/>
              <a:buAutoNum type="arabicPeriod"/>
            </a:pPr>
            <a:r>
              <a:rPr lang="en-US" sz="1300">
                <a:solidFill>
                  <a:schemeClr val="dk1"/>
                </a:solidFill>
              </a:rPr>
              <a:t>Compare before you did your research and the facts that you found out afterwards.</a:t>
            </a:r>
            <a:endParaRPr sz="1300">
              <a:solidFill>
                <a:schemeClr val="dk1"/>
              </a:solidFill>
            </a:endParaRPr>
          </a:p>
          <a:p>
            <a:pPr indent="0" lvl="0" marL="0" rtl="0" algn="l">
              <a:lnSpc>
                <a:spcPct val="150000"/>
              </a:lnSpc>
              <a:spcBef>
                <a:spcPts val="900"/>
              </a:spcBef>
              <a:spcAft>
                <a:spcPts val="0"/>
              </a:spcAft>
              <a:buNone/>
            </a:pPr>
            <a:r>
              <a:t/>
            </a:r>
            <a:endParaRPr>
              <a:solidFill>
                <a:srgbClr val="0F0F14"/>
              </a:solidFill>
            </a:endParaRPr>
          </a:p>
          <a:p>
            <a:pPr indent="0" lvl="0" marL="0" marR="0" rtl="0" algn="l">
              <a:lnSpc>
                <a:spcPct val="150000"/>
              </a:lnSpc>
              <a:spcBef>
                <a:spcPts val="900"/>
              </a:spcBef>
              <a:spcAft>
                <a:spcPts val="0"/>
              </a:spcAft>
              <a:buNone/>
            </a:pPr>
            <a:r>
              <a:t/>
            </a:r>
            <a:endParaRPr sz="1300">
              <a:solidFill>
                <a:srgbClr val="0F0F14"/>
              </a:solidFill>
            </a:endParaRPr>
          </a:p>
          <a:p>
            <a:pPr indent="0" lvl="0" marL="0" marR="0" rtl="0" algn="l">
              <a:lnSpc>
                <a:spcPct val="150000"/>
              </a:lnSpc>
              <a:spcBef>
                <a:spcPts val="900"/>
              </a:spcBef>
              <a:spcAft>
                <a:spcPts val="0"/>
              </a:spcAft>
              <a:buNone/>
            </a:pPr>
            <a:r>
              <a:t/>
            </a:r>
            <a:endParaRPr sz="1300">
              <a:solidFill>
                <a:srgbClr val="0F0F14"/>
              </a:solidFill>
            </a:endParaRPr>
          </a:p>
        </p:txBody>
      </p:sp>
      <p:pic>
        <p:nvPicPr>
          <p:cNvPr id="590" name="Google Shape;590;g27185231198_0_12"/>
          <p:cNvPicPr preferRelativeResize="0"/>
          <p:nvPr/>
        </p:nvPicPr>
        <p:blipFill rotWithShape="1">
          <a:blip r:embed="rId3">
            <a:alphaModFix/>
          </a:blip>
          <a:srcRect b="0" l="16693" r="16693" t="0"/>
          <a:stretch/>
        </p:blipFill>
        <p:spPr>
          <a:xfrm>
            <a:off x="5481350" y="1139650"/>
            <a:ext cx="3132375" cy="3134074"/>
          </a:xfrm>
          <a:prstGeom prst="rect">
            <a:avLst/>
          </a:prstGeom>
          <a:noFill/>
          <a:ln>
            <a:noFill/>
          </a:ln>
          <a:effectLst>
            <a:outerShdw blurRad="127000" rotWithShape="0" algn="tl" dir="2700000" dist="50800">
              <a:srgbClr val="000000">
                <a:alpha val="40000"/>
              </a:srgbClr>
            </a:outerShdw>
          </a:effectLst>
        </p:spPr>
      </p:pic>
      <p:sp>
        <p:nvSpPr>
          <p:cNvPr id="591" name="Google Shape;591;g27185231198_0_12"/>
          <p:cNvSpPr txBox="1"/>
          <p:nvPr/>
        </p:nvSpPr>
        <p:spPr>
          <a:xfrm>
            <a:off x="250825" y="1311326"/>
            <a:ext cx="2160600" cy="539700"/>
          </a:xfrm>
          <a:prstGeom prst="rect">
            <a:avLst/>
          </a:prstGeom>
          <a:noFill/>
          <a:ln>
            <a:noFill/>
          </a:ln>
        </p:spPr>
        <p:txBody>
          <a:bodyPr anchorCtr="0" anchor="b" bIns="91425" lIns="0" spcFirstLastPara="1" rIns="91425" wrap="square" tIns="91425">
            <a:noAutofit/>
          </a:bodyPr>
          <a:lstStyle/>
          <a:p>
            <a:pPr indent="0" lvl="0" marL="0" marR="0" rtl="0" algn="l">
              <a:lnSpc>
                <a:spcPct val="90000"/>
              </a:lnSpc>
              <a:spcBef>
                <a:spcPts val="0"/>
              </a:spcBef>
              <a:spcAft>
                <a:spcPts val="0"/>
              </a:spcAft>
              <a:buClr>
                <a:srgbClr val="0F0F14"/>
              </a:buClr>
              <a:buSzPts val="4400"/>
              <a:buFont typeface="Arial"/>
              <a:buNone/>
            </a:pPr>
            <a:r>
              <a:rPr b="1" lang="en-US" sz="2200">
                <a:solidFill>
                  <a:srgbClr val="0F0F14"/>
                </a:solidFill>
              </a:rPr>
              <a:t>Exercise 3.2</a:t>
            </a:r>
            <a:endParaRPr b="0" i="0" sz="2200" u="none" cap="none" strike="noStrike">
              <a:solidFill>
                <a:srgbClr val="0F0F14"/>
              </a:solidFill>
              <a:latin typeface="Arial"/>
              <a:ea typeface="Arial"/>
              <a:cs typeface="Arial"/>
              <a:sym typeface="Arial"/>
            </a:endParaRPr>
          </a:p>
        </p:txBody>
      </p:sp>
      <p:sp>
        <p:nvSpPr>
          <p:cNvPr id="592" name="Google Shape;592;g27185231198_0_12"/>
          <p:cNvSpPr txBox="1"/>
          <p:nvPr/>
        </p:nvSpPr>
        <p:spPr>
          <a:xfrm>
            <a:off x="2947300" y="4639600"/>
            <a:ext cx="5758500" cy="3231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US" sz="900"/>
              <a:t>image: </a:t>
            </a:r>
            <a:r>
              <a:rPr lang="en-US" sz="900"/>
              <a:t>https://cdn.citybaseapartments.com/blog/cba-media/2016-09/Manchester-City-on-a-Road-Map.jpg</a:t>
            </a:r>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6" name="Shape 596"/>
        <p:cNvGrpSpPr/>
        <p:nvPr/>
      </p:nvGrpSpPr>
      <p:grpSpPr>
        <a:xfrm>
          <a:off x="0" y="0"/>
          <a:ext cx="0" cy="0"/>
          <a:chOff x="0" y="0"/>
          <a:chExt cx="0" cy="0"/>
        </a:xfrm>
      </p:grpSpPr>
      <p:sp>
        <p:nvSpPr>
          <p:cNvPr id="597" name="Google Shape;597;g27185231198_0_23"/>
          <p:cNvSpPr txBox="1"/>
          <p:nvPr/>
        </p:nvSpPr>
        <p:spPr>
          <a:xfrm>
            <a:off x="250825" y="2895600"/>
            <a:ext cx="2160600" cy="2061600"/>
          </a:xfrm>
          <a:prstGeom prst="rect">
            <a:avLst/>
          </a:prstGeom>
          <a:noFill/>
          <a:ln>
            <a:noFill/>
          </a:ln>
        </p:spPr>
        <p:txBody>
          <a:bodyPr anchorCtr="0" anchor="t" bIns="91425" lIns="0" spcFirstLastPara="1" rIns="91425" wrap="square" tIns="91425">
            <a:normAutofit/>
          </a:bodyPr>
          <a:lstStyle/>
          <a:p>
            <a:pPr indent="0" lvl="0" marL="457200" marR="0" rtl="0" algn="l">
              <a:lnSpc>
                <a:spcPct val="100000"/>
              </a:lnSpc>
              <a:spcBef>
                <a:spcPts val="0"/>
              </a:spcBef>
              <a:spcAft>
                <a:spcPts val="0"/>
              </a:spcAft>
              <a:buNone/>
            </a:pPr>
            <a:r>
              <a:t/>
            </a:r>
            <a:endParaRPr b="0" i="0" sz="1000" u="none" cap="none" strike="noStrike">
              <a:solidFill>
                <a:srgbClr val="000000"/>
              </a:solidFill>
              <a:latin typeface="Arial"/>
              <a:ea typeface="Arial"/>
              <a:cs typeface="Arial"/>
              <a:sym typeface="Arial"/>
            </a:endParaRPr>
          </a:p>
        </p:txBody>
      </p:sp>
      <p:sp>
        <p:nvSpPr>
          <p:cNvPr id="598" name="Google Shape;598;g27185231198_0_23"/>
          <p:cNvSpPr txBox="1"/>
          <p:nvPr/>
        </p:nvSpPr>
        <p:spPr>
          <a:xfrm>
            <a:off x="6920200" y="268300"/>
            <a:ext cx="1944900" cy="146700"/>
          </a:xfrm>
          <a:prstGeom prst="rect">
            <a:avLst/>
          </a:prstGeom>
          <a:noFill/>
          <a:ln>
            <a:noFill/>
          </a:ln>
        </p:spPr>
        <p:txBody>
          <a:bodyPr anchorCtr="0" anchor="t" bIns="91425" lIns="0" spcFirstLastPara="1" rIns="0" wrap="square" tIns="0">
            <a:noAutofit/>
          </a:bodyPr>
          <a:lstStyle/>
          <a:p>
            <a:pPr indent="0" lvl="0" marL="0" marR="0" rtl="0" algn="r">
              <a:lnSpc>
                <a:spcPct val="90000"/>
              </a:lnSpc>
              <a:spcBef>
                <a:spcPts val="0"/>
              </a:spcBef>
              <a:spcAft>
                <a:spcPts val="0"/>
              </a:spcAft>
              <a:buClr>
                <a:schemeClr val="dk1"/>
              </a:buClr>
              <a:buSzPts val="4400"/>
              <a:buFont typeface="Arial"/>
              <a:buNone/>
            </a:pPr>
            <a:r>
              <a:rPr b="1" lang="en-US" sz="700">
                <a:solidFill>
                  <a:schemeClr val="accent1"/>
                </a:solidFill>
              </a:rPr>
              <a:t>EXERCISES</a:t>
            </a:r>
            <a:endParaRPr b="1" i="0" sz="100" u="none" cap="none" strike="noStrike">
              <a:solidFill>
                <a:schemeClr val="accent1"/>
              </a:solidFill>
              <a:latin typeface="Arial"/>
              <a:ea typeface="Arial"/>
              <a:cs typeface="Arial"/>
              <a:sym typeface="Arial"/>
            </a:endParaRPr>
          </a:p>
        </p:txBody>
      </p:sp>
      <p:pic>
        <p:nvPicPr>
          <p:cNvPr id="599" name="Google Shape;599;g27185231198_0_23"/>
          <p:cNvPicPr preferRelativeResize="0"/>
          <p:nvPr/>
        </p:nvPicPr>
        <p:blipFill rotWithShape="1">
          <a:blip r:embed="rId3">
            <a:alphaModFix/>
          </a:blip>
          <a:srcRect b="2733" l="0" r="606" t="0"/>
          <a:stretch/>
        </p:blipFill>
        <p:spPr>
          <a:xfrm>
            <a:off x="4357350" y="1851025"/>
            <a:ext cx="4612024" cy="2005276"/>
          </a:xfrm>
          <a:prstGeom prst="rect">
            <a:avLst/>
          </a:prstGeom>
          <a:noFill/>
          <a:ln cap="flat" cmpd="sng" w="9525">
            <a:solidFill>
              <a:srgbClr val="F4A562"/>
            </a:solidFill>
            <a:prstDash val="solid"/>
            <a:round/>
            <a:headEnd len="sm" w="sm" type="none"/>
            <a:tailEnd len="sm" w="sm" type="none"/>
          </a:ln>
        </p:spPr>
      </p:pic>
      <p:sp>
        <p:nvSpPr>
          <p:cNvPr id="600" name="Google Shape;600;g27185231198_0_23"/>
          <p:cNvSpPr txBox="1"/>
          <p:nvPr/>
        </p:nvSpPr>
        <p:spPr>
          <a:xfrm>
            <a:off x="250824" y="827425"/>
            <a:ext cx="3963900" cy="1023600"/>
          </a:xfrm>
          <a:prstGeom prst="rect">
            <a:avLst/>
          </a:prstGeom>
          <a:noFill/>
          <a:ln>
            <a:noFill/>
          </a:ln>
        </p:spPr>
        <p:txBody>
          <a:bodyPr anchorCtr="0" anchor="b" bIns="91425" lIns="0" spcFirstLastPara="1" rIns="91425" wrap="square" tIns="91425">
            <a:noAutofit/>
          </a:bodyPr>
          <a:lstStyle/>
          <a:p>
            <a:pPr indent="0" lvl="0" marL="0" marR="0" rtl="0" algn="l">
              <a:lnSpc>
                <a:spcPct val="90000"/>
              </a:lnSpc>
              <a:spcBef>
                <a:spcPts val="0"/>
              </a:spcBef>
              <a:spcAft>
                <a:spcPts val="0"/>
              </a:spcAft>
              <a:buClr>
                <a:schemeClr val="dk1"/>
              </a:buClr>
              <a:buSzPts val="4400"/>
              <a:buFont typeface="Arial"/>
              <a:buNone/>
            </a:pPr>
            <a:r>
              <a:rPr b="1" lang="en-US" sz="2200">
                <a:solidFill>
                  <a:schemeClr val="dk2"/>
                </a:solidFill>
              </a:rPr>
              <a:t>Discuss</a:t>
            </a:r>
            <a:endParaRPr b="0" i="0" sz="2200" u="none" cap="none" strike="noStrike">
              <a:solidFill>
                <a:schemeClr val="dk2"/>
              </a:solidFill>
              <a:latin typeface="Arial"/>
              <a:ea typeface="Arial"/>
              <a:cs typeface="Arial"/>
              <a:sym typeface="Arial"/>
            </a:endParaRPr>
          </a:p>
        </p:txBody>
      </p:sp>
      <p:sp>
        <p:nvSpPr>
          <p:cNvPr id="601" name="Google Shape;601;g27185231198_0_23"/>
          <p:cNvSpPr txBox="1"/>
          <p:nvPr/>
        </p:nvSpPr>
        <p:spPr>
          <a:xfrm>
            <a:off x="250825" y="1851025"/>
            <a:ext cx="4030200" cy="658200"/>
          </a:xfrm>
          <a:prstGeom prst="rect">
            <a:avLst/>
          </a:prstGeom>
          <a:noFill/>
          <a:ln>
            <a:noFill/>
          </a:ln>
        </p:spPr>
        <p:txBody>
          <a:bodyPr anchorCtr="0" anchor="t" bIns="91425" lIns="0" spcFirstLastPara="1" rIns="91425" wrap="square" tIns="91425">
            <a:noAutofit/>
          </a:bodyPr>
          <a:lstStyle/>
          <a:p>
            <a:pPr indent="0" lvl="0" marL="0" rtl="0" algn="l">
              <a:spcBef>
                <a:spcPts val="0"/>
              </a:spcBef>
              <a:spcAft>
                <a:spcPts val="0"/>
              </a:spcAft>
              <a:buNone/>
            </a:pPr>
            <a:r>
              <a:rPr lang="en-US">
                <a:solidFill>
                  <a:schemeClr val="dk1"/>
                </a:solidFill>
              </a:rPr>
              <a:t>Select a place (habitation or feature) and use the internet to discover the origins of the name.</a:t>
            </a:r>
            <a:endParaRPr>
              <a:solidFill>
                <a:srgbClr val="231F20"/>
              </a:solidFill>
              <a:highlight>
                <a:srgbClr val="FFFFFF"/>
              </a:highlight>
            </a:endParaRPr>
          </a:p>
          <a:p>
            <a:pPr indent="0" lvl="0" marL="0" marR="0" rtl="0" algn="l">
              <a:lnSpc>
                <a:spcPct val="100000"/>
              </a:lnSpc>
              <a:spcBef>
                <a:spcPts val="0"/>
              </a:spcBef>
              <a:spcAft>
                <a:spcPts val="0"/>
              </a:spcAft>
              <a:buClr>
                <a:schemeClr val="dk1"/>
              </a:buClr>
              <a:buSzPts val="2000"/>
              <a:buFont typeface="Arial"/>
              <a:buNone/>
            </a:pPr>
            <a:r>
              <a:t/>
            </a:r>
            <a:endParaRPr>
              <a:solidFill>
                <a:schemeClr val="dk1"/>
              </a:solidFill>
            </a:endParaRPr>
          </a:p>
        </p:txBody>
      </p:sp>
      <p:grpSp>
        <p:nvGrpSpPr>
          <p:cNvPr id="602" name="Google Shape;602;g27185231198_0_23"/>
          <p:cNvGrpSpPr/>
          <p:nvPr/>
        </p:nvGrpSpPr>
        <p:grpSpPr>
          <a:xfrm>
            <a:off x="105442" y="100679"/>
            <a:ext cx="658200" cy="658200"/>
            <a:chOff x="1905633" y="4094954"/>
            <a:chExt cx="658200" cy="658200"/>
          </a:xfrm>
        </p:grpSpPr>
        <p:sp>
          <p:nvSpPr>
            <p:cNvPr id="603" name="Google Shape;603;g27185231198_0_23"/>
            <p:cNvSpPr/>
            <p:nvPr/>
          </p:nvSpPr>
          <p:spPr>
            <a:xfrm>
              <a:off x="1905633" y="4094954"/>
              <a:ext cx="658200" cy="658200"/>
            </a:xfrm>
            <a:prstGeom prst="ellipse">
              <a:avLst/>
            </a:prstGeom>
            <a:solidFill>
              <a:srgbClr val="F4A562"/>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Calibri"/>
                <a:ea typeface="Calibri"/>
                <a:cs typeface="Calibri"/>
                <a:sym typeface="Calibri"/>
              </a:endParaRPr>
            </a:p>
          </p:txBody>
        </p:sp>
        <p:sp>
          <p:nvSpPr>
            <p:cNvPr id="604" name="Google Shape;604;g27185231198_0_23"/>
            <p:cNvSpPr/>
            <p:nvPr/>
          </p:nvSpPr>
          <p:spPr>
            <a:xfrm>
              <a:off x="2072761" y="4262082"/>
              <a:ext cx="319684" cy="319683"/>
            </a:xfrm>
            <a:custGeom>
              <a:rect b="b" l="l" r="r" t="t"/>
              <a:pathLst>
                <a:path extrusionOk="0" h="3874944" w="3874961">
                  <a:moveTo>
                    <a:pt x="1041569" y="1975106"/>
                  </a:moveTo>
                  <a:lnTo>
                    <a:pt x="602398" y="2414278"/>
                  </a:lnTo>
                  <a:cubicBezTo>
                    <a:pt x="596479" y="2420055"/>
                    <a:pt x="591121" y="2426437"/>
                    <a:pt x="586397" y="2433396"/>
                  </a:cubicBezTo>
                  <a:lnTo>
                    <a:pt x="585648" y="2434501"/>
                  </a:lnTo>
                  <a:cubicBezTo>
                    <a:pt x="579057" y="2444437"/>
                    <a:pt x="574042" y="2455118"/>
                    <a:pt x="570607" y="2466171"/>
                  </a:cubicBezTo>
                  <a:lnTo>
                    <a:pt x="192472" y="3600448"/>
                  </a:lnTo>
                  <a:cubicBezTo>
                    <a:pt x="177590" y="3645116"/>
                    <a:pt x="189209" y="3694354"/>
                    <a:pt x="222498" y="3727631"/>
                  </a:cubicBezTo>
                  <a:cubicBezTo>
                    <a:pt x="255787" y="3760950"/>
                    <a:pt x="305025" y="3772556"/>
                    <a:pt x="349698" y="3757652"/>
                  </a:cubicBezTo>
                  <a:lnTo>
                    <a:pt x="1483970" y="3379534"/>
                  </a:lnTo>
                  <a:cubicBezTo>
                    <a:pt x="1495024" y="3376100"/>
                    <a:pt x="1505709" y="3371085"/>
                    <a:pt x="1515641" y="3364494"/>
                  </a:cubicBezTo>
                  <a:lnTo>
                    <a:pt x="1516746" y="3363744"/>
                  </a:lnTo>
                  <a:cubicBezTo>
                    <a:pt x="1523705" y="3359020"/>
                    <a:pt x="1530103" y="3353654"/>
                    <a:pt x="1535864" y="3347744"/>
                  </a:cubicBezTo>
                  <a:lnTo>
                    <a:pt x="1975035" y="2908572"/>
                  </a:lnTo>
                  <a:lnTo>
                    <a:pt x="2905020" y="3838552"/>
                  </a:lnTo>
                  <a:cubicBezTo>
                    <a:pt x="2953555" y="3887075"/>
                    <a:pt x="3032241" y="3887075"/>
                    <a:pt x="3080794" y="3838552"/>
                  </a:cubicBezTo>
                  <a:lnTo>
                    <a:pt x="3838558" y="3080835"/>
                  </a:lnTo>
                  <a:cubicBezTo>
                    <a:pt x="3861856" y="3057515"/>
                    <a:pt x="3874961" y="3025896"/>
                    <a:pt x="3874961" y="2992937"/>
                  </a:cubicBezTo>
                  <a:cubicBezTo>
                    <a:pt x="3874961" y="2959977"/>
                    <a:pt x="3861856" y="2928358"/>
                    <a:pt x="3838558" y="2905043"/>
                  </a:cubicBezTo>
                  <a:lnTo>
                    <a:pt x="2908536" y="1975029"/>
                  </a:lnTo>
                  <a:cubicBezTo>
                    <a:pt x="3180083" y="1703477"/>
                    <a:pt x="3443233" y="1440294"/>
                    <a:pt x="3645743" y="1237753"/>
                  </a:cubicBezTo>
                  <a:lnTo>
                    <a:pt x="3645718" y="1237778"/>
                  </a:lnTo>
                  <a:cubicBezTo>
                    <a:pt x="3769565" y="1114043"/>
                    <a:pt x="3839072" y="946111"/>
                    <a:pt x="3839072" y="771086"/>
                  </a:cubicBezTo>
                  <a:cubicBezTo>
                    <a:pt x="3839072" y="596036"/>
                    <a:pt x="3769522" y="428116"/>
                    <a:pt x="3645718" y="304364"/>
                  </a:cubicBezTo>
                  <a:lnTo>
                    <a:pt x="3652048" y="319653"/>
                  </a:lnTo>
                  <a:cubicBezTo>
                    <a:pt x="3637559" y="299983"/>
                    <a:pt x="3623229" y="286522"/>
                    <a:pt x="3623229" y="286522"/>
                  </a:cubicBezTo>
                  <a:cubicBezTo>
                    <a:pt x="3623229" y="286522"/>
                    <a:pt x="3635362" y="294706"/>
                    <a:pt x="3643572" y="302282"/>
                  </a:cubicBezTo>
                  <a:cubicBezTo>
                    <a:pt x="3521876" y="180453"/>
                    <a:pt x="3353964" y="110928"/>
                    <a:pt x="3178936" y="110928"/>
                  </a:cubicBezTo>
                  <a:cubicBezTo>
                    <a:pt x="3003894" y="110928"/>
                    <a:pt x="2835966" y="180470"/>
                    <a:pt x="2712243" y="304295"/>
                  </a:cubicBezTo>
                  <a:lnTo>
                    <a:pt x="1975035" y="1041503"/>
                  </a:lnTo>
                  <a:lnTo>
                    <a:pt x="969937" y="36405"/>
                  </a:lnTo>
                  <a:cubicBezTo>
                    <a:pt x="921402" y="-12135"/>
                    <a:pt x="842690" y="-12135"/>
                    <a:pt x="794163" y="36405"/>
                  </a:cubicBezTo>
                  <a:lnTo>
                    <a:pt x="36407" y="794161"/>
                  </a:lnTo>
                  <a:cubicBezTo>
                    <a:pt x="13092" y="817463"/>
                    <a:pt x="0" y="849082"/>
                    <a:pt x="0" y="882042"/>
                  </a:cubicBezTo>
                  <a:cubicBezTo>
                    <a:pt x="0" y="915001"/>
                    <a:pt x="13092" y="946620"/>
                    <a:pt x="36407" y="969935"/>
                  </a:cubicBezTo>
                  <a:lnTo>
                    <a:pt x="1041535" y="1974999"/>
                  </a:lnTo>
                  <a:lnTo>
                    <a:pt x="1041569" y="1975106"/>
                  </a:lnTo>
                  <a:close/>
                  <a:moveTo>
                    <a:pt x="2329106" y="2554570"/>
                  </a:moveTo>
                  <a:lnTo>
                    <a:pt x="2150831" y="2732820"/>
                  </a:lnTo>
                  <a:lnTo>
                    <a:pt x="2484011" y="3065991"/>
                  </a:lnTo>
                  <a:lnTo>
                    <a:pt x="2774972" y="2775030"/>
                  </a:lnTo>
                  <a:cubicBezTo>
                    <a:pt x="2823469" y="2726503"/>
                    <a:pt x="2902244" y="2726503"/>
                    <a:pt x="2950746" y="2775030"/>
                  </a:cubicBezTo>
                  <a:cubicBezTo>
                    <a:pt x="2999247" y="2823527"/>
                    <a:pt x="2999247" y="2902307"/>
                    <a:pt x="2950746" y="2950808"/>
                  </a:cubicBezTo>
                  <a:lnTo>
                    <a:pt x="2659789" y="3241765"/>
                  </a:lnTo>
                  <a:lnTo>
                    <a:pt x="2992943" y="3574919"/>
                  </a:lnTo>
                  <a:lnTo>
                    <a:pt x="3574904" y="2992997"/>
                  </a:lnTo>
                  <a:lnTo>
                    <a:pt x="2732804" y="2150863"/>
                  </a:lnTo>
                  <a:lnTo>
                    <a:pt x="2329102" y="2554566"/>
                  </a:lnTo>
                  <a:lnTo>
                    <a:pt x="2329106" y="2554570"/>
                  </a:lnTo>
                  <a:close/>
                  <a:moveTo>
                    <a:pt x="506937" y="3443222"/>
                  </a:moveTo>
                  <a:lnTo>
                    <a:pt x="1216894" y="3206540"/>
                  </a:lnTo>
                  <a:lnTo>
                    <a:pt x="743602" y="2733244"/>
                  </a:lnTo>
                  <a:lnTo>
                    <a:pt x="506920" y="3443201"/>
                  </a:lnTo>
                  <a:lnTo>
                    <a:pt x="506937" y="3443222"/>
                  </a:lnTo>
                  <a:close/>
                  <a:moveTo>
                    <a:pt x="3244671" y="1287415"/>
                  </a:moveTo>
                  <a:lnTo>
                    <a:pt x="2662748" y="705488"/>
                  </a:lnTo>
                  <a:lnTo>
                    <a:pt x="865097" y="2503135"/>
                  </a:lnTo>
                  <a:lnTo>
                    <a:pt x="1447024" y="3085062"/>
                  </a:lnTo>
                  <a:cubicBezTo>
                    <a:pt x="1645248" y="2886851"/>
                    <a:pt x="2148561" y="2383524"/>
                    <a:pt x="2643481" y="1888605"/>
                  </a:cubicBezTo>
                  <a:cubicBezTo>
                    <a:pt x="2643939" y="1888133"/>
                    <a:pt x="2644401" y="1887632"/>
                    <a:pt x="2644885" y="1887170"/>
                  </a:cubicBezTo>
                  <a:cubicBezTo>
                    <a:pt x="2645361" y="1886699"/>
                    <a:pt x="2645849" y="1886211"/>
                    <a:pt x="2646333" y="1885748"/>
                  </a:cubicBezTo>
                  <a:lnTo>
                    <a:pt x="2948926" y="1583159"/>
                  </a:lnTo>
                  <a:lnTo>
                    <a:pt x="3244675" y="1287385"/>
                  </a:lnTo>
                  <a:lnTo>
                    <a:pt x="3244671" y="1287415"/>
                  </a:lnTo>
                  <a:close/>
                  <a:moveTo>
                    <a:pt x="1799326" y="1217376"/>
                  </a:moveTo>
                  <a:lnTo>
                    <a:pt x="882108" y="300158"/>
                  </a:lnTo>
                  <a:lnTo>
                    <a:pt x="300117" y="882153"/>
                  </a:lnTo>
                  <a:lnTo>
                    <a:pt x="481420" y="1063439"/>
                  </a:lnTo>
                  <a:lnTo>
                    <a:pt x="772403" y="772452"/>
                  </a:lnTo>
                  <a:cubicBezTo>
                    <a:pt x="820904" y="723955"/>
                    <a:pt x="899680" y="723955"/>
                    <a:pt x="948181" y="772452"/>
                  </a:cubicBezTo>
                  <a:cubicBezTo>
                    <a:pt x="996683" y="820949"/>
                    <a:pt x="996678" y="899729"/>
                    <a:pt x="948181" y="948231"/>
                  </a:cubicBezTo>
                  <a:lnTo>
                    <a:pt x="657195" y="1239213"/>
                  </a:lnTo>
                  <a:lnTo>
                    <a:pt x="860271" y="1442281"/>
                  </a:lnTo>
                  <a:lnTo>
                    <a:pt x="1151257" y="1151307"/>
                  </a:lnTo>
                  <a:cubicBezTo>
                    <a:pt x="1199755" y="1102810"/>
                    <a:pt x="1278534" y="1102810"/>
                    <a:pt x="1327036" y="1151307"/>
                  </a:cubicBezTo>
                  <a:cubicBezTo>
                    <a:pt x="1375533" y="1199804"/>
                    <a:pt x="1375533" y="1278580"/>
                    <a:pt x="1327036" y="1327085"/>
                  </a:cubicBezTo>
                  <a:lnTo>
                    <a:pt x="1036062" y="1618055"/>
                  </a:lnTo>
                  <a:lnTo>
                    <a:pt x="1217365" y="1799341"/>
                  </a:lnTo>
                  <a:lnTo>
                    <a:pt x="1799321" y="1217384"/>
                  </a:lnTo>
                  <a:lnTo>
                    <a:pt x="1799326" y="1217376"/>
                  </a:lnTo>
                  <a:close/>
                  <a:moveTo>
                    <a:pt x="3420466" y="1111636"/>
                  </a:moveTo>
                  <a:lnTo>
                    <a:pt x="2838544" y="529714"/>
                  </a:lnTo>
                  <a:lnTo>
                    <a:pt x="2888150" y="480108"/>
                  </a:lnTo>
                  <a:cubicBezTo>
                    <a:pt x="2965281" y="402934"/>
                    <a:pt x="3069924" y="359619"/>
                    <a:pt x="3179017" y="359619"/>
                  </a:cubicBezTo>
                  <a:cubicBezTo>
                    <a:pt x="3288123" y="359619"/>
                    <a:pt x="3392765" y="402934"/>
                    <a:pt x="3469897" y="480108"/>
                  </a:cubicBezTo>
                  <a:lnTo>
                    <a:pt x="3470081" y="480292"/>
                  </a:lnTo>
                  <a:cubicBezTo>
                    <a:pt x="3547250" y="557419"/>
                    <a:pt x="3590566" y="662066"/>
                    <a:pt x="3590566" y="771167"/>
                  </a:cubicBezTo>
                  <a:cubicBezTo>
                    <a:pt x="3590566" y="880260"/>
                    <a:pt x="3547255" y="984903"/>
                    <a:pt x="3470081" y="1062034"/>
                  </a:cubicBezTo>
                  <a:lnTo>
                    <a:pt x="3420466" y="1111636"/>
                  </a:ln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grpSp>
      <p:sp>
        <p:nvSpPr>
          <p:cNvPr id="605" name="Google Shape;605;g27185231198_0_23"/>
          <p:cNvSpPr txBox="1"/>
          <p:nvPr/>
        </p:nvSpPr>
        <p:spPr>
          <a:xfrm>
            <a:off x="250825" y="2355850"/>
            <a:ext cx="3639900" cy="2657400"/>
          </a:xfrm>
          <a:prstGeom prst="rect">
            <a:avLst/>
          </a:prstGeom>
          <a:noFill/>
          <a:ln>
            <a:noFill/>
          </a:ln>
        </p:spPr>
        <p:txBody>
          <a:bodyPr anchorCtr="0" anchor="t" bIns="91425" lIns="0" spcFirstLastPara="1" rIns="91425" wrap="square" tIns="91425">
            <a:noAutofit/>
          </a:bodyPr>
          <a:lstStyle/>
          <a:p>
            <a:pPr indent="0" lvl="0" marL="0" rtl="0" algn="l">
              <a:spcBef>
                <a:spcPts val="0"/>
              </a:spcBef>
              <a:spcAft>
                <a:spcPts val="0"/>
              </a:spcAft>
              <a:buNone/>
            </a:pPr>
            <a:r>
              <a:t/>
            </a:r>
            <a:endParaRPr sz="1300">
              <a:solidFill>
                <a:schemeClr val="dk1"/>
              </a:solidFill>
            </a:endParaRPr>
          </a:p>
          <a:p>
            <a:pPr indent="-311150" lvl="0" marL="457200" rtl="0" algn="l">
              <a:lnSpc>
                <a:spcPct val="150000"/>
              </a:lnSpc>
              <a:spcBef>
                <a:spcPts val="900"/>
              </a:spcBef>
              <a:spcAft>
                <a:spcPts val="0"/>
              </a:spcAft>
              <a:buClr>
                <a:schemeClr val="dk1"/>
              </a:buClr>
              <a:buSzPts val="1300"/>
              <a:buAutoNum type="arabicPeriod"/>
            </a:pPr>
            <a:r>
              <a:rPr lang="en-US" sz="1300">
                <a:solidFill>
                  <a:schemeClr val="dk1"/>
                </a:solidFill>
              </a:rPr>
              <a:t>Was the place named because of the way it looks or after a person or people?</a:t>
            </a:r>
            <a:endParaRPr sz="1300">
              <a:solidFill>
                <a:schemeClr val="dk1"/>
              </a:solidFill>
            </a:endParaRPr>
          </a:p>
          <a:p>
            <a:pPr indent="-311150" lvl="0" marL="457200" rtl="0" algn="l">
              <a:lnSpc>
                <a:spcPct val="150000"/>
              </a:lnSpc>
              <a:spcBef>
                <a:spcPts val="0"/>
              </a:spcBef>
              <a:spcAft>
                <a:spcPts val="0"/>
              </a:spcAft>
              <a:buClr>
                <a:schemeClr val="dk1"/>
              </a:buClr>
              <a:buSzPts val="1300"/>
              <a:buAutoNum type="arabicPeriod"/>
            </a:pPr>
            <a:r>
              <a:rPr lang="en-US" sz="1300">
                <a:solidFill>
                  <a:schemeClr val="dk1"/>
                </a:solidFill>
              </a:rPr>
              <a:t>Are there different names in different languages?. </a:t>
            </a:r>
            <a:endParaRPr sz="1300">
              <a:solidFill>
                <a:schemeClr val="dk1"/>
              </a:solidFill>
            </a:endParaRPr>
          </a:p>
          <a:p>
            <a:pPr indent="-311150" lvl="0" marL="457200" rtl="0" algn="l">
              <a:lnSpc>
                <a:spcPct val="150000"/>
              </a:lnSpc>
              <a:spcBef>
                <a:spcPts val="0"/>
              </a:spcBef>
              <a:spcAft>
                <a:spcPts val="0"/>
              </a:spcAft>
              <a:buClr>
                <a:schemeClr val="dk1"/>
              </a:buClr>
              <a:buSzPts val="1300"/>
              <a:buAutoNum type="arabicPeriod"/>
            </a:pPr>
            <a:r>
              <a:rPr lang="en-US" sz="1300">
                <a:solidFill>
                  <a:schemeClr val="dk1"/>
                </a:solidFill>
              </a:rPr>
              <a:t>How long has the place had a name?</a:t>
            </a:r>
            <a:endParaRPr sz="1300">
              <a:solidFill>
                <a:schemeClr val="dk1"/>
              </a:solidFill>
            </a:endParaRPr>
          </a:p>
          <a:p>
            <a:pPr indent="-311150" lvl="0" marL="457200" rtl="0" algn="l">
              <a:lnSpc>
                <a:spcPct val="150000"/>
              </a:lnSpc>
              <a:spcBef>
                <a:spcPts val="0"/>
              </a:spcBef>
              <a:spcAft>
                <a:spcPts val="0"/>
              </a:spcAft>
              <a:buClr>
                <a:schemeClr val="dk1"/>
              </a:buClr>
              <a:buSzPts val="1300"/>
              <a:buAutoNum type="arabicPeriod"/>
            </a:pPr>
            <a:r>
              <a:rPr lang="en-US" sz="1300">
                <a:solidFill>
                  <a:schemeClr val="dk1"/>
                </a:solidFill>
              </a:rPr>
              <a:t>Has the placename changed over time and why did it change?</a:t>
            </a:r>
            <a:endParaRPr sz="1300">
              <a:solidFill>
                <a:schemeClr val="dk1"/>
              </a:solidFill>
            </a:endParaRPr>
          </a:p>
          <a:p>
            <a:pPr indent="0" lvl="0" marL="457200" rtl="0" algn="l">
              <a:lnSpc>
                <a:spcPct val="100000"/>
              </a:lnSpc>
              <a:spcBef>
                <a:spcPts val="0"/>
              </a:spcBef>
              <a:spcAft>
                <a:spcPts val="0"/>
              </a:spcAft>
              <a:buNone/>
            </a:pPr>
            <a:r>
              <a:t/>
            </a:r>
            <a:endParaRPr sz="1300">
              <a:solidFill>
                <a:schemeClr val="dk1"/>
              </a:solidFill>
            </a:endParaRPr>
          </a:p>
          <a:p>
            <a:pPr indent="0" lvl="0" marL="0" rtl="0" algn="l">
              <a:lnSpc>
                <a:spcPct val="100000"/>
              </a:lnSpc>
              <a:spcBef>
                <a:spcPts val="1000"/>
              </a:spcBef>
              <a:spcAft>
                <a:spcPts val="0"/>
              </a:spcAft>
              <a:buNone/>
            </a:pPr>
            <a:r>
              <a:t/>
            </a:r>
            <a:endParaRPr sz="1200">
              <a:highlight>
                <a:srgbClr val="FFFFFF"/>
              </a:highlight>
            </a:endParaRPr>
          </a:p>
          <a:p>
            <a:pPr indent="0" lvl="0" marL="0" rtl="0" algn="l">
              <a:lnSpc>
                <a:spcPct val="100000"/>
              </a:lnSpc>
              <a:spcBef>
                <a:spcPts val="1000"/>
              </a:spcBef>
              <a:spcAft>
                <a:spcPts val="0"/>
              </a:spcAft>
              <a:buNone/>
            </a:pPr>
            <a:r>
              <a:t/>
            </a:r>
            <a:endParaRPr sz="1200">
              <a:solidFill>
                <a:srgbClr val="333333"/>
              </a:solidFill>
              <a:highlight>
                <a:srgbClr val="FFFFFF"/>
              </a:highlight>
            </a:endParaRPr>
          </a:p>
          <a:p>
            <a:pPr indent="0" lvl="0" marL="0" rtl="0" algn="l">
              <a:spcBef>
                <a:spcPts val="1000"/>
              </a:spcBef>
              <a:spcAft>
                <a:spcPts val="0"/>
              </a:spcAft>
              <a:buNone/>
            </a:pPr>
            <a:r>
              <a:t/>
            </a:r>
            <a:endParaRPr sz="1300">
              <a:solidFill>
                <a:schemeClr val="dk1"/>
              </a:solidFill>
            </a:endParaRPr>
          </a:p>
        </p:txBody>
      </p:sp>
      <p:sp>
        <p:nvSpPr>
          <p:cNvPr id="606" name="Google Shape;606;g27185231198_0_23"/>
          <p:cNvSpPr txBox="1"/>
          <p:nvPr/>
        </p:nvSpPr>
        <p:spPr>
          <a:xfrm>
            <a:off x="4281100" y="3976700"/>
            <a:ext cx="4740600" cy="323100"/>
          </a:xfrm>
          <a:prstGeom prst="rect">
            <a:avLst/>
          </a:prstGeom>
          <a:noFill/>
          <a:ln>
            <a:noFill/>
          </a:ln>
        </p:spPr>
        <p:txBody>
          <a:bodyPr anchorCtr="0" anchor="t" bIns="91425" lIns="91425" spcFirstLastPara="1" rIns="91425" wrap="square" tIns="91425">
            <a:spAutoFit/>
          </a:bodyPr>
          <a:lstStyle/>
          <a:p>
            <a:pPr indent="0" lvl="0" marL="0" rtl="0" algn="l">
              <a:lnSpc>
                <a:spcPct val="120000"/>
              </a:lnSpc>
              <a:spcBef>
                <a:spcPts val="0"/>
              </a:spcBef>
              <a:spcAft>
                <a:spcPts val="600"/>
              </a:spcAft>
              <a:buNone/>
            </a:pPr>
            <a:r>
              <a:rPr i="1" lang="en-US" sz="900">
                <a:solidFill>
                  <a:srgbClr val="212529"/>
                </a:solidFill>
                <a:highlight>
                  <a:srgbClr val="FFFFFF"/>
                </a:highlight>
              </a:rPr>
              <a:t>IMLS Symposium:</a:t>
            </a:r>
            <a:r>
              <a:rPr i="1" lang="en-US" sz="900"/>
              <a:t>https://mm.fieldmuseum.org/f1fe1735-3b2e-4917-a59b-b200479ba5ea</a:t>
            </a:r>
            <a:endParaRPr sz="900"/>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1"/>
        </a:solidFill>
      </p:bgPr>
    </p:bg>
    <p:spTree>
      <p:nvGrpSpPr>
        <p:cNvPr id="610" name="Shape 610"/>
        <p:cNvGrpSpPr/>
        <p:nvPr/>
      </p:nvGrpSpPr>
      <p:grpSpPr>
        <a:xfrm>
          <a:off x="0" y="0"/>
          <a:ext cx="0" cy="0"/>
          <a:chOff x="0" y="0"/>
          <a:chExt cx="0" cy="0"/>
        </a:xfrm>
      </p:grpSpPr>
      <p:sp>
        <p:nvSpPr>
          <p:cNvPr id="611" name="Google Shape;611;g2719876bbf5_0_37"/>
          <p:cNvSpPr txBox="1"/>
          <p:nvPr>
            <p:ph type="ctrTitle"/>
          </p:nvPr>
        </p:nvSpPr>
        <p:spPr>
          <a:xfrm>
            <a:off x="479425" y="1104900"/>
            <a:ext cx="8313300" cy="1790700"/>
          </a:xfrm>
          <a:prstGeom prst="rect">
            <a:avLst/>
          </a:prstGeom>
          <a:noFill/>
          <a:ln>
            <a:noFill/>
          </a:ln>
        </p:spPr>
        <p:txBody>
          <a:bodyPr anchorCtr="0" anchor="b" bIns="45700" lIns="0" spcFirstLastPara="1" rIns="0" wrap="square" tIns="45700">
            <a:noAutofit/>
          </a:bodyPr>
          <a:lstStyle/>
          <a:p>
            <a:pPr indent="0" lvl="0" marL="0" rtl="0" algn="l">
              <a:lnSpc>
                <a:spcPct val="90000"/>
              </a:lnSpc>
              <a:spcBef>
                <a:spcPts val="0"/>
              </a:spcBef>
              <a:spcAft>
                <a:spcPts val="0"/>
              </a:spcAft>
              <a:buSzPts val="4400"/>
              <a:buNone/>
            </a:pPr>
            <a:r>
              <a:rPr lang="en-US"/>
              <a:t>Bias in Collections Data - </a:t>
            </a:r>
            <a:endParaRPr/>
          </a:p>
          <a:p>
            <a:pPr indent="0" lvl="0" marL="0" rtl="0" algn="l">
              <a:lnSpc>
                <a:spcPct val="90000"/>
              </a:lnSpc>
              <a:spcBef>
                <a:spcPts val="0"/>
              </a:spcBef>
              <a:spcAft>
                <a:spcPts val="0"/>
              </a:spcAft>
              <a:buSzPts val="4400"/>
              <a:buNone/>
            </a:pPr>
            <a:r>
              <a:rPr b="0" lang="en-US"/>
              <a:t>Things to Consider</a:t>
            </a:r>
            <a:endParaRPr b="0"/>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5" name="Shape 615"/>
        <p:cNvGrpSpPr/>
        <p:nvPr/>
      </p:nvGrpSpPr>
      <p:grpSpPr>
        <a:xfrm>
          <a:off x="0" y="0"/>
          <a:ext cx="0" cy="0"/>
          <a:chOff x="0" y="0"/>
          <a:chExt cx="0" cy="0"/>
        </a:xfrm>
      </p:grpSpPr>
      <p:sp>
        <p:nvSpPr>
          <p:cNvPr id="616" name="Google Shape;616;g2719876bbf5_0_41"/>
          <p:cNvSpPr txBox="1"/>
          <p:nvPr/>
        </p:nvSpPr>
        <p:spPr>
          <a:xfrm>
            <a:off x="250825" y="268300"/>
            <a:ext cx="7303800" cy="539700"/>
          </a:xfrm>
          <a:prstGeom prst="rect">
            <a:avLst/>
          </a:prstGeom>
          <a:noFill/>
          <a:ln>
            <a:noFill/>
          </a:ln>
        </p:spPr>
        <p:txBody>
          <a:bodyPr anchorCtr="0" anchor="t" bIns="91425" lIns="0" spcFirstLastPara="1" rIns="91425" wrap="square" tIns="0">
            <a:noAutofit/>
          </a:bodyPr>
          <a:lstStyle/>
          <a:p>
            <a:pPr indent="0" lvl="0" marL="0" marR="0" rtl="0" algn="l">
              <a:lnSpc>
                <a:spcPct val="90000"/>
              </a:lnSpc>
              <a:spcBef>
                <a:spcPts val="0"/>
              </a:spcBef>
              <a:spcAft>
                <a:spcPts val="0"/>
              </a:spcAft>
              <a:buClr>
                <a:schemeClr val="dk1"/>
              </a:buClr>
              <a:buSzPts val="4400"/>
              <a:buFont typeface="Arial"/>
              <a:buNone/>
            </a:pPr>
            <a:r>
              <a:rPr b="1" lang="en-US" sz="2200">
                <a:solidFill>
                  <a:schemeClr val="dk2"/>
                </a:solidFill>
              </a:rPr>
              <a:t>Bias in Collections Data</a:t>
            </a:r>
            <a:endParaRPr b="1" i="0" sz="2200" u="none" cap="none" strike="noStrike">
              <a:solidFill>
                <a:schemeClr val="dk2"/>
              </a:solidFill>
              <a:latin typeface="Arial"/>
              <a:ea typeface="Arial"/>
              <a:cs typeface="Arial"/>
              <a:sym typeface="Arial"/>
            </a:endParaRPr>
          </a:p>
        </p:txBody>
      </p:sp>
      <p:sp>
        <p:nvSpPr>
          <p:cNvPr id="617" name="Google Shape;617;g2719876bbf5_0_41"/>
          <p:cNvSpPr txBox="1"/>
          <p:nvPr/>
        </p:nvSpPr>
        <p:spPr>
          <a:xfrm>
            <a:off x="250825" y="800725"/>
            <a:ext cx="8590200" cy="431700"/>
          </a:xfrm>
          <a:prstGeom prst="rect">
            <a:avLst/>
          </a:prstGeom>
          <a:noFill/>
          <a:ln>
            <a:noFill/>
          </a:ln>
        </p:spPr>
        <p:txBody>
          <a:bodyPr anchorCtr="0" anchor="t" bIns="91425" lIns="0" spcFirstLastPara="1" rIns="91425" wrap="square" tIns="0">
            <a:noAutofit/>
          </a:bodyPr>
          <a:lstStyle/>
          <a:p>
            <a:pPr indent="0" lvl="0" marL="0" marR="0" rtl="0" algn="l">
              <a:lnSpc>
                <a:spcPct val="100000"/>
              </a:lnSpc>
              <a:spcBef>
                <a:spcPts val="0"/>
              </a:spcBef>
              <a:spcAft>
                <a:spcPts val="0"/>
              </a:spcAft>
              <a:buClr>
                <a:schemeClr val="dk1"/>
              </a:buClr>
              <a:buSzPts val="2000"/>
              <a:buFont typeface="Arial"/>
              <a:buNone/>
            </a:pPr>
            <a:r>
              <a:rPr lang="en-US">
                <a:solidFill>
                  <a:srgbClr val="7F7F7F"/>
                </a:solidFill>
              </a:rPr>
              <a:t>Things to consider</a:t>
            </a:r>
            <a:endParaRPr b="0" i="0" sz="1050" u="none" cap="none" strike="noStrike">
              <a:solidFill>
                <a:srgbClr val="7F7F7F"/>
              </a:solidFill>
              <a:latin typeface="Arial"/>
              <a:ea typeface="Arial"/>
              <a:cs typeface="Arial"/>
              <a:sym typeface="Arial"/>
            </a:endParaRPr>
          </a:p>
        </p:txBody>
      </p:sp>
      <p:sp>
        <p:nvSpPr>
          <p:cNvPr id="618" name="Google Shape;618;g2719876bbf5_0_41"/>
          <p:cNvSpPr txBox="1"/>
          <p:nvPr/>
        </p:nvSpPr>
        <p:spPr>
          <a:xfrm>
            <a:off x="1023025" y="1339050"/>
            <a:ext cx="7045800" cy="3080700"/>
          </a:xfrm>
          <a:prstGeom prst="rect">
            <a:avLst/>
          </a:prstGeom>
          <a:noFill/>
          <a:ln>
            <a:noFill/>
          </a:ln>
        </p:spPr>
        <p:txBody>
          <a:bodyPr anchorCtr="0" anchor="t" bIns="91425" lIns="0" spcFirstLastPara="1" rIns="91425" wrap="square" tIns="91425">
            <a:noAutofit/>
          </a:bodyPr>
          <a:lstStyle/>
          <a:p>
            <a:pPr indent="-342900" lvl="0" marL="457200" rtl="0" algn="l">
              <a:lnSpc>
                <a:spcPct val="150000"/>
              </a:lnSpc>
              <a:spcBef>
                <a:spcPts val="0"/>
              </a:spcBef>
              <a:spcAft>
                <a:spcPts val="0"/>
              </a:spcAft>
              <a:buSzPts val="1800"/>
              <a:buChar char="●"/>
            </a:pPr>
            <a:r>
              <a:rPr lang="en-US" sz="1800"/>
              <a:t>The data </a:t>
            </a:r>
            <a:endParaRPr sz="1800"/>
          </a:p>
          <a:p>
            <a:pPr indent="-342900" lvl="1" marL="914400" rtl="0" algn="l">
              <a:lnSpc>
                <a:spcPct val="150000"/>
              </a:lnSpc>
              <a:spcBef>
                <a:spcPts val="0"/>
              </a:spcBef>
              <a:spcAft>
                <a:spcPts val="0"/>
              </a:spcAft>
              <a:buSzPts val="1800"/>
              <a:buChar char="–"/>
            </a:pPr>
            <a:r>
              <a:rPr lang="en-US" sz="1800"/>
              <a:t>How might bias manifest in data, information, and statistics?</a:t>
            </a:r>
            <a:endParaRPr sz="1800"/>
          </a:p>
          <a:p>
            <a:pPr indent="-342900" lvl="0" marL="457200" rtl="0" algn="l">
              <a:lnSpc>
                <a:spcPct val="150000"/>
              </a:lnSpc>
              <a:spcBef>
                <a:spcPts val="0"/>
              </a:spcBef>
              <a:spcAft>
                <a:spcPts val="0"/>
              </a:spcAft>
              <a:buClr>
                <a:schemeClr val="dk1"/>
              </a:buClr>
              <a:buSzPts val="1800"/>
              <a:buFont typeface="Noto Sans Symbols"/>
              <a:buChar char="●"/>
            </a:pPr>
            <a:r>
              <a:rPr lang="en-US" sz="1800"/>
              <a:t>The people</a:t>
            </a:r>
            <a:endParaRPr sz="1800"/>
          </a:p>
          <a:p>
            <a:pPr indent="-342900" lvl="1" marL="914400" rtl="0" algn="l">
              <a:lnSpc>
                <a:spcPct val="150000"/>
              </a:lnSpc>
              <a:spcBef>
                <a:spcPts val="0"/>
              </a:spcBef>
              <a:spcAft>
                <a:spcPts val="0"/>
              </a:spcAft>
              <a:buClr>
                <a:schemeClr val="dk1"/>
              </a:buClr>
              <a:buSzPts val="1800"/>
              <a:buFont typeface="Noto Sans Symbols"/>
              <a:buChar char="–"/>
            </a:pPr>
            <a:r>
              <a:rPr lang="en-US" sz="1800"/>
              <a:t>What categories of people are involved in the creation of collections data?</a:t>
            </a:r>
            <a:endParaRPr sz="1800"/>
          </a:p>
          <a:p>
            <a:pPr indent="-342900" lvl="0" marL="457200" rtl="0" algn="l">
              <a:lnSpc>
                <a:spcPct val="150000"/>
              </a:lnSpc>
              <a:spcBef>
                <a:spcPts val="0"/>
              </a:spcBef>
              <a:spcAft>
                <a:spcPts val="0"/>
              </a:spcAft>
              <a:buClr>
                <a:schemeClr val="dk1"/>
              </a:buClr>
              <a:buSzPts val="1800"/>
              <a:buFont typeface="Noto Sans Symbols"/>
              <a:buChar char="●"/>
            </a:pPr>
            <a:r>
              <a:rPr lang="en-US" sz="1800"/>
              <a:t>The system</a:t>
            </a:r>
            <a:endParaRPr sz="1800"/>
          </a:p>
          <a:p>
            <a:pPr indent="-342900" lvl="1" marL="914400" rtl="0" algn="l">
              <a:lnSpc>
                <a:spcPct val="150000"/>
              </a:lnSpc>
              <a:spcBef>
                <a:spcPts val="0"/>
              </a:spcBef>
              <a:spcAft>
                <a:spcPts val="0"/>
              </a:spcAft>
              <a:buClr>
                <a:schemeClr val="dk1"/>
              </a:buClr>
              <a:buSzPts val="1800"/>
              <a:buFont typeface="Noto Sans Symbols"/>
              <a:buChar char="–"/>
            </a:pPr>
            <a:r>
              <a:rPr lang="en-US" sz="1800"/>
              <a:t>How does “authority” impact future research and data? </a:t>
            </a:r>
            <a:endParaRPr sz="1800">
              <a:solidFill>
                <a:schemeClr val="dk1"/>
              </a:solidFill>
            </a:endParaRPr>
          </a:p>
          <a:p>
            <a:pPr indent="0" lvl="0" marL="0" rtl="0" algn="l">
              <a:lnSpc>
                <a:spcPct val="150000"/>
              </a:lnSpc>
              <a:spcBef>
                <a:spcPts val="0"/>
              </a:spcBef>
              <a:spcAft>
                <a:spcPts val="0"/>
              </a:spcAft>
              <a:buNone/>
            </a:pPr>
            <a:r>
              <a:t/>
            </a:r>
            <a:endParaRPr sz="1200">
              <a:solidFill>
                <a:schemeClr val="dk1"/>
              </a:solidFill>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2" name="Shape 622"/>
        <p:cNvGrpSpPr/>
        <p:nvPr/>
      </p:nvGrpSpPr>
      <p:grpSpPr>
        <a:xfrm>
          <a:off x="0" y="0"/>
          <a:ext cx="0" cy="0"/>
          <a:chOff x="0" y="0"/>
          <a:chExt cx="0" cy="0"/>
        </a:xfrm>
      </p:grpSpPr>
      <p:sp>
        <p:nvSpPr>
          <p:cNvPr id="623" name="Google Shape;623;g2719876bbf5_0_47"/>
          <p:cNvSpPr txBox="1"/>
          <p:nvPr/>
        </p:nvSpPr>
        <p:spPr>
          <a:xfrm>
            <a:off x="250825" y="268300"/>
            <a:ext cx="7303800" cy="539700"/>
          </a:xfrm>
          <a:prstGeom prst="rect">
            <a:avLst/>
          </a:prstGeom>
          <a:noFill/>
          <a:ln>
            <a:noFill/>
          </a:ln>
        </p:spPr>
        <p:txBody>
          <a:bodyPr anchorCtr="0" anchor="t" bIns="91425" lIns="0" spcFirstLastPara="1" rIns="91425" wrap="square" tIns="0">
            <a:noAutofit/>
          </a:bodyPr>
          <a:lstStyle/>
          <a:p>
            <a:pPr indent="0" lvl="0" marL="0" marR="0" rtl="0" algn="l">
              <a:lnSpc>
                <a:spcPct val="90000"/>
              </a:lnSpc>
              <a:spcBef>
                <a:spcPts val="0"/>
              </a:spcBef>
              <a:spcAft>
                <a:spcPts val="0"/>
              </a:spcAft>
              <a:buClr>
                <a:schemeClr val="dk1"/>
              </a:buClr>
              <a:buSzPts val="4400"/>
              <a:buFont typeface="Arial"/>
              <a:buNone/>
            </a:pPr>
            <a:r>
              <a:rPr b="1" i="0" lang="en-US" sz="2200" u="none" cap="none" strike="noStrike">
                <a:solidFill>
                  <a:schemeClr val="dk2"/>
                </a:solidFill>
                <a:latin typeface="Arial"/>
                <a:ea typeface="Arial"/>
                <a:cs typeface="Arial"/>
                <a:sym typeface="Arial"/>
              </a:rPr>
              <a:t>Bias in </a:t>
            </a:r>
            <a:r>
              <a:rPr b="1" lang="en-US" sz="2200">
                <a:solidFill>
                  <a:schemeClr val="dk2"/>
                </a:solidFill>
              </a:rPr>
              <a:t>the Data</a:t>
            </a:r>
            <a:endParaRPr b="1" i="0" sz="2200" u="none" cap="none" strike="noStrike">
              <a:solidFill>
                <a:schemeClr val="dk2"/>
              </a:solidFill>
              <a:latin typeface="Arial"/>
              <a:ea typeface="Arial"/>
              <a:cs typeface="Arial"/>
              <a:sym typeface="Arial"/>
            </a:endParaRPr>
          </a:p>
        </p:txBody>
      </p:sp>
      <p:sp>
        <p:nvSpPr>
          <p:cNvPr id="624" name="Google Shape;624;g2719876bbf5_0_47"/>
          <p:cNvSpPr/>
          <p:nvPr/>
        </p:nvSpPr>
        <p:spPr>
          <a:xfrm>
            <a:off x="4812375" y="1311300"/>
            <a:ext cx="4052700" cy="2888400"/>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625" name="Google Shape;625;g2719876bbf5_0_47"/>
          <p:cNvSpPr txBox="1"/>
          <p:nvPr/>
        </p:nvSpPr>
        <p:spPr>
          <a:xfrm>
            <a:off x="5131700" y="1514950"/>
            <a:ext cx="3402000" cy="2461800"/>
          </a:xfrm>
          <a:prstGeom prst="rect">
            <a:avLst/>
          </a:prstGeom>
          <a:noFill/>
          <a:ln>
            <a:noFill/>
          </a:ln>
        </p:spPr>
        <p:txBody>
          <a:bodyPr anchorCtr="0" anchor="t" bIns="91425" lIns="0" spcFirstLastPara="1" rIns="91425" wrap="square" tIns="91425">
            <a:noAutofit/>
          </a:bodyPr>
          <a:lstStyle/>
          <a:p>
            <a:pPr indent="0" lvl="0" marL="0" marR="0" rtl="0" algn="l">
              <a:lnSpc>
                <a:spcPct val="100000"/>
              </a:lnSpc>
              <a:spcBef>
                <a:spcPts val="0"/>
              </a:spcBef>
              <a:spcAft>
                <a:spcPts val="0"/>
              </a:spcAft>
              <a:buClr>
                <a:srgbClr val="000000"/>
              </a:buClr>
              <a:buSzPts val="1200"/>
              <a:buFont typeface="Arial"/>
              <a:buNone/>
            </a:pPr>
            <a:r>
              <a:rPr b="1" i="0" lang="en-US" u="none" cap="none" strike="noStrike">
                <a:solidFill>
                  <a:schemeClr val="dk1"/>
                </a:solidFill>
              </a:rPr>
              <a:t>When evaluating a source, consider:</a:t>
            </a:r>
            <a:endParaRPr b="1" i="0" u="none" cap="none" strike="noStrike">
              <a:solidFill>
                <a:srgbClr val="000000"/>
              </a:solidFill>
            </a:endParaRPr>
          </a:p>
          <a:p>
            <a:pPr indent="-167640" lvl="0" marL="182880" marR="0" rtl="0" algn="l">
              <a:lnSpc>
                <a:spcPct val="100000"/>
              </a:lnSpc>
              <a:spcBef>
                <a:spcPts val="900"/>
              </a:spcBef>
              <a:spcAft>
                <a:spcPts val="0"/>
              </a:spcAft>
              <a:buClr>
                <a:schemeClr val="dk1"/>
              </a:buClr>
              <a:buSzPts val="1200"/>
              <a:buFont typeface="Noto Sans Symbols"/>
              <a:buChar char="●"/>
            </a:pPr>
            <a:r>
              <a:rPr b="0" i="0" lang="en-US" sz="1200" u="none" cap="none" strike="noStrike">
                <a:solidFill>
                  <a:schemeClr val="dk1"/>
                </a:solidFill>
                <a:latin typeface="Arial"/>
                <a:ea typeface="Arial"/>
                <a:cs typeface="Arial"/>
                <a:sym typeface="Arial"/>
              </a:rPr>
              <a:t>Who compiled and presented the data?</a:t>
            </a:r>
            <a:endParaRPr b="0" i="0" sz="1200" u="none" cap="none" strike="noStrike">
              <a:solidFill>
                <a:schemeClr val="dk1"/>
              </a:solidFill>
              <a:latin typeface="Arial"/>
              <a:ea typeface="Arial"/>
              <a:cs typeface="Arial"/>
              <a:sym typeface="Arial"/>
            </a:endParaRPr>
          </a:p>
          <a:p>
            <a:pPr indent="-167640" lvl="0" marL="182880" marR="0" rtl="0" algn="l">
              <a:lnSpc>
                <a:spcPct val="100000"/>
              </a:lnSpc>
              <a:spcBef>
                <a:spcPts val="900"/>
              </a:spcBef>
              <a:spcAft>
                <a:spcPts val="0"/>
              </a:spcAft>
              <a:buClr>
                <a:schemeClr val="dk1"/>
              </a:buClr>
              <a:buSzPts val="1200"/>
              <a:buFont typeface="Arial"/>
              <a:buChar char="●"/>
            </a:pPr>
            <a:r>
              <a:rPr b="0" i="0" lang="en-US" sz="1200" u="none" cap="none" strike="noStrike">
                <a:solidFill>
                  <a:schemeClr val="dk1"/>
                </a:solidFill>
                <a:latin typeface="Arial"/>
                <a:ea typeface="Arial"/>
                <a:cs typeface="Arial"/>
                <a:sym typeface="Arial"/>
              </a:rPr>
              <a:t>Where? Is there a specific audience or potential cultural frame used?</a:t>
            </a:r>
            <a:endParaRPr b="0" i="0" sz="1200" u="none" cap="none" strike="noStrike">
              <a:solidFill>
                <a:schemeClr val="dk1"/>
              </a:solidFill>
              <a:latin typeface="Arial"/>
              <a:ea typeface="Arial"/>
              <a:cs typeface="Arial"/>
              <a:sym typeface="Arial"/>
            </a:endParaRPr>
          </a:p>
          <a:p>
            <a:pPr indent="-167640" lvl="0" marL="182880" marR="0" rtl="0" algn="l">
              <a:lnSpc>
                <a:spcPct val="100000"/>
              </a:lnSpc>
              <a:spcBef>
                <a:spcPts val="900"/>
              </a:spcBef>
              <a:spcAft>
                <a:spcPts val="0"/>
              </a:spcAft>
              <a:buClr>
                <a:schemeClr val="dk1"/>
              </a:buClr>
              <a:buSzPts val="1200"/>
              <a:buFont typeface="Arial"/>
              <a:buChar char="●"/>
            </a:pPr>
            <a:r>
              <a:rPr b="0" i="0" lang="en-US" sz="1200" u="none" cap="none" strike="noStrike">
                <a:solidFill>
                  <a:schemeClr val="dk1"/>
                </a:solidFill>
                <a:latin typeface="Arial"/>
                <a:ea typeface="Arial"/>
                <a:cs typeface="Arial"/>
                <a:sym typeface="Arial"/>
              </a:rPr>
              <a:t>When? Is there outdated information or historical prejudices?</a:t>
            </a:r>
            <a:endParaRPr b="0" i="0" sz="1200" u="none" cap="none" strike="noStrike">
              <a:solidFill>
                <a:schemeClr val="dk1"/>
              </a:solidFill>
              <a:latin typeface="Arial"/>
              <a:ea typeface="Arial"/>
              <a:cs typeface="Arial"/>
              <a:sym typeface="Arial"/>
            </a:endParaRPr>
          </a:p>
          <a:p>
            <a:pPr indent="-167640" lvl="0" marL="182880" marR="0" rtl="0" algn="l">
              <a:lnSpc>
                <a:spcPct val="100000"/>
              </a:lnSpc>
              <a:spcBef>
                <a:spcPts val="900"/>
              </a:spcBef>
              <a:spcAft>
                <a:spcPts val="0"/>
              </a:spcAft>
              <a:buClr>
                <a:schemeClr val="dk1"/>
              </a:buClr>
              <a:buSzPts val="1200"/>
              <a:buFont typeface="Arial"/>
              <a:buChar char="●"/>
            </a:pPr>
            <a:r>
              <a:rPr b="0" i="0" lang="en-US" sz="1200" u="none" cap="none" strike="noStrike">
                <a:solidFill>
                  <a:schemeClr val="dk1"/>
                </a:solidFill>
                <a:latin typeface="Arial"/>
                <a:ea typeface="Arial"/>
                <a:cs typeface="Arial"/>
                <a:sym typeface="Arial"/>
              </a:rPr>
              <a:t>Why? Does the source have a goal that must be taken into account?</a:t>
            </a:r>
            <a:endParaRPr b="0" i="0" sz="1200" u="none" cap="none" strike="noStrike">
              <a:solidFill>
                <a:schemeClr val="dk1"/>
              </a:solidFill>
              <a:latin typeface="Arial"/>
              <a:ea typeface="Arial"/>
              <a:cs typeface="Arial"/>
              <a:sym typeface="Arial"/>
            </a:endParaRPr>
          </a:p>
          <a:p>
            <a:pPr indent="-167640" lvl="0" marL="182880" marR="0" rtl="0" algn="l">
              <a:lnSpc>
                <a:spcPct val="100000"/>
              </a:lnSpc>
              <a:spcBef>
                <a:spcPts val="900"/>
              </a:spcBef>
              <a:spcAft>
                <a:spcPts val="900"/>
              </a:spcAft>
              <a:buClr>
                <a:schemeClr val="dk1"/>
              </a:buClr>
              <a:buSzPts val="1200"/>
              <a:buFont typeface="Arial"/>
              <a:buChar char="●"/>
            </a:pPr>
            <a:r>
              <a:rPr b="0" i="0" lang="en-US" sz="1200" u="none" cap="none" strike="noStrike">
                <a:solidFill>
                  <a:schemeClr val="dk1"/>
                </a:solidFill>
                <a:latin typeface="Arial"/>
                <a:ea typeface="Arial"/>
                <a:cs typeface="Arial"/>
                <a:sym typeface="Arial"/>
              </a:rPr>
              <a:t>How? Does the format imply bias?</a:t>
            </a:r>
            <a:endParaRPr b="0" i="0" sz="1200" u="none" cap="none" strike="noStrike">
              <a:solidFill>
                <a:srgbClr val="000000"/>
              </a:solidFill>
              <a:latin typeface="Arial"/>
              <a:ea typeface="Arial"/>
              <a:cs typeface="Arial"/>
              <a:sym typeface="Arial"/>
            </a:endParaRPr>
          </a:p>
        </p:txBody>
      </p:sp>
      <p:sp>
        <p:nvSpPr>
          <p:cNvPr id="626" name="Google Shape;626;g2719876bbf5_0_47"/>
          <p:cNvSpPr/>
          <p:nvPr/>
        </p:nvSpPr>
        <p:spPr>
          <a:xfrm>
            <a:off x="250825" y="1311300"/>
            <a:ext cx="4052700" cy="2888400"/>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627" name="Google Shape;627;g2719876bbf5_0_47"/>
          <p:cNvSpPr txBox="1"/>
          <p:nvPr/>
        </p:nvSpPr>
        <p:spPr>
          <a:xfrm>
            <a:off x="570150" y="1514950"/>
            <a:ext cx="3402000" cy="2461800"/>
          </a:xfrm>
          <a:prstGeom prst="rect">
            <a:avLst/>
          </a:prstGeom>
          <a:noFill/>
          <a:ln>
            <a:noFill/>
          </a:ln>
        </p:spPr>
        <p:txBody>
          <a:bodyPr anchorCtr="0" anchor="t" bIns="91425" lIns="0" spcFirstLastPara="1" rIns="91425" wrap="square" tIns="91425">
            <a:noAutofit/>
          </a:bodyPr>
          <a:lstStyle/>
          <a:p>
            <a:pPr indent="0" lvl="0" marL="0" marR="0" rtl="0" algn="l">
              <a:lnSpc>
                <a:spcPct val="100000"/>
              </a:lnSpc>
              <a:spcBef>
                <a:spcPts val="0"/>
              </a:spcBef>
              <a:spcAft>
                <a:spcPts val="0"/>
              </a:spcAft>
              <a:buClr>
                <a:srgbClr val="000000"/>
              </a:buClr>
              <a:buSzPts val="1200"/>
              <a:buFont typeface="Arial"/>
              <a:buNone/>
            </a:pPr>
            <a:r>
              <a:rPr b="1" i="0" lang="en-US" u="none" cap="none" strike="noStrike">
                <a:solidFill>
                  <a:srgbClr val="000000"/>
                </a:solidFill>
              </a:rPr>
              <a:t>How might bias manifest in data, information, and statistics?</a:t>
            </a:r>
            <a:endParaRPr b="1" i="0" u="none" cap="none" strike="noStrike">
              <a:solidFill>
                <a:srgbClr val="000000"/>
              </a:solidFill>
            </a:endParaRPr>
          </a:p>
          <a:p>
            <a:pPr indent="-167640" lvl="0" marL="182880" marR="0" rtl="0" algn="l">
              <a:lnSpc>
                <a:spcPct val="100000"/>
              </a:lnSpc>
              <a:spcBef>
                <a:spcPts val="900"/>
              </a:spcBef>
              <a:spcAft>
                <a:spcPts val="0"/>
              </a:spcAft>
              <a:buClr>
                <a:schemeClr val="dk1"/>
              </a:buClr>
              <a:buSzPts val="1200"/>
              <a:buFont typeface="Noto Sans Symbols"/>
              <a:buChar char="●"/>
            </a:pPr>
            <a:r>
              <a:rPr b="0" i="0" lang="en-US" sz="1200" u="none" cap="none" strike="noStrike">
                <a:solidFill>
                  <a:schemeClr val="dk1"/>
                </a:solidFill>
                <a:latin typeface="Arial"/>
                <a:ea typeface="Arial"/>
                <a:cs typeface="Arial"/>
                <a:sym typeface="Arial"/>
              </a:rPr>
              <a:t>Sources consulted when compiling data</a:t>
            </a:r>
            <a:endParaRPr b="0" i="0" sz="1200" u="none" cap="none" strike="noStrike">
              <a:solidFill>
                <a:schemeClr val="dk1"/>
              </a:solidFill>
              <a:latin typeface="Arial"/>
              <a:ea typeface="Arial"/>
              <a:cs typeface="Arial"/>
              <a:sym typeface="Arial"/>
            </a:endParaRPr>
          </a:p>
          <a:p>
            <a:pPr indent="-167640" lvl="0" marL="182880" marR="0" rtl="0" algn="l">
              <a:lnSpc>
                <a:spcPct val="100000"/>
              </a:lnSpc>
              <a:spcBef>
                <a:spcPts val="900"/>
              </a:spcBef>
              <a:spcAft>
                <a:spcPts val="0"/>
              </a:spcAft>
              <a:buClr>
                <a:schemeClr val="dk1"/>
              </a:buClr>
              <a:buSzPts val="1200"/>
              <a:buFont typeface="Noto Sans Symbols"/>
              <a:buChar char="●"/>
            </a:pPr>
            <a:r>
              <a:rPr b="0" i="0" lang="en-US" sz="1200" u="none" cap="none" strike="noStrike">
                <a:solidFill>
                  <a:schemeClr val="dk1"/>
                </a:solidFill>
                <a:latin typeface="Arial"/>
                <a:ea typeface="Arial"/>
                <a:cs typeface="Arial"/>
                <a:sym typeface="Arial"/>
              </a:rPr>
              <a:t>Data and information included or excluded</a:t>
            </a:r>
            <a:endParaRPr b="0" i="0" sz="1200" u="none" cap="none" strike="noStrike">
              <a:solidFill>
                <a:schemeClr val="dk1"/>
              </a:solidFill>
              <a:latin typeface="Arial"/>
              <a:ea typeface="Arial"/>
              <a:cs typeface="Arial"/>
              <a:sym typeface="Arial"/>
            </a:endParaRPr>
          </a:p>
          <a:p>
            <a:pPr indent="-167640" lvl="0" marL="182880" marR="0" rtl="0" algn="l">
              <a:lnSpc>
                <a:spcPct val="100000"/>
              </a:lnSpc>
              <a:spcBef>
                <a:spcPts val="900"/>
              </a:spcBef>
              <a:spcAft>
                <a:spcPts val="0"/>
              </a:spcAft>
              <a:buClr>
                <a:schemeClr val="dk1"/>
              </a:buClr>
              <a:buSzPts val="1200"/>
              <a:buFont typeface="Arial"/>
              <a:buChar char="●"/>
            </a:pPr>
            <a:r>
              <a:rPr b="0" i="0" lang="en-US" sz="1200" u="none" cap="none" strike="noStrike">
                <a:solidFill>
                  <a:schemeClr val="dk1"/>
                </a:solidFill>
                <a:latin typeface="Arial"/>
                <a:ea typeface="Arial"/>
                <a:cs typeface="Arial"/>
                <a:sym typeface="Arial"/>
              </a:rPr>
              <a:t>Data and information emphasised and considered significant</a:t>
            </a:r>
            <a:endParaRPr b="0" i="0" sz="1200" u="none" cap="none" strike="noStrike">
              <a:solidFill>
                <a:schemeClr val="dk1"/>
              </a:solidFill>
              <a:latin typeface="Arial"/>
              <a:ea typeface="Arial"/>
              <a:cs typeface="Arial"/>
              <a:sym typeface="Arial"/>
            </a:endParaRPr>
          </a:p>
          <a:p>
            <a:pPr indent="-167640" lvl="0" marL="182880" marR="0" rtl="0" algn="l">
              <a:lnSpc>
                <a:spcPct val="100000"/>
              </a:lnSpc>
              <a:spcBef>
                <a:spcPts val="900"/>
              </a:spcBef>
              <a:spcAft>
                <a:spcPts val="900"/>
              </a:spcAft>
              <a:buClr>
                <a:schemeClr val="dk1"/>
              </a:buClr>
              <a:buSzPts val="1200"/>
              <a:buFont typeface="Arial"/>
              <a:buChar char="●"/>
            </a:pPr>
            <a:r>
              <a:rPr b="0" i="0" lang="en-US" sz="1200" u="none" cap="none" strike="noStrike">
                <a:solidFill>
                  <a:schemeClr val="dk1"/>
                </a:solidFill>
                <a:latin typeface="Arial"/>
                <a:ea typeface="Arial"/>
                <a:cs typeface="Arial"/>
                <a:sym typeface="Arial"/>
              </a:rPr>
              <a:t>Limitations or biases in funding, staff, or access to materials and information</a:t>
            </a:r>
            <a:endParaRPr b="0" i="0" sz="1200" u="none" cap="none" strike="noStrike">
              <a:solidFill>
                <a:schemeClr val="dk1"/>
              </a:solidFill>
              <a:latin typeface="Arial"/>
              <a:ea typeface="Arial"/>
              <a:cs typeface="Arial"/>
              <a:sym typeface="Arial"/>
            </a:endParaRPr>
          </a:p>
        </p:txBody>
      </p:sp>
      <p:sp>
        <p:nvSpPr>
          <p:cNvPr id="628" name="Google Shape;628;g2719876bbf5_0_47"/>
          <p:cNvSpPr txBox="1"/>
          <p:nvPr/>
        </p:nvSpPr>
        <p:spPr>
          <a:xfrm>
            <a:off x="6920200" y="268300"/>
            <a:ext cx="1944900" cy="146700"/>
          </a:xfrm>
          <a:prstGeom prst="rect">
            <a:avLst/>
          </a:prstGeom>
          <a:noFill/>
          <a:ln>
            <a:noFill/>
          </a:ln>
        </p:spPr>
        <p:txBody>
          <a:bodyPr anchorCtr="0" anchor="t" bIns="91425" lIns="0" spcFirstLastPara="1" rIns="0" wrap="square" tIns="0">
            <a:noAutofit/>
          </a:bodyPr>
          <a:lstStyle/>
          <a:p>
            <a:pPr indent="0" lvl="0" marL="0" marR="0" rtl="0" algn="r">
              <a:lnSpc>
                <a:spcPct val="90000"/>
              </a:lnSpc>
              <a:spcBef>
                <a:spcPts val="0"/>
              </a:spcBef>
              <a:spcAft>
                <a:spcPts val="0"/>
              </a:spcAft>
              <a:buClr>
                <a:schemeClr val="dk1"/>
              </a:buClr>
              <a:buSzPts val="4400"/>
              <a:buFont typeface="Arial"/>
              <a:buNone/>
            </a:pPr>
            <a:r>
              <a:rPr b="1" lang="en-US" sz="700">
                <a:solidFill>
                  <a:schemeClr val="accent1"/>
                </a:solidFill>
              </a:rPr>
              <a:t>BIAS IN COLLECTIONS DATA</a:t>
            </a:r>
            <a:endParaRPr b="1" i="0" sz="100" u="none" cap="none" strike="noStrike">
              <a:solidFill>
                <a:schemeClr val="accent1"/>
              </a:solidFill>
              <a:latin typeface="Arial"/>
              <a:ea typeface="Arial"/>
              <a:cs typeface="Arial"/>
              <a:sym typeface="Arial"/>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2" name="Shape 632"/>
        <p:cNvGrpSpPr/>
        <p:nvPr/>
      </p:nvGrpSpPr>
      <p:grpSpPr>
        <a:xfrm>
          <a:off x="0" y="0"/>
          <a:ext cx="0" cy="0"/>
          <a:chOff x="0" y="0"/>
          <a:chExt cx="0" cy="0"/>
        </a:xfrm>
      </p:grpSpPr>
      <p:sp>
        <p:nvSpPr>
          <p:cNvPr id="633" name="Google Shape;633;g2719876bbf5_0_56"/>
          <p:cNvSpPr txBox="1"/>
          <p:nvPr/>
        </p:nvSpPr>
        <p:spPr>
          <a:xfrm>
            <a:off x="250825" y="268300"/>
            <a:ext cx="7303800" cy="539700"/>
          </a:xfrm>
          <a:prstGeom prst="rect">
            <a:avLst/>
          </a:prstGeom>
          <a:noFill/>
          <a:ln>
            <a:noFill/>
          </a:ln>
        </p:spPr>
        <p:txBody>
          <a:bodyPr anchorCtr="0" anchor="t" bIns="91425" lIns="0" spcFirstLastPara="1" rIns="91425" wrap="square" tIns="0">
            <a:noAutofit/>
          </a:bodyPr>
          <a:lstStyle/>
          <a:p>
            <a:pPr indent="0" lvl="0" marL="0" marR="0" rtl="0" algn="l">
              <a:lnSpc>
                <a:spcPct val="90000"/>
              </a:lnSpc>
              <a:spcBef>
                <a:spcPts val="0"/>
              </a:spcBef>
              <a:spcAft>
                <a:spcPts val="0"/>
              </a:spcAft>
              <a:buClr>
                <a:schemeClr val="dk1"/>
              </a:buClr>
              <a:buSzPts val="4400"/>
              <a:buFont typeface="Arial"/>
              <a:buNone/>
            </a:pPr>
            <a:r>
              <a:rPr b="1" i="0" lang="en-US" sz="2200" u="none" cap="none" strike="noStrike">
                <a:solidFill>
                  <a:schemeClr val="dk2"/>
                </a:solidFill>
                <a:latin typeface="Arial"/>
                <a:ea typeface="Arial"/>
                <a:cs typeface="Arial"/>
                <a:sym typeface="Arial"/>
              </a:rPr>
              <a:t>Understanding the People </a:t>
            </a:r>
            <a:endParaRPr b="1" i="0" sz="2200" u="none" cap="none" strike="noStrike">
              <a:solidFill>
                <a:schemeClr val="dk2"/>
              </a:solidFill>
              <a:latin typeface="Arial"/>
              <a:ea typeface="Arial"/>
              <a:cs typeface="Arial"/>
              <a:sym typeface="Arial"/>
            </a:endParaRPr>
          </a:p>
        </p:txBody>
      </p:sp>
      <p:sp>
        <p:nvSpPr>
          <p:cNvPr id="634" name="Google Shape;634;g2719876bbf5_0_56"/>
          <p:cNvSpPr/>
          <p:nvPr/>
        </p:nvSpPr>
        <p:spPr>
          <a:xfrm>
            <a:off x="4812375" y="1311300"/>
            <a:ext cx="4052700" cy="2888400"/>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635" name="Google Shape;635;g2719876bbf5_0_56"/>
          <p:cNvSpPr txBox="1"/>
          <p:nvPr/>
        </p:nvSpPr>
        <p:spPr>
          <a:xfrm>
            <a:off x="5131689" y="1514954"/>
            <a:ext cx="3402000" cy="2338500"/>
          </a:xfrm>
          <a:prstGeom prst="rect">
            <a:avLst/>
          </a:prstGeom>
          <a:noFill/>
          <a:ln>
            <a:noFill/>
          </a:ln>
        </p:spPr>
        <p:txBody>
          <a:bodyPr anchorCtr="0" anchor="t" bIns="91425" lIns="0" spcFirstLastPara="1" rIns="91425" wrap="square" tIns="91425">
            <a:noAutofit/>
          </a:bodyPr>
          <a:lstStyle/>
          <a:p>
            <a:pPr indent="0" lvl="0" marL="0" marR="0" rtl="0" algn="l">
              <a:lnSpc>
                <a:spcPct val="100000"/>
              </a:lnSpc>
              <a:spcBef>
                <a:spcPts val="0"/>
              </a:spcBef>
              <a:spcAft>
                <a:spcPts val="0"/>
              </a:spcAft>
              <a:buClr>
                <a:srgbClr val="000000"/>
              </a:buClr>
              <a:buSzPts val="935"/>
              <a:buFont typeface="Arial"/>
              <a:buNone/>
            </a:pPr>
            <a:r>
              <a:rPr b="1" i="0" lang="en-US" u="none" cap="none" strike="noStrike">
                <a:solidFill>
                  <a:schemeClr val="dk1"/>
                </a:solidFill>
              </a:rPr>
              <a:t>When evaluating a source, consider:</a:t>
            </a:r>
            <a:endParaRPr b="1" i="0" u="none" cap="none" strike="noStrike">
              <a:solidFill>
                <a:srgbClr val="000000"/>
              </a:solidFill>
            </a:endParaRPr>
          </a:p>
          <a:p>
            <a:pPr indent="-161290" lvl="0" marL="182880" marR="0" rtl="0" algn="l">
              <a:lnSpc>
                <a:spcPct val="100000"/>
              </a:lnSpc>
              <a:spcBef>
                <a:spcPts val="900"/>
              </a:spcBef>
              <a:spcAft>
                <a:spcPts val="0"/>
              </a:spcAft>
              <a:buClr>
                <a:schemeClr val="dk1"/>
              </a:buClr>
              <a:buSzPts val="1100"/>
              <a:buFont typeface="Noto Sans Symbols"/>
              <a:buChar char="●"/>
            </a:pPr>
            <a:r>
              <a:rPr b="0" i="0" lang="en-US" sz="1100" u="none" cap="none" strike="noStrike">
                <a:solidFill>
                  <a:schemeClr val="dk1"/>
                </a:solidFill>
                <a:latin typeface="Arial"/>
                <a:ea typeface="Arial"/>
                <a:cs typeface="Arial"/>
                <a:sym typeface="Arial"/>
              </a:rPr>
              <a:t>Are the researchers removed from the community, culture, issue, or phenomenon they’re researching? </a:t>
            </a:r>
            <a:endParaRPr b="0" i="0" sz="1100" u="none" cap="none" strike="noStrike">
              <a:solidFill>
                <a:schemeClr val="dk1"/>
              </a:solidFill>
              <a:latin typeface="Arial"/>
              <a:ea typeface="Arial"/>
              <a:cs typeface="Arial"/>
              <a:sym typeface="Arial"/>
            </a:endParaRPr>
          </a:p>
          <a:p>
            <a:pPr indent="-161290" lvl="0" marL="182880" marR="0" rtl="0" algn="l">
              <a:lnSpc>
                <a:spcPct val="100000"/>
              </a:lnSpc>
              <a:spcBef>
                <a:spcPts val="900"/>
              </a:spcBef>
              <a:spcAft>
                <a:spcPts val="0"/>
              </a:spcAft>
              <a:buClr>
                <a:schemeClr val="dk1"/>
              </a:buClr>
              <a:buSzPts val="1100"/>
              <a:buFont typeface="Arial"/>
              <a:buChar char="●"/>
            </a:pPr>
            <a:r>
              <a:rPr b="0" i="0" lang="en-US" sz="1100" u="none" cap="none" strike="noStrike">
                <a:solidFill>
                  <a:schemeClr val="dk1"/>
                </a:solidFill>
                <a:latin typeface="Arial"/>
                <a:ea typeface="Arial"/>
                <a:cs typeface="Arial"/>
                <a:sym typeface="Arial"/>
              </a:rPr>
              <a:t>If so, how does that impact their perspective? </a:t>
            </a:r>
            <a:endParaRPr b="0" i="0" sz="1100" u="none" cap="none" strike="noStrike">
              <a:solidFill>
                <a:schemeClr val="dk1"/>
              </a:solidFill>
              <a:latin typeface="Arial"/>
              <a:ea typeface="Arial"/>
              <a:cs typeface="Arial"/>
              <a:sym typeface="Arial"/>
            </a:endParaRPr>
          </a:p>
          <a:p>
            <a:pPr indent="-161290" lvl="0" marL="182880" marR="0" rtl="0" algn="l">
              <a:lnSpc>
                <a:spcPct val="100000"/>
              </a:lnSpc>
              <a:spcBef>
                <a:spcPts val="900"/>
              </a:spcBef>
              <a:spcAft>
                <a:spcPts val="0"/>
              </a:spcAft>
              <a:buClr>
                <a:schemeClr val="dk1"/>
              </a:buClr>
              <a:buSzPts val="1100"/>
              <a:buFont typeface="Arial"/>
              <a:buChar char="●"/>
            </a:pPr>
            <a:r>
              <a:rPr b="0" i="0" lang="en-US" sz="1100" u="none" cap="none" strike="noStrike">
                <a:solidFill>
                  <a:schemeClr val="dk1"/>
                </a:solidFill>
                <a:latin typeface="Arial"/>
                <a:ea typeface="Arial"/>
                <a:cs typeface="Arial"/>
                <a:sym typeface="Arial"/>
              </a:rPr>
              <a:t>Do the people, communities, or cultures being researched or impacted by the research have a voice in the data? </a:t>
            </a:r>
            <a:endParaRPr b="0" i="0" sz="1100" u="none" cap="none" strike="noStrike">
              <a:solidFill>
                <a:schemeClr val="dk1"/>
              </a:solidFill>
              <a:latin typeface="Arial"/>
              <a:ea typeface="Arial"/>
              <a:cs typeface="Arial"/>
              <a:sym typeface="Arial"/>
            </a:endParaRPr>
          </a:p>
          <a:p>
            <a:pPr indent="-161290" lvl="0" marL="182880" marR="0" rtl="0" algn="l">
              <a:lnSpc>
                <a:spcPct val="100000"/>
              </a:lnSpc>
              <a:spcBef>
                <a:spcPts val="900"/>
              </a:spcBef>
              <a:spcAft>
                <a:spcPts val="900"/>
              </a:spcAft>
              <a:buClr>
                <a:schemeClr val="dk1"/>
              </a:buClr>
              <a:buSzPts val="1100"/>
              <a:buFont typeface="Arial"/>
              <a:buChar char="●"/>
            </a:pPr>
            <a:r>
              <a:rPr b="0" i="0" lang="en-US" sz="1100" u="none" cap="none" strike="noStrike">
                <a:solidFill>
                  <a:schemeClr val="dk1"/>
                </a:solidFill>
                <a:latin typeface="Arial"/>
                <a:ea typeface="Arial"/>
                <a:cs typeface="Arial"/>
                <a:sym typeface="Arial"/>
              </a:rPr>
              <a:t>How does that impact the perspective of the research?  </a:t>
            </a:r>
            <a:endParaRPr b="0" i="0" sz="1100" u="none" cap="none" strike="noStrike">
              <a:solidFill>
                <a:srgbClr val="000000"/>
              </a:solidFill>
              <a:latin typeface="Arial"/>
              <a:ea typeface="Arial"/>
              <a:cs typeface="Arial"/>
              <a:sym typeface="Arial"/>
            </a:endParaRPr>
          </a:p>
        </p:txBody>
      </p:sp>
      <p:sp>
        <p:nvSpPr>
          <p:cNvPr id="636" name="Google Shape;636;g2719876bbf5_0_56"/>
          <p:cNvSpPr/>
          <p:nvPr/>
        </p:nvSpPr>
        <p:spPr>
          <a:xfrm>
            <a:off x="250825" y="1311300"/>
            <a:ext cx="4052700" cy="2888400"/>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637" name="Google Shape;637;g2719876bbf5_0_56"/>
          <p:cNvSpPr txBox="1"/>
          <p:nvPr/>
        </p:nvSpPr>
        <p:spPr>
          <a:xfrm>
            <a:off x="570150" y="1514950"/>
            <a:ext cx="3402000" cy="2531100"/>
          </a:xfrm>
          <a:prstGeom prst="rect">
            <a:avLst/>
          </a:prstGeom>
          <a:noFill/>
          <a:ln>
            <a:noFill/>
          </a:ln>
        </p:spPr>
        <p:txBody>
          <a:bodyPr anchorCtr="0" anchor="t" bIns="91425" lIns="0"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rPr b="1" i="0" lang="en-US" u="none" cap="none" strike="noStrike">
                <a:solidFill>
                  <a:srgbClr val="000000"/>
                </a:solidFill>
              </a:rPr>
              <a:t>Four (potential) categories of people involved in data:</a:t>
            </a:r>
            <a:endParaRPr b="1" i="0" u="none" cap="none" strike="noStrike">
              <a:solidFill>
                <a:srgbClr val="000000"/>
              </a:solidFill>
            </a:endParaRPr>
          </a:p>
          <a:p>
            <a:pPr indent="-216152" lvl="0" marL="448056" marR="0" rtl="0" algn="l">
              <a:lnSpc>
                <a:spcPct val="100000"/>
              </a:lnSpc>
              <a:spcBef>
                <a:spcPts val="900"/>
              </a:spcBef>
              <a:spcAft>
                <a:spcPts val="0"/>
              </a:spcAft>
              <a:buClr>
                <a:schemeClr val="dk1"/>
              </a:buClr>
              <a:buSzPts val="1100"/>
              <a:buFont typeface="Arial"/>
              <a:buAutoNum type="arabicPeriod"/>
            </a:pPr>
            <a:r>
              <a:rPr b="0" i="0" lang="en-US" sz="1100" u="none" cap="none" strike="noStrike">
                <a:solidFill>
                  <a:schemeClr val="dk1"/>
                </a:solidFill>
                <a:latin typeface="Arial"/>
                <a:ea typeface="Arial"/>
                <a:cs typeface="Arial"/>
                <a:sym typeface="Arial"/>
              </a:rPr>
              <a:t>Those creating/working with the data/images</a:t>
            </a:r>
            <a:endParaRPr b="0" i="0" sz="1100" u="none" cap="none" strike="noStrike">
              <a:solidFill>
                <a:schemeClr val="dk1"/>
              </a:solidFill>
              <a:latin typeface="Arial"/>
              <a:ea typeface="Arial"/>
              <a:cs typeface="Arial"/>
              <a:sym typeface="Arial"/>
            </a:endParaRPr>
          </a:p>
          <a:p>
            <a:pPr indent="-216152" lvl="0" marL="448056" marR="0" rtl="0" algn="l">
              <a:lnSpc>
                <a:spcPct val="100000"/>
              </a:lnSpc>
              <a:spcBef>
                <a:spcPts val="900"/>
              </a:spcBef>
              <a:spcAft>
                <a:spcPts val="0"/>
              </a:spcAft>
              <a:buClr>
                <a:schemeClr val="dk1"/>
              </a:buClr>
              <a:buSzPts val="1100"/>
              <a:buFont typeface="Arial"/>
              <a:buAutoNum type="arabicPeriod"/>
            </a:pPr>
            <a:r>
              <a:rPr b="0" i="0" lang="en-US" sz="1100" u="none" cap="none" strike="noStrike">
                <a:solidFill>
                  <a:schemeClr val="dk1"/>
                </a:solidFill>
                <a:latin typeface="Arial"/>
                <a:ea typeface="Arial"/>
                <a:cs typeface="Arial"/>
                <a:sym typeface="Arial"/>
              </a:rPr>
              <a:t>Those receiving/learning from the data/images</a:t>
            </a:r>
            <a:endParaRPr b="0" i="0" sz="1100" u="none" cap="none" strike="noStrike">
              <a:solidFill>
                <a:schemeClr val="dk1"/>
              </a:solidFill>
              <a:latin typeface="Arial"/>
              <a:ea typeface="Arial"/>
              <a:cs typeface="Arial"/>
              <a:sym typeface="Arial"/>
            </a:endParaRPr>
          </a:p>
          <a:p>
            <a:pPr indent="-216152" lvl="0" marL="448056" marR="0" rtl="0" algn="l">
              <a:lnSpc>
                <a:spcPct val="100000"/>
              </a:lnSpc>
              <a:spcBef>
                <a:spcPts val="900"/>
              </a:spcBef>
              <a:spcAft>
                <a:spcPts val="0"/>
              </a:spcAft>
              <a:buClr>
                <a:schemeClr val="dk1"/>
              </a:buClr>
              <a:buSzPts val="1100"/>
              <a:buFont typeface="Arial"/>
              <a:buAutoNum type="arabicPeriod"/>
            </a:pPr>
            <a:r>
              <a:rPr b="0" i="0" lang="en-US" sz="1100" u="none" cap="none" strike="noStrike">
                <a:solidFill>
                  <a:srgbClr val="000000"/>
                </a:solidFill>
                <a:latin typeface="Arial"/>
                <a:ea typeface="Arial"/>
                <a:cs typeface="Arial"/>
                <a:sym typeface="Arial"/>
              </a:rPr>
              <a:t>Those impacted by the data/images</a:t>
            </a:r>
            <a:endParaRPr b="0" i="0" sz="1100" u="none" cap="none" strike="noStrike">
              <a:solidFill>
                <a:schemeClr val="dk1"/>
              </a:solidFill>
              <a:latin typeface="Arial"/>
              <a:ea typeface="Arial"/>
              <a:cs typeface="Arial"/>
              <a:sym typeface="Arial"/>
            </a:endParaRPr>
          </a:p>
          <a:p>
            <a:pPr indent="-216152" lvl="0" marL="448056" marR="0" rtl="0" algn="l">
              <a:lnSpc>
                <a:spcPct val="100000"/>
              </a:lnSpc>
              <a:spcBef>
                <a:spcPts val="900"/>
              </a:spcBef>
              <a:spcAft>
                <a:spcPts val="0"/>
              </a:spcAft>
              <a:buClr>
                <a:schemeClr val="dk1"/>
              </a:buClr>
              <a:buSzPts val="1100"/>
              <a:buFont typeface="Arial"/>
              <a:buAutoNum type="arabicPeriod"/>
            </a:pPr>
            <a:r>
              <a:rPr b="0" i="0" lang="en-US" sz="1100" u="none" cap="none" strike="noStrike">
                <a:solidFill>
                  <a:schemeClr val="dk1"/>
                </a:solidFill>
                <a:latin typeface="Arial"/>
                <a:ea typeface="Arial"/>
                <a:cs typeface="Arial"/>
                <a:sym typeface="Arial"/>
              </a:rPr>
              <a:t>(If the data is about people) Those being researched in the data</a:t>
            </a:r>
            <a:endParaRPr b="0" i="0" sz="1100" u="none" cap="none" strike="noStrike">
              <a:solidFill>
                <a:schemeClr val="dk1"/>
              </a:solidFill>
              <a:latin typeface="Arial"/>
              <a:ea typeface="Arial"/>
              <a:cs typeface="Arial"/>
              <a:sym typeface="Arial"/>
            </a:endParaRPr>
          </a:p>
          <a:p>
            <a:pPr indent="0" lvl="0" marL="0" marR="0" rtl="0" algn="l">
              <a:lnSpc>
                <a:spcPct val="100000"/>
              </a:lnSpc>
              <a:spcBef>
                <a:spcPts val="900"/>
              </a:spcBef>
              <a:spcAft>
                <a:spcPts val="900"/>
              </a:spcAft>
              <a:buClr>
                <a:srgbClr val="000000"/>
              </a:buClr>
              <a:buSzPts val="1100"/>
              <a:buFont typeface="Arial"/>
              <a:buNone/>
            </a:pPr>
            <a:r>
              <a:rPr b="0" i="0" lang="en-US" sz="1100" u="none" cap="none" strike="noStrike">
                <a:solidFill>
                  <a:schemeClr val="dk1"/>
                </a:solidFill>
                <a:latin typeface="Arial"/>
                <a:ea typeface="Arial"/>
                <a:cs typeface="Arial"/>
                <a:sym typeface="Arial"/>
              </a:rPr>
              <a:t>Category 3 and 4 almost always overlap, although category 3 can overlap with any category.</a:t>
            </a:r>
            <a:endParaRPr b="0" i="0" sz="1100" u="none" cap="none" strike="noStrike">
              <a:solidFill>
                <a:schemeClr val="dk1"/>
              </a:solidFill>
              <a:latin typeface="Arial"/>
              <a:ea typeface="Arial"/>
              <a:cs typeface="Arial"/>
              <a:sym typeface="Arial"/>
            </a:endParaRPr>
          </a:p>
        </p:txBody>
      </p:sp>
      <p:sp>
        <p:nvSpPr>
          <p:cNvPr id="638" name="Google Shape;638;g2719876bbf5_0_56"/>
          <p:cNvSpPr txBox="1"/>
          <p:nvPr/>
        </p:nvSpPr>
        <p:spPr>
          <a:xfrm>
            <a:off x="6920200" y="268300"/>
            <a:ext cx="1944900" cy="146700"/>
          </a:xfrm>
          <a:prstGeom prst="rect">
            <a:avLst/>
          </a:prstGeom>
          <a:noFill/>
          <a:ln>
            <a:noFill/>
          </a:ln>
        </p:spPr>
        <p:txBody>
          <a:bodyPr anchorCtr="0" anchor="t" bIns="91425" lIns="0" spcFirstLastPara="1" rIns="0" wrap="square" tIns="0">
            <a:noAutofit/>
          </a:bodyPr>
          <a:lstStyle/>
          <a:p>
            <a:pPr indent="0" lvl="0" marL="0" marR="0" rtl="0" algn="r">
              <a:lnSpc>
                <a:spcPct val="90000"/>
              </a:lnSpc>
              <a:spcBef>
                <a:spcPts val="0"/>
              </a:spcBef>
              <a:spcAft>
                <a:spcPts val="0"/>
              </a:spcAft>
              <a:buClr>
                <a:schemeClr val="dk1"/>
              </a:buClr>
              <a:buSzPts val="4400"/>
              <a:buFont typeface="Arial"/>
              <a:buNone/>
            </a:pPr>
            <a:r>
              <a:rPr b="1" lang="en-US" sz="700">
                <a:solidFill>
                  <a:schemeClr val="accent1"/>
                </a:solidFill>
              </a:rPr>
              <a:t>BIAS IN COLLECTIONS DATA</a:t>
            </a:r>
            <a:endParaRPr b="1" i="0" sz="100" u="none" cap="none" strike="noStrike">
              <a:solidFill>
                <a:schemeClr val="accent1"/>
              </a:solidFill>
              <a:latin typeface="Arial"/>
              <a:ea typeface="Arial"/>
              <a:cs typeface="Arial"/>
              <a:sym typeface="Arial"/>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2" name="Shape 642"/>
        <p:cNvGrpSpPr/>
        <p:nvPr/>
      </p:nvGrpSpPr>
      <p:grpSpPr>
        <a:xfrm>
          <a:off x="0" y="0"/>
          <a:ext cx="0" cy="0"/>
          <a:chOff x="0" y="0"/>
          <a:chExt cx="0" cy="0"/>
        </a:xfrm>
      </p:grpSpPr>
      <p:sp>
        <p:nvSpPr>
          <p:cNvPr id="643" name="Google Shape;643;g2719876bbf5_0_65"/>
          <p:cNvSpPr txBox="1"/>
          <p:nvPr/>
        </p:nvSpPr>
        <p:spPr>
          <a:xfrm>
            <a:off x="250825" y="268300"/>
            <a:ext cx="7303800" cy="539700"/>
          </a:xfrm>
          <a:prstGeom prst="rect">
            <a:avLst/>
          </a:prstGeom>
          <a:noFill/>
          <a:ln>
            <a:noFill/>
          </a:ln>
        </p:spPr>
        <p:txBody>
          <a:bodyPr anchorCtr="0" anchor="t" bIns="91425" lIns="0" spcFirstLastPara="1" rIns="91425" wrap="square" tIns="0">
            <a:noAutofit/>
          </a:bodyPr>
          <a:lstStyle/>
          <a:p>
            <a:pPr indent="0" lvl="0" marL="0" marR="0" rtl="0" algn="l">
              <a:lnSpc>
                <a:spcPct val="90000"/>
              </a:lnSpc>
              <a:spcBef>
                <a:spcPts val="0"/>
              </a:spcBef>
              <a:spcAft>
                <a:spcPts val="0"/>
              </a:spcAft>
              <a:buClr>
                <a:schemeClr val="dk1"/>
              </a:buClr>
              <a:buSzPts val="4400"/>
              <a:buFont typeface="Arial"/>
              <a:buNone/>
            </a:pPr>
            <a:r>
              <a:rPr b="1" i="0" lang="en-US" sz="2200" u="none" cap="none" strike="noStrike">
                <a:solidFill>
                  <a:schemeClr val="dk2"/>
                </a:solidFill>
                <a:latin typeface="Arial"/>
                <a:ea typeface="Arial"/>
                <a:cs typeface="Arial"/>
                <a:sym typeface="Arial"/>
              </a:rPr>
              <a:t>Authority and Feedback Loops</a:t>
            </a:r>
            <a:endParaRPr b="1" i="0" sz="2200" u="none" cap="none" strike="noStrike">
              <a:solidFill>
                <a:schemeClr val="dk2"/>
              </a:solidFill>
              <a:latin typeface="Arial"/>
              <a:ea typeface="Arial"/>
              <a:cs typeface="Arial"/>
              <a:sym typeface="Arial"/>
            </a:endParaRPr>
          </a:p>
        </p:txBody>
      </p:sp>
      <p:sp>
        <p:nvSpPr>
          <p:cNvPr id="644" name="Google Shape;644;g2719876bbf5_0_65"/>
          <p:cNvSpPr/>
          <p:nvPr/>
        </p:nvSpPr>
        <p:spPr>
          <a:xfrm>
            <a:off x="4812375" y="1311300"/>
            <a:ext cx="4052700" cy="2888400"/>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645" name="Google Shape;645;g2719876bbf5_0_65"/>
          <p:cNvSpPr txBox="1"/>
          <p:nvPr/>
        </p:nvSpPr>
        <p:spPr>
          <a:xfrm>
            <a:off x="5131689" y="1514954"/>
            <a:ext cx="3402000" cy="2338500"/>
          </a:xfrm>
          <a:prstGeom prst="rect">
            <a:avLst/>
          </a:prstGeom>
          <a:noFill/>
          <a:ln>
            <a:noFill/>
          </a:ln>
        </p:spPr>
        <p:txBody>
          <a:bodyPr anchorCtr="0" anchor="t" bIns="91425" lIns="0" spcFirstLastPara="1" rIns="91425" wrap="square" tIns="91425">
            <a:noAutofit/>
          </a:bodyPr>
          <a:lstStyle/>
          <a:p>
            <a:pPr indent="0" lvl="0" marL="0" marR="0" rtl="0" algn="l">
              <a:lnSpc>
                <a:spcPct val="100000"/>
              </a:lnSpc>
              <a:spcBef>
                <a:spcPts val="0"/>
              </a:spcBef>
              <a:spcAft>
                <a:spcPts val="0"/>
              </a:spcAft>
              <a:buClr>
                <a:srgbClr val="000000"/>
              </a:buClr>
              <a:buSzPts val="1200"/>
              <a:buFont typeface="Arial"/>
              <a:buNone/>
            </a:pPr>
            <a:r>
              <a:rPr b="1" i="0" lang="en-US" u="none" cap="none" strike="noStrike">
                <a:solidFill>
                  <a:schemeClr val="dk1"/>
                </a:solidFill>
              </a:rPr>
              <a:t>When evaluating a source, consider: </a:t>
            </a:r>
            <a:endParaRPr b="1" i="0" u="none" cap="none" strike="noStrike">
              <a:solidFill>
                <a:srgbClr val="000000"/>
              </a:solidFill>
            </a:endParaRPr>
          </a:p>
          <a:p>
            <a:pPr indent="-167640" lvl="0" marL="182880" marR="0" rtl="0" algn="l">
              <a:lnSpc>
                <a:spcPct val="100000"/>
              </a:lnSpc>
              <a:spcBef>
                <a:spcPts val="900"/>
              </a:spcBef>
              <a:spcAft>
                <a:spcPts val="0"/>
              </a:spcAft>
              <a:buClr>
                <a:schemeClr val="dk1"/>
              </a:buClr>
              <a:buSzPts val="1200"/>
              <a:buFont typeface="Noto Sans Symbols"/>
              <a:buChar char="●"/>
            </a:pPr>
            <a:r>
              <a:rPr b="0" i="0" lang="en-US" sz="1200" u="none" cap="none" strike="noStrike">
                <a:solidFill>
                  <a:schemeClr val="dk1"/>
                </a:solidFill>
                <a:latin typeface="Arial"/>
                <a:ea typeface="Arial"/>
                <a:cs typeface="Arial"/>
                <a:sym typeface="Arial"/>
              </a:rPr>
              <a:t>Questions of source bias </a:t>
            </a:r>
            <a:endParaRPr b="0" i="0" sz="1200" u="none" cap="none" strike="noStrike">
              <a:solidFill>
                <a:schemeClr val="dk1"/>
              </a:solidFill>
              <a:latin typeface="Arial"/>
              <a:ea typeface="Arial"/>
              <a:cs typeface="Arial"/>
              <a:sym typeface="Arial"/>
            </a:endParaRPr>
          </a:p>
          <a:p>
            <a:pPr indent="-167640" lvl="0" marL="182880" marR="0" rtl="0" algn="l">
              <a:lnSpc>
                <a:spcPct val="100000"/>
              </a:lnSpc>
              <a:spcBef>
                <a:spcPts val="900"/>
              </a:spcBef>
              <a:spcAft>
                <a:spcPts val="0"/>
              </a:spcAft>
              <a:buClr>
                <a:schemeClr val="dk1"/>
              </a:buClr>
              <a:buSzPts val="1200"/>
              <a:buFont typeface="Arial"/>
              <a:buChar char="●"/>
            </a:pPr>
            <a:r>
              <a:rPr b="0" i="0" lang="en-US" sz="1200" u="none" cap="none" strike="noStrike">
                <a:solidFill>
                  <a:schemeClr val="dk1"/>
                </a:solidFill>
                <a:latin typeface="Arial"/>
                <a:ea typeface="Arial"/>
                <a:cs typeface="Arial"/>
                <a:sym typeface="Arial"/>
              </a:rPr>
              <a:t>How is it perceived by other researchers with from a similar background? </a:t>
            </a:r>
            <a:endParaRPr b="0" i="0" sz="1200" u="none" cap="none" strike="noStrike">
              <a:solidFill>
                <a:schemeClr val="dk1"/>
              </a:solidFill>
              <a:latin typeface="Arial"/>
              <a:ea typeface="Arial"/>
              <a:cs typeface="Arial"/>
              <a:sym typeface="Arial"/>
            </a:endParaRPr>
          </a:p>
          <a:p>
            <a:pPr indent="-167640" lvl="0" marL="182880" marR="0" rtl="0" algn="l">
              <a:lnSpc>
                <a:spcPct val="100000"/>
              </a:lnSpc>
              <a:spcBef>
                <a:spcPts val="900"/>
              </a:spcBef>
              <a:spcAft>
                <a:spcPts val="0"/>
              </a:spcAft>
              <a:buClr>
                <a:schemeClr val="dk1"/>
              </a:buClr>
              <a:buSzPts val="1200"/>
              <a:buFont typeface="Arial"/>
              <a:buChar char="●"/>
            </a:pPr>
            <a:r>
              <a:rPr b="0" i="0" lang="en-US" sz="1200" u="none" cap="none" strike="noStrike">
                <a:solidFill>
                  <a:schemeClr val="dk1"/>
                </a:solidFill>
                <a:latin typeface="Arial"/>
                <a:ea typeface="Arial"/>
                <a:cs typeface="Arial"/>
                <a:sym typeface="Arial"/>
              </a:rPr>
              <a:t>How is it perceived by researchers from different backgrounds or perspectives?  </a:t>
            </a:r>
            <a:endParaRPr b="0" i="0" sz="1200" u="none" cap="none" strike="noStrike">
              <a:solidFill>
                <a:schemeClr val="dk1"/>
              </a:solidFill>
              <a:latin typeface="Arial"/>
              <a:ea typeface="Arial"/>
              <a:cs typeface="Arial"/>
              <a:sym typeface="Arial"/>
            </a:endParaRPr>
          </a:p>
          <a:p>
            <a:pPr indent="-167640" lvl="0" marL="182880" marR="0" rtl="0" algn="l">
              <a:lnSpc>
                <a:spcPct val="100000"/>
              </a:lnSpc>
              <a:spcBef>
                <a:spcPts val="900"/>
              </a:spcBef>
              <a:spcAft>
                <a:spcPts val="900"/>
              </a:spcAft>
              <a:buClr>
                <a:schemeClr val="dk1"/>
              </a:buClr>
              <a:buSzPts val="1200"/>
              <a:buFont typeface="Arial"/>
              <a:buChar char="●"/>
            </a:pPr>
            <a:r>
              <a:rPr b="0" i="0" lang="en-US" sz="1200" u="none" cap="none" strike="noStrike">
                <a:solidFill>
                  <a:schemeClr val="dk1"/>
                </a:solidFill>
                <a:latin typeface="Arial"/>
                <a:ea typeface="Arial"/>
                <a:cs typeface="Arial"/>
                <a:sym typeface="Arial"/>
              </a:rPr>
              <a:t>What do these perspectives suggest about the source? </a:t>
            </a:r>
            <a:endParaRPr b="0" i="0" sz="1200" u="none" cap="none" strike="noStrike">
              <a:solidFill>
                <a:srgbClr val="000000"/>
              </a:solidFill>
              <a:latin typeface="Arial"/>
              <a:ea typeface="Arial"/>
              <a:cs typeface="Arial"/>
              <a:sym typeface="Arial"/>
            </a:endParaRPr>
          </a:p>
        </p:txBody>
      </p:sp>
      <p:sp>
        <p:nvSpPr>
          <p:cNvPr id="646" name="Google Shape;646;g2719876bbf5_0_65"/>
          <p:cNvSpPr/>
          <p:nvPr/>
        </p:nvSpPr>
        <p:spPr>
          <a:xfrm>
            <a:off x="250825" y="1311300"/>
            <a:ext cx="4052700" cy="2888400"/>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647" name="Google Shape;647;g2719876bbf5_0_65"/>
          <p:cNvSpPr txBox="1"/>
          <p:nvPr/>
        </p:nvSpPr>
        <p:spPr>
          <a:xfrm>
            <a:off x="570139" y="1514954"/>
            <a:ext cx="3402000" cy="2338500"/>
          </a:xfrm>
          <a:prstGeom prst="rect">
            <a:avLst/>
          </a:prstGeom>
          <a:noFill/>
          <a:ln>
            <a:noFill/>
          </a:ln>
        </p:spPr>
        <p:txBody>
          <a:bodyPr anchorCtr="0" anchor="t" bIns="91425" lIns="0" spcFirstLastPara="1" rIns="91425" wrap="square" tIns="91425">
            <a:noAutofit/>
          </a:bodyPr>
          <a:lstStyle/>
          <a:p>
            <a:pPr indent="0" lvl="0" marL="0" marR="0" rtl="0" algn="l">
              <a:lnSpc>
                <a:spcPct val="100000"/>
              </a:lnSpc>
              <a:spcBef>
                <a:spcPts val="0"/>
              </a:spcBef>
              <a:spcAft>
                <a:spcPts val="0"/>
              </a:spcAft>
              <a:buClr>
                <a:srgbClr val="000000"/>
              </a:buClr>
              <a:buSzPts val="1200"/>
              <a:buFont typeface="Arial"/>
              <a:buNone/>
            </a:pPr>
            <a:r>
              <a:rPr b="1" i="0" lang="en-US" u="none" cap="none" strike="noStrike">
                <a:solidFill>
                  <a:srgbClr val="000000"/>
                </a:solidFill>
              </a:rPr>
              <a:t>How does “authority” impact future research and data? </a:t>
            </a:r>
            <a:endParaRPr b="1" i="0" u="none" cap="none" strike="noStrike">
              <a:solidFill>
                <a:srgbClr val="000000"/>
              </a:solidFill>
            </a:endParaRPr>
          </a:p>
          <a:p>
            <a:pPr indent="-167640" lvl="0" marL="182880" marR="0" rtl="0" algn="l">
              <a:lnSpc>
                <a:spcPct val="100000"/>
              </a:lnSpc>
              <a:spcBef>
                <a:spcPts val="900"/>
              </a:spcBef>
              <a:spcAft>
                <a:spcPts val="0"/>
              </a:spcAft>
              <a:buClr>
                <a:schemeClr val="dk1"/>
              </a:buClr>
              <a:buSzPts val="1200"/>
              <a:buFont typeface="Noto Sans Symbols"/>
              <a:buChar char="●"/>
            </a:pPr>
            <a:r>
              <a:rPr b="0" i="0" lang="en-US" sz="1200" u="none" cap="none" strike="noStrike">
                <a:solidFill>
                  <a:schemeClr val="dk1"/>
                </a:solidFill>
                <a:latin typeface="Arial"/>
                <a:ea typeface="Arial"/>
                <a:cs typeface="Arial"/>
                <a:sym typeface="Arial"/>
              </a:rPr>
              <a:t>Reliance on trusted sources as starting points for new research</a:t>
            </a:r>
            <a:endParaRPr b="0" i="0" sz="1200" u="none" cap="none" strike="noStrike">
              <a:solidFill>
                <a:schemeClr val="dk1"/>
              </a:solidFill>
              <a:latin typeface="Arial"/>
              <a:ea typeface="Arial"/>
              <a:cs typeface="Arial"/>
              <a:sym typeface="Arial"/>
            </a:endParaRPr>
          </a:p>
          <a:p>
            <a:pPr indent="-167640" lvl="0" marL="182880" marR="0" rtl="0" algn="l">
              <a:lnSpc>
                <a:spcPct val="100000"/>
              </a:lnSpc>
              <a:spcBef>
                <a:spcPts val="900"/>
              </a:spcBef>
              <a:spcAft>
                <a:spcPts val="900"/>
              </a:spcAft>
              <a:buClr>
                <a:schemeClr val="dk1"/>
              </a:buClr>
              <a:buSzPts val="1200"/>
              <a:buFont typeface="Noto Sans Symbols"/>
              <a:buChar char="●"/>
            </a:pPr>
            <a:r>
              <a:rPr b="0" i="0" lang="en-US" sz="1200" u="none" cap="none" strike="noStrike">
                <a:solidFill>
                  <a:schemeClr val="dk1"/>
                </a:solidFill>
                <a:latin typeface="Arial"/>
                <a:ea typeface="Arial"/>
                <a:cs typeface="Arial"/>
                <a:sym typeface="Arial"/>
              </a:rPr>
              <a:t>An incorrect or prejudiced starting source can lead to more incorrect or prejudiced research</a:t>
            </a:r>
            <a:endParaRPr b="0" i="0" sz="1200" u="none" cap="none" strike="noStrike">
              <a:solidFill>
                <a:srgbClr val="000000"/>
              </a:solidFill>
              <a:latin typeface="Arial"/>
              <a:ea typeface="Arial"/>
              <a:cs typeface="Arial"/>
              <a:sym typeface="Arial"/>
            </a:endParaRPr>
          </a:p>
        </p:txBody>
      </p:sp>
      <p:sp>
        <p:nvSpPr>
          <p:cNvPr id="648" name="Google Shape;648;g2719876bbf5_0_65"/>
          <p:cNvSpPr txBox="1"/>
          <p:nvPr/>
        </p:nvSpPr>
        <p:spPr>
          <a:xfrm>
            <a:off x="6920200" y="268300"/>
            <a:ext cx="1944900" cy="146700"/>
          </a:xfrm>
          <a:prstGeom prst="rect">
            <a:avLst/>
          </a:prstGeom>
          <a:noFill/>
          <a:ln>
            <a:noFill/>
          </a:ln>
        </p:spPr>
        <p:txBody>
          <a:bodyPr anchorCtr="0" anchor="t" bIns="91425" lIns="0" spcFirstLastPara="1" rIns="0" wrap="square" tIns="0">
            <a:noAutofit/>
          </a:bodyPr>
          <a:lstStyle/>
          <a:p>
            <a:pPr indent="0" lvl="0" marL="0" marR="0" rtl="0" algn="r">
              <a:lnSpc>
                <a:spcPct val="90000"/>
              </a:lnSpc>
              <a:spcBef>
                <a:spcPts val="0"/>
              </a:spcBef>
              <a:spcAft>
                <a:spcPts val="0"/>
              </a:spcAft>
              <a:buClr>
                <a:schemeClr val="dk1"/>
              </a:buClr>
              <a:buSzPts val="4400"/>
              <a:buFont typeface="Arial"/>
              <a:buNone/>
            </a:pPr>
            <a:r>
              <a:rPr b="1" lang="en-US" sz="700">
                <a:solidFill>
                  <a:schemeClr val="accent1"/>
                </a:solidFill>
              </a:rPr>
              <a:t>BIAS IN COLLECTIONS DATA</a:t>
            </a:r>
            <a:endParaRPr b="1" i="0" sz="100" u="none" cap="none" strike="noStrike">
              <a:solidFill>
                <a:schemeClr val="accent1"/>
              </a:solidFill>
              <a:latin typeface="Arial"/>
              <a:ea typeface="Arial"/>
              <a:cs typeface="Arial"/>
              <a:sym typeface="Arial"/>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1"/>
        </a:solidFill>
      </p:bgPr>
    </p:bg>
    <p:spTree>
      <p:nvGrpSpPr>
        <p:cNvPr id="652" name="Shape 652"/>
        <p:cNvGrpSpPr/>
        <p:nvPr/>
      </p:nvGrpSpPr>
      <p:grpSpPr>
        <a:xfrm>
          <a:off x="0" y="0"/>
          <a:ext cx="0" cy="0"/>
          <a:chOff x="0" y="0"/>
          <a:chExt cx="0" cy="0"/>
        </a:xfrm>
      </p:grpSpPr>
      <p:sp>
        <p:nvSpPr>
          <p:cNvPr id="653" name="Google Shape;653;g22ee2d48f39_0_149"/>
          <p:cNvSpPr txBox="1"/>
          <p:nvPr>
            <p:ph type="ctrTitle"/>
          </p:nvPr>
        </p:nvSpPr>
        <p:spPr>
          <a:xfrm>
            <a:off x="479425" y="1104900"/>
            <a:ext cx="8313300" cy="1790700"/>
          </a:xfrm>
          <a:prstGeom prst="rect">
            <a:avLst/>
          </a:prstGeom>
          <a:noFill/>
          <a:ln>
            <a:noFill/>
          </a:ln>
        </p:spPr>
        <p:txBody>
          <a:bodyPr anchorCtr="0" anchor="b" bIns="45700" lIns="0" spcFirstLastPara="1" rIns="0" wrap="square" tIns="45700">
            <a:noAutofit/>
          </a:bodyPr>
          <a:lstStyle/>
          <a:p>
            <a:pPr indent="0" lvl="0" marL="0" rtl="0" algn="l">
              <a:lnSpc>
                <a:spcPct val="90000"/>
              </a:lnSpc>
              <a:spcBef>
                <a:spcPts val="0"/>
              </a:spcBef>
              <a:spcAft>
                <a:spcPts val="0"/>
              </a:spcAft>
              <a:buSzPts val="4400"/>
              <a:buNone/>
            </a:pPr>
            <a:r>
              <a:rPr lang="en-US"/>
              <a:t>Disclaimers, Warnings and Labels.</a:t>
            </a:r>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7" name="Shape 657"/>
        <p:cNvGrpSpPr/>
        <p:nvPr/>
      </p:nvGrpSpPr>
      <p:grpSpPr>
        <a:xfrm>
          <a:off x="0" y="0"/>
          <a:ext cx="0" cy="0"/>
          <a:chOff x="0" y="0"/>
          <a:chExt cx="0" cy="0"/>
        </a:xfrm>
      </p:grpSpPr>
      <p:sp>
        <p:nvSpPr>
          <p:cNvPr id="658" name="Google Shape;658;g22ee2d48f39_0_153"/>
          <p:cNvSpPr txBox="1"/>
          <p:nvPr/>
        </p:nvSpPr>
        <p:spPr>
          <a:xfrm>
            <a:off x="250823" y="268300"/>
            <a:ext cx="6833700" cy="652800"/>
          </a:xfrm>
          <a:prstGeom prst="rect">
            <a:avLst/>
          </a:prstGeom>
          <a:noFill/>
          <a:ln>
            <a:noFill/>
          </a:ln>
        </p:spPr>
        <p:txBody>
          <a:bodyPr anchorCtr="0" anchor="t" bIns="91425" lIns="0" spcFirstLastPara="1" rIns="91425" wrap="square" tIns="0">
            <a:noAutofit/>
          </a:bodyPr>
          <a:lstStyle/>
          <a:p>
            <a:pPr indent="0" lvl="0" marL="0" marR="0" rtl="0" algn="l">
              <a:lnSpc>
                <a:spcPct val="90000"/>
              </a:lnSpc>
              <a:spcBef>
                <a:spcPts val="0"/>
              </a:spcBef>
              <a:spcAft>
                <a:spcPts val="0"/>
              </a:spcAft>
              <a:buClr>
                <a:srgbClr val="000000"/>
              </a:buClr>
              <a:buSzPts val="2200"/>
              <a:buFont typeface="Arial"/>
              <a:buNone/>
            </a:pPr>
            <a:r>
              <a:rPr b="1" lang="en-US" sz="2200">
                <a:solidFill>
                  <a:schemeClr val="dk2"/>
                </a:solidFill>
              </a:rPr>
              <a:t>Types of Disclaimer</a:t>
            </a:r>
            <a:endParaRPr b="0" i="0" sz="2200" u="none" cap="none" strike="noStrike">
              <a:solidFill>
                <a:srgbClr val="000000"/>
              </a:solidFill>
              <a:latin typeface="Arial"/>
              <a:ea typeface="Arial"/>
              <a:cs typeface="Arial"/>
              <a:sym typeface="Arial"/>
            </a:endParaRPr>
          </a:p>
        </p:txBody>
      </p:sp>
      <p:sp>
        <p:nvSpPr>
          <p:cNvPr id="659" name="Google Shape;659;g22ee2d48f39_0_153"/>
          <p:cNvSpPr txBox="1"/>
          <p:nvPr/>
        </p:nvSpPr>
        <p:spPr>
          <a:xfrm>
            <a:off x="250825" y="4479925"/>
            <a:ext cx="2160600" cy="396900"/>
          </a:xfrm>
          <a:prstGeom prst="rect">
            <a:avLst/>
          </a:prstGeom>
          <a:noFill/>
          <a:ln>
            <a:noFill/>
          </a:ln>
        </p:spPr>
        <p:txBody>
          <a:bodyPr anchorCtr="0" anchor="b" bIns="0" lIns="0" spcFirstLastPara="1" rIns="91425" wrap="square" tIns="0">
            <a:noAutofit/>
          </a:bodyPr>
          <a:lstStyle/>
          <a:p>
            <a:pPr indent="0" lvl="0" marL="0" marR="0" rtl="0" algn="l">
              <a:lnSpc>
                <a:spcPct val="100000"/>
              </a:lnSpc>
              <a:spcBef>
                <a:spcPts val="0"/>
              </a:spcBef>
              <a:spcAft>
                <a:spcPts val="0"/>
              </a:spcAft>
              <a:buClr>
                <a:srgbClr val="000000"/>
              </a:buClr>
              <a:buSzPts val="700"/>
              <a:buFont typeface="Arial"/>
              <a:buNone/>
            </a:pPr>
            <a:r>
              <a:t/>
            </a:r>
            <a:endParaRPr b="0" i="0" sz="700" u="none" cap="none" strike="noStrike">
              <a:solidFill>
                <a:srgbClr val="000000"/>
              </a:solidFill>
              <a:latin typeface="Arial"/>
              <a:ea typeface="Arial"/>
              <a:cs typeface="Arial"/>
              <a:sym typeface="Arial"/>
            </a:endParaRPr>
          </a:p>
        </p:txBody>
      </p:sp>
      <p:sp>
        <p:nvSpPr>
          <p:cNvPr id="660" name="Google Shape;660;g22ee2d48f39_0_153"/>
          <p:cNvSpPr txBox="1"/>
          <p:nvPr/>
        </p:nvSpPr>
        <p:spPr>
          <a:xfrm>
            <a:off x="3979850" y="770850"/>
            <a:ext cx="2552400" cy="3601800"/>
          </a:xfrm>
          <a:prstGeom prst="rect">
            <a:avLst/>
          </a:prstGeom>
          <a:noFill/>
          <a:ln>
            <a:noFill/>
          </a:ln>
        </p:spPr>
        <p:txBody>
          <a:bodyPr anchorCtr="0" anchor="ctr" bIns="91425" lIns="0" spcFirstLastPara="1" rIns="91425" wrap="square" tIns="91425">
            <a:spAutoFit/>
          </a:bodyPr>
          <a:lstStyle/>
          <a:p>
            <a:pPr indent="-349250" lvl="0" marL="457200" rtl="0" algn="l">
              <a:spcBef>
                <a:spcPts val="0"/>
              </a:spcBef>
              <a:spcAft>
                <a:spcPts val="0"/>
              </a:spcAft>
              <a:buSzPts val="1900"/>
              <a:buChar char="●"/>
            </a:pPr>
            <a:r>
              <a:rPr lang="en-US" sz="1900"/>
              <a:t>Copyright</a:t>
            </a:r>
            <a:endParaRPr sz="1900"/>
          </a:p>
          <a:p>
            <a:pPr indent="-349250" lvl="0" marL="457200" rtl="0" algn="l">
              <a:spcBef>
                <a:spcPts val="1200"/>
              </a:spcBef>
              <a:spcAft>
                <a:spcPts val="0"/>
              </a:spcAft>
              <a:buSzPts val="1900"/>
              <a:buChar char="●"/>
            </a:pPr>
            <a:r>
              <a:rPr lang="en-US" sz="1900"/>
              <a:t>Confidentiality</a:t>
            </a:r>
            <a:endParaRPr sz="1900"/>
          </a:p>
          <a:p>
            <a:pPr indent="-349250" lvl="0" marL="457200" rtl="0" algn="l">
              <a:spcBef>
                <a:spcPts val="1200"/>
              </a:spcBef>
              <a:spcAft>
                <a:spcPts val="0"/>
              </a:spcAft>
              <a:buSzPts val="1900"/>
              <a:buChar char="●"/>
            </a:pPr>
            <a:r>
              <a:rPr lang="en-US" sz="1900"/>
              <a:t>Liability</a:t>
            </a:r>
            <a:endParaRPr sz="1900"/>
          </a:p>
          <a:p>
            <a:pPr indent="-349250" lvl="0" marL="457200" rtl="0" algn="l">
              <a:spcBef>
                <a:spcPts val="1200"/>
              </a:spcBef>
              <a:spcAft>
                <a:spcPts val="0"/>
              </a:spcAft>
              <a:buSzPts val="1900"/>
              <a:buChar char="●"/>
            </a:pPr>
            <a:r>
              <a:rPr lang="en-US" sz="1900"/>
              <a:t>Fair Use</a:t>
            </a:r>
            <a:endParaRPr sz="1900"/>
          </a:p>
          <a:p>
            <a:pPr indent="-349250" lvl="0" marL="457200" rtl="0" algn="l">
              <a:spcBef>
                <a:spcPts val="1200"/>
              </a:spcBef>
              <a:spcAft>
                <a:spcPts val="0"/>
              </a:spcAft>
              <a:buSzPts val="1900"/>
              <a:buChar char="●"/>
            </a:pPr>
            <a:r>
              <a:rPr lang="en-US" sz="1900"/>
              <a:t>Investment</a:t>
            </a:r>
            <a:endParaRPr sz="1900"/>
          </a:p>
          <a:p>
            <a:pPr indent="-349250" lvl="0" marL="457200" rtl="0" algn="l">
              <a:spcBef>
                <a:spcPts val="1200"/>
              </a:spcBef>
              <a:spcAft>
                <a:spcPts val="0"/>
              </a:spcAft>
              <a:buSzPts val="1900"/>
              <a:buChar char="●"/>
            </a:pPr>
            <a:r>
              <a:rPr lang="en-US" sz="1900"/>
              <a:t>Warranty</a:t>
            </a:r>
            <a:endParaRPr sz="1900"/>
          </a:p>
          <a:p>
            <a:pPr indent="-349250" lvl="0" marL="457200" rtl="0" algn="l">
              <a:spcBef>
                <a:spcPts val="1200"/>
              </a:spcBef>
              <a:spcAft>
                <a:spcPts val="0"/>
              </a:spcAft>
              <a:buSzPts val="1900"/>
              <a:buChar char="●"/>
            </a:pPr>
            <a:r>
              <a:rPr lang="en-US" sz="1900"/>
              <a:t>Expression</a:t>
            </a:r>
            <a:endParaRPr sz="1900"/>
          </a:p>
          <a:p>
            <a:pPr indent="-349250" lvl="0" marL="457200" rtl="0" algn="l">
              <a:spcBef>
                <a:spcPts val="1200"/>
              </a:spcBef>
              <a:spcAft>
                <a:spcPts val="0"/>
              </a:spcAft>
              <a:buSzPts val="1900"/>
              <a:buChar char="●"/>
            </a:pPr>
            <a:r>
              <a:rPr lang="en-US" sz="1900"/>
              <a:t>Guarantee</a:t>
            </a:r>
            <a:endParaRPr sz="1800"/>
          </a:p>
        </p:txBody>
      </p:sp>
      <p:sp>
        <p:nvSpPr>
          <p:cNvPr id="661" name="Google Shape;661;g22ee2d48f39_0_153"/>
          <p:cNvSpPr txBox="1"/>
          <p:nvPr/>
        </p:nvSpPr>
        <p:spPr>
          <a:xfrm>
            <a:off x="327825" y="2374850"/>
            <a:ext cx="2064300" cy="2121000"/>
          </a:xfrm>
          <a:prstGeom prst="rect">
            <a:avLst/>
          </a:prstGeom>
          <a:noFill/>
          <a:ln>
            <a:noFill/>
          </a:ln>
        </p:spPr>
        <p:txBody>
          <a:bodyPr anchorCtr="0" anchor="ctr" bIns="91425" lIns="0" spcFirstLastPara="1" rIns="91425" wrap="square" tIns="91425">
            <a:noAutofit/>
          </a:bodyPr>
          <a:lstStyle/>
          <a:p>
            <a:pPr indent="-247650" lvl="0" marL="228600" marR="0" rtl="0" algn="l">
              <a:lnSpc>
                <a:spcPct val="100000"/>
              </a:lnSpc>
              <a:spcBef>
                <a:spcPts val="0"/>
              </a:spcBef>
              <a:spcAft>
                <a:spcPts val="0"/>
              </a:spcAft>
              <a:buClr>
                <a:schemeClr val="dk1"/>
              </a:buClr>
              <a:buSzPts val="1400"/>
              <a:buFont typeface="Arial"/>
              <a:buAutoNum type="arabicPeriod"/>
            </a:pPr>
            <a:r>
              <a:rPr lang="en-US">
                <a:solidFill>
                  <a:schemeClr val="dk1"/>
                </a:solidFill>
              </a:rPr>
              <a:t>Types of Disclaimer</a:t>
            </a:r>
            <a:endParaRPr b="0" i="0" u="none" cap="none" strike="noStrike">
              <a:solidFill>
                <a:schemeClr val="dk1"/>
              </a:solidFill>
              <a:latin typeface="Arial"/>
              <a:ea typeface="Arial"/>
              <a:cs typeface="Arial"/>
              <a:sym typeface="Arial"/>
            </a:endParaRPr>
          </a:p>
          <a:p>
            <a:pPr indent="-247650" lvl="0" marL="228600" marR="0" rtl="0" algn="l">
              <a:lnSpc>
                <a:spcPct val="100000"/>
              </a:lnSpc>
              <a:spcBef>
                <a:spcPts val="1200"/>
              </a:spcBef>
              <a:spcAft>
                <a:spcPts val="0"/>
              </a:spcAft>
              <a:buClr>
                <a:srgbClr val="D0D0D0"/>
              </a:buClr>
              <a:buSzPts val="1400"/>
              <a:buFont typeface="Arial"/>
              <a:buAutoNum type="arabicPeriod"/>
            </a:pPr>
            <a:r>
              <a:rPr lang="en-US">
                <a:solidFill>
                  <a:srgbClr val="D0D0D0"/>
                </a:solidFill>
              </a:rPr>
              <a:t>Types of Warning</a:t>
            </a:r>
            <a:endParaRPr>
              <a:solidFill>
                <a:srgbClr val="D0D0D0"/>
              </a:solidFill>
            </a:endParaRPr>
          </a:p>
          <a:p>
            <a:pPr indent="-247650" lvl="0" marL="228600" marR="0" rtl="0" algn="l">
              <a:lnSpc>
                <a:spcPct val="100000"/>
              </a:lnSpc>
              <a:spcBef>
                <a:spcPts val="1200"/>
              </a:spcBef>
              <a:spcAft>
                <a:spcPts val="0"/>
              </a:spcAft>
              <a:buClr>
                <a:srgbClr val="D0D0D0"/>
              </a:buClr>
              <a:buSzPts val="1400"/>
              <a:buAutoNum type="arabicPeriod"/>
            </a:pPr>
            <a:r>
              <a:rPr lang="en-US">
                <a:solidFill>
                  <a:srgbClr val="D0D0D0"/>
                </a:solidFill>
              </a:rPr>
              <a:t>Types of Label</a:t>
            </a:r>
            <a:endParaRPr>
              <a:solidFill>
                <a:srgbClr val="D0D0D0"/>
              </a:solidFill>
            </a:endParaRPr>
          </a:p>
          <a:p>
            <a:pPr indent="0" lvl="0" marL="0" marR="0" rtl="0" algn="l">
              <a:lnSpc>
                <a:spcPct val="100000"/>
              </a:lnSpc>
              <a:spcBef>
                <a:spcPts val="1200"/>
              </a:spcBef>
              <a:spcAft>
                <a:spcPts val="1200"/>
              </a:spcAft>
              <a:buNone/>
            </a:pPr>
            <a:r>
              <a:t/>
            </a:r>
            <a:endParaRPr b="0" i="0" u="none" cap="none" strike="noStrike">
              <a:solidFill>
                <a:srgbClr val="D8D8D8"/>
              </a:solidFill>
              <a:latin typeface="Arial"/>
              <a:ea typeface="Arial"/>
              <a:cs typeface="Arial"/>
              <a:sym typeface="Arial"/>
            </a:endParaRPr>
          </a:p>
        </p:txBody>
      </p:sp>
      <p:sp>
        <p:nvSpPr>
          <p:cNvPr id="662" name="Google Shape;662;g22ee2d48f39_0_153"/>
          <p:cNvSpPr txBox="1"/>
          <p:nvPr/>
        </p:nvSpPr>
        <p:spPr>
          <a:xfrm>
            <a:off x="327825" y="4479925"/>
            <a:ext cx="4458300" cy="396900"/>
          </a:xfrm>
          <a:prstGeom prst="rect">
            <a:avLst/>
          </a:prstGeom>
          <a:noFill/>
          <a:ln>
            <a:noFill/>
          </a:ln>
        </p:spPr>
        <p:txBody>
          <a:bodyPr anchorCtr="0" anchor="b" bIns="0" lIns="0" spcFirstLastPara="1" rIns="91425" wrap="square" tIns="0">
            <a:noAutofit/>
          </a:bodyPr>
          <a:lstStyle/>
          <a:p>
            <a:pPr indent="0" lvl="0" marL="0" marR="0" rtl="0" algn="l">
              <a:lnSpc>
                <a:spcPct val="100000"/>
              </a:lnSpc>
              <a:spcBef>
                <a:spcPts val="0"/>
              </a:spcBef>
              <a:spcAft>
                <a:spcPts val="0"/>
              </a:spcAft>
              <a:buClr>
                <a:srgbClr val="000000"/>
              </a:buClr>
              <a:buSzPts val="700"/>
              <a:buFont typeface="Arial"/>
              <a:buNone/>
            </a:pPr>
            <a:r>
              <a:rPr i="0" lang="en-US" sz="900" u="sng" cap="none" strike="noStrike">
                <a:solidFill>
                  <a:schemeClr val="hlink"/>
                </a:solidFill>
                <a:hlinkClick r:id="rId3"/>
              </a:rPr>
              <a:t>http://www.linfo.org/database.html</a:t>
            </a:r>
            <a:endParaRPr i="0" sz="900" u="none" cap="none" strike="noStrike">
              <a:solidFill>
                <a:srgbClr val="000000"/>
              </a:solidFill>
            </a:endParaRPr>
          </a:p>
          <a:p>
            <a:pPr indent="0" lvl="0" marL="0" rtl="0" algn="l">
              <a:spcBef>
                <a:spcPts val="0"/>
              </a:spcBef>
              <a:spcAft>
                <a:spcPts val="0"/>
              </a:spcAft>
              <a:buNone/>
            </a:pPr>
            <a:r>
              <a:rPr lang="en-US" sz="900"/>
              <a:t>https://www.passivetactics.com/what-is-a-disclaimer-8-types-you-need-to-know</a:t>
            </a:r>
            <a:endParaRPr sz="900"/>
          </a:p>
          <a:p>
            <a:pPr indent="0" lvl="0" marL="0" marR="0" rtl="0" algn="l">
              <a:lnSpc>
                <a:spcPct val="100000"/>
              </a:lnSpc>
              <a:spcBef>
                <a:spcPts val="0"/>
              </a:spcBef>
              <a:spcAft>
                <a:spcPts val="0"/>
              </a:spcAft>
              <a:buClr>
                <a:srgbClr val="000000"/>
              </a:buClr>
              <a:buSzPts val="700"/>
              <a:buFont typeface="Arial"/>
              <a:buNone/>
            </a:pPr>
            <a:r>
              <a:t/>
            </a:r>
            <a:endParaRPr sz="700"/>
          </a:p>
        </p:txBody>
      </p:sp>
      <p:sp>
        <p:nvSpPr>
          <p:cNvPr id="663" name="Google Shape;663;g22ee2d48f39_0_153"/>
          <p:cNvSpPr txBox="1"/>
          <p:nvPr/>
        </p:nvSpPr>
        <p:spPr>
          <a:xfrm>
            <a:off x="242325" y="1425576"/>
            <a:ext cx="2493600" cy="1089000"/>
          </a:xfrm>
          <a:prstGeom prst="rect">
            <a:avLst/>
          </a:prstGeom>
          <a:noFill/>
          <a:ln>
            <a:noFill/>
          </a:ln>
        </p:spPr>
        <p:txBody>
          <a:bodyPr anchorCtr="0" anchor="t" bIns="91425" lIns="0" spcFirstLastPara="1" rIns="91425" wrap="square" tIns="0">
            <a:noAutofit/>
          </a:bodyPr>
          <a:lstStyle/>
          <a:p>
            <a:pPr indent="0" lvl="0" marL="0" marR="0" rtl="0" algn="l">
              <a:lnSpc>
                <a:spcPct val="100000"/>
              </a:lnSpc>
              <a:spcBef>
                <a:spcPts val="0"/>
              </a:spcBef>
              <a:spcAft>
                <a:spcPts val="0"/>
              </a:spcAft>
              <a:buClr>
                <a:schemeClr val="dk1"/>
              </a:buClr>
              <a:buSzPts val="2000"/>
              <a:buFont typeface="Arial"/>
              <a:buNone/>
            </a:pPr>
            <a:r>
              <a:rPr lang="en-US">
                <a:solidFill>
                  <a:srgbClr val="7F7F7F"/>
                </a:solidFill>
              </a:rPr>
              <a:t>Does one size fit all?</a:t>
            </a:r>
            <a:endParaRPr b="0" i="0" sz="1400" u="none" cap="none" strike="noStrike">
              <a:solidFill>
                <a:srgbClr val="000000"/>
              </a:solidFill>
              <a:latin typeface="Arial"/>
              <a:ea typeface="Arial"/>
              <a:cs typeface="Arial"/>
              <a:sym typeface="Arial"/>
            </a:endParaRPr>
          </a:p>
        </p:txBody>
      </p:sp>
      <p:sp>
        <p:nvSpPr>
          <p:cNvPr id="664" name="Google Shape;664;g22ee2d48f39_0_153"/>
          <p:cNvSpPr txBox="1"/>
          <p:nvPr/>
        </p:nvSpPr>
        <p:spPr>
          <a:xfrm>
            <a:off x="6056787" y="268291"/>
            <a:ext cx="2808300" cy="331200"/>
          </a:xfrm>
          <a:prstGeom prst="rect">
            <a:avLst/>
          </a:prstGeom>
          <a:noFill/>
          <a:ln>
            <a:noFill/>
          </a:ln>
        </p:spPr>
        <p:txBody>
          <a:bodyPr anchorCtr="0" anchor="t" bIns="91425" lIns="0" spcFirstLastPara="1" rIns="0" wrap="square" tIns="0">
            <a:noAutofit/>
          </a:bodyPr>
          <a:lstStyle/>
          <a:p>
            <a:pPr indent="0" lvl="0" marL="0" marR="0" rtl="0" algn="r">
              <a:lnSpc>
                <a:spcPct val="90000"/>
              </a:lnSpc>
              <a:spcBef>
                <a:spcPts val="0"/>
              </a:spcBef>
              <a:spcAft>
                <a:spcPts val="0"/>
              </a:spcAft>
              <a:buClr>
                <a:schemeClr val="dk1"/>
              </a:buClr>
              <a:buSzPts val="4400"/>
              <a:buFont typeface="Arial"/>
              <a:buNone/>
            </a:pPr>
            <a:r>
              <a:rPr b="1" lang="en-US" sz="700">
                <a:solidFill>
                  <a:schemeClr val="accent1"/>
                </a:solidFill>
              </a:rPr>
              <a:t>DISCLAIMERS, WARNINGS AND LABELS</a:t>
            </a:r>
            <a:endParaRPr b="1" i="0" sz="100" u="none" cap="none" strike="noStrike">
              <a:solidFill>
                <a:schemeClr val="accent1"/>
              </a:solidFill>
              <a:latin typeface="Arial"/>
              <a:ea typeface="Arial"/>
              <a:cs typeface="Arial"/>
              <a:sym typeface="Arial"/>
            </a:endParaRPr>
          </a:p>
        </p:txBody>
      </p:sp>
      <p:sp>
        <p:nvSpPr>
          <p:cNvPr id="665" name="Google Shape;665;g22ee2d48f39_0_153"/>
          <p:cNvSpPr/>
          <p:nvPr/>
        </p:nvSpPr>
        <p:spPr>
          <a:xfrm>
            <a:off x="6280425" y="2183450"/>
            <a:ext cx="2361000" cy="1925700"/>
          </a:xfrm>
          <a:prstGeom prst="roundRect">
            <a:avLst>
              <a:gd fmla="val 16667" name="adj"/>
            </a:avLst>
          </a:prstGeom>
          <a:solidFill>
            <a:srgbClr val="73C5AF">
              <a:alpha val="9410"/>
            </a:srgbClr>
          </a:solidFill>
          <a:ln cap="flat" cmpd="sng" w="12700">
            <a:solidFill>
              <a:srgbClr val="37816E"/>
            </a:solidFill>
            <a:prstDash val="solid"/>
            <a:round/>
            <a:headEnd len="sm" w="sm" type="none"/>
            <a:tailEnd len="sm" w="sm" type="none"/>
          </a:ln>
        </p:spPr>
        <p:txBody>
          <a:bodyPr anchorCtr="0" anchor="ctr" bIns="228600" lIns="228600" spcFirstLastPara="1" rIns="228600" wrap="square" tIns="228600">
            <a:noAutofit/>
          </a:bodyPr>
          <a:lstStyle/>
          <a:p>
            <a:pPr indent="0" lvl="0" marL="0" rtl="0" algn="l">
              <a:lnSpc>
                <a:spcPct val="115000"/>
              </a:lnSpc>
              <a:spcBef>
                <a:spcPts val="0"/>
              </a:spcBef>
              <a:spcAft>
                <a:spcPts val="0"/>
              </a:spcAft>
              <a:buNone/>
            </a:pPr>
            <a:r>
              <a:rPr b="1" lang="en-US" sz="1100"/>
              <a:t>If you run a website, a legal disclaimer is a notice that is related to your website’s content. It allows you inform people about your website’s content, and it legally protects you from getting exposed to legal issues.</a:t>
            </a:r>
            <a:endParaRPr b="1" sz="1100"/>
          </a:p>
        </p:txBody>
      </p:sp>
      <p:pic>
        <p:nvPicPr>
          <p:cNvPr id="666" name="Google Shape;666;g22ee2d48f39_0_153"/>
          <p:cNvPicPr preferRelativeResize="0"/>
          <p:nvPr/>
        </p:nvPicPr>
        <p:blipFill>
          <a:blip r:embed="rId4">
            <a:alphaModFix/>
          </a:blip>
          <a:stretch>
            <a:fillRect/>
          </a:stretch>
        </p:blipFill>
        <p:spPr>
          <a:xfrm>
            <a:off x="8188725" y="392400"/>
            <a:ext cx="658368" cy="658369"/>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4" name="Shape 384"/>
        <p:cNvGrpSpPr/>
        <p:nvPr/>
      </p:nvGrpSpPr>
      <p:grpSpPr>
        <a:xfrm>
          <a:off x="0" y="0"/>
          <a:ext cx="0" cy="0"/>
          <a:chOff x="0" y="0"/>
          <a:chExt cx="0" cy="0"/>
        </a:xfrm>
      </p:grpSpPr>
      <p:sp>
        <p:nvSpPr>
          <p:cNvPr id="385" name="Google Shape;385;g135e875e80f_1_28"/>
          <p:cNvSpPr txBox="1"/>
          <p:nvPr/>
        </p:nvSpPr>
        <p:spPr>
          <a:xfrm>
            <a:off x="250826" y="268288"/>
            <a:ext cx="2160600" cy="1582800"/>
          </a:xfrm>
          <a:prstGeom prst="rect">
            <a:avLst/>
          </a:prstGeom>
          <a:noFill/>
          <a:ln>
            <a:noFill/>
          </a:ln>
        </p:spPr>
        <p:txBody>
          <a:bodyPr anchorCtr="0" anchor="t" bIns="0" lIns="0" spcFirstLastPara="1" rIns="0" wrap="square" tIns="0">
            <a:noAutofit/>
          </a:bodyPr>
          <a:lstStyle/>
          <a:p>
            <a:pPr indent="0" lvl="0" marL="0" marR="0" rtl="0" algn="l">
              <a:lnSpc>
                <a:spcPct val="90000"/>
              </a:lnSpc>
              <a:spcBef>
                <a:spcPts val="0"/>
              </a:spcBef>
              <a:spcAft>
                <a:spcPts val="0"/>
              </a:spcAft>
              <a:buClr>
                <a:srgbClr val="000000"/>
              </a:buClr>
              <a:buSzPts val="3200"/>
              <a:buFont typeface="Arial"/>
              <a:buNone/>
            </a:pPr>
            <a:r>
              <a:rPr b="1" lang="en-US" sz="3200">
                <a:solidFill>
                  <a:schemeClr val="accent1"/>
                </a:solidFill>
              </a:rPr>
              <a:t>Agenda</a:t>
            </a:r>
            <a:endParaRPr b="0" i="0" sz="2400" u="none" cap="none" strike="noStrike">
              <a:solidFill>
                <a:schemeClr val="accent1"/>
              </a:solidFill>
              <a:latin typeface="Arial"/>
              <a:ea typeface="Arial"/>
              <a:cs typeface="Arial"/>
              <a:sym typeface="Arial"/>
            </a:endParaRPr>
          </a:p>
        </p:txBody>
      </p:sp>
      <p:grpSp>
        <p:nvGrpSpPr>
          <p:cNvPr id="386" name="Google Shape;386;g135e875e80f_1_28"/>
          <p:cNvGrpSpPr/>
          <p:nvPr/>
        </p:nvGrpSpPr>
        <p:grpSpPr>
          <a:xfrm>
            <a:off x="1331786" y="1322219"/>
            <a:ext cx="7560857" cy="2665535"/>
            <a:chOff x="3132138" y="1396723"/>
            <a:chExt cx="5616444" cy="2665535"/>
          </a:xfrm>
        </p:grpSpPr>
        <p:sp>
          <p:nvSpPr>
            <p:cNvPr id="387" name="Google Shape;387;g135e875e80f_1_28"/>
            <p:cNvSpPr txBox="1"/>
            <p:nvPr/>
          </p:nvSpPr>
          <p:spPr>
            <a:xfrm>
              <a:off x="3132138" y="1396724"/>
              <a:ext cx="4813500" cy="528900"/>
            </a:xfrm>
            <a:prstGeom prst="rect">
              <a:avLst/>
            </a:prstGeom>
            <a:noFill/>
            <a:ln>
              <a:noFill/>
            </a:ln>
          </p:spPr>
          <p:txBody>
            <a:bodyPr anchorCtr="0" anchor="ctr" bIns="91425" lIns="0" spcFirstLastPara="1" rIns="91425" wrap="square" tIns="91425">
              <a:normAutofit/>
            </a:bodyPr>
            <a:lstStyle/>
            <a:p>
              <a:pPr indent="0" lvl="0" marL="0" rtl="0" algn="l">
                <a:spcBef>
                  <a:spcPts val="0"/>
                </a:spcBef>
                <a:spcAft>
                  <a:spcPts val="0"/>
                </a:spcAft>
                <a:buClr>
                  <a:schemeClr val="dk1"/>
                </a:buClr>
                <a:buSzPts val="2000"/>
                <a:buFont typeface="Arial"/>
                <a:buNone/>
              </a:pPr>
              <a:r>
                <a:rPr lang="en-US" sz="1600">
                  <a:solidFill>
                    <a:schemeClr val="dk1"/>
                  </a:solidFill>
                </a:rPr>
                <a:t>Words and How we Use Them</a:t>
              </a:r>
              <a:endParaRPr b="0" i="0" sz="1100" u="none" cap="none" strike="noStrike">
                <a:solidFill>
                  <a:srgbClr val="000000"/>
                </a:solidFill>
                <a:latin typeface="Arial"/>
                <a:ea typeface="Arial"/>
                <a:cs typeface="Arial"/>
                <a:sym typeface="Arial"/>
              </a:endParaRPr>
            </a:p>
          </p:txBody>
        </p:sp>
        <p:sp>
          <p:nvSpPr>
            <p:cNvPr id="388" name="Google Shape;388;g135e875e80f_1_28"/>
            <p:cNvSpPr txBox="1"/>
            <p:nvPr/>
          </p:nvSpPr>
          <p:spPr>
            <a:xfrm>
              <a:off x="7870482" y="1396724"/>
              <a:ext cx="878100" cy="528900"/>
            </a:xfrm>
            <a:prstGeom prst="rect">
              <a:avLst/>
            </a:prstGeom>
            <a:noFill/>
            <a:ln>
              <a:noFill/>
            </a:ln>
          </p:spPr>
          <p:txBody>
            <a:bodyPr anchorCtr="0" anchor="ctr" bIns="91425" lIns="91425" spcFirstLastPara="1" rIns="0" wrap="square" tIns="91425">
              <a:noAutofit/>
            </a:bodyPr>
            <a:lstStyle/>
            <a:p>
              <a:pPr indent="0" lvl="0" marL="0" marR="0" rtl="0" algn="r">
                <a:lnSpc>
                  <a:spcPct val="100000"/>
                </a:lnSpc>
                <a:spcBef>
                  <a:spcPts val="0"/>
                </a:spcBef>
                <a:spcAft>
                  <a:spcPts val="0"/>
                </a:spcAft>
                <a:buClr>
                  <a:schemeClr val="dk1"/>
                </a:buClr>
                <a:buSzPts val="2000"/>
                <a:buFont typeface="Arial"/>
                <a:buNone/>
              </a:pPr>
              <a:r>
                <a:rPr b="1" i="0" lang="en-US" sz="3200" u="none" cap="none" strike="noStrike">
                  <a:solidFill>
                    <a:schemeClr val="dk2"/>
                  </a:solidFill>
                  <a:latin typeface="Arial"/>
                  <a:ea typeface="Arial"/>
                  <a:cs typeface="Arial"/>
                  <a:sym typeface="Arial"/>
                </a:rPr>
                <a:t>01</a:t>
              </a:r>
              <a:endParaRPr b="1" i="0" sz="3200" u="none" cap="none" strike="noStrike">
                <a:solidFill>
                  <a:schemeClr val="dk2"/>
                </a:solidFill>
                <a:latin typeface="Arial"/>
                <a:ea typeface="Arial"/>
                <a:cs typeface="Arial"/>
                <a:sym typeface="Arial"/>
              </a:endParaRPr>
            </a:p>
          </p:txBody>
        </p:sp>
        <p:sp>
          <p:nvSpPr>
            <p:cNvPr id="389" name="Google Shape;389;g135e875e80f_1_28"/>
            <p:cNvSpPr txBox="1"/>
            <p:nvPr/>
          </p:nvSpPr>
          <p:spPr>
            <a:xfrm>
              <a:off x="3132138" y="1925530"/>
              <a:ext cx="4813500" cy="511800"/>
            </a:xfrm>
            <a:prstGeom prst="rect">
              <a:avLst/>
            </a:prstGeom>
            <a:noFill/>
            <a:ln>
              <a:noFill/>
            </a:ln>
          </p:spPr>
          <p:txBody>
            <a:bodyPr anchorCtr="0" anchor="ctr" bIns="91425" lIns="0" spcFirstLastPara="1" rIns="91425" wrap="square" tIns="91425">
              <a:normAutofit/>
            </a:bodyPr>
            <a:lstStyle/>
            <a:p>
              <a:pPr indent="0" lvl="0" marL="0" rtl="0" algn="l">
                <a:spcBef>
                  <a:spcPts val="0"/>
                </a:spcBef>
                <a:spcAft>
                  <a:spcPts val="0"/>
                </a:spcAft>
                <a:buClr>
                  <a:srgbClr val="000000"/>
                </a:buClr>
                <a:buSzPts val="1600"/>
                <a:buFont typeface="Arial"/>
                <a:buNone/>
              </a:pPr>
              <a:r>
                <a:rPr lang="en-US" sz="1600">
                  <a:solidFill>
                    <a:schemeClr val="dk1"/>
                  </a:solidFill>
                </a:rPr>
                <a:t>Words with Impact - Place Names</a:t>
              </a:r>
              <a:endParaRPr b="0" i="0" sz="1100" u="none" cap="none" strike="noStrike">
                <a:solidFill>
                  <a:srgbClr val="000000"/>
                </a:solidFill>
                <a:latin typeface="Arial"/>
                <a:ea typeface="Arial"/>
                <a:cs typeface="Arial"/>
                <a:sym typeface="Arial"/>
              </a:endParaRPr>
            </a:p>
          </p:txBody>
        </p:sp>
        <p:sp>
          <p:nvSpPr>
            <p:cNvPr id="390" name="Google Shape;390;g135e875e80f_1_28"/>
            <p:cNvSpPr txBox="1"/>
            <p:nvPr/>
          </p:nvSpPr>
          <p:spPr>
            <a:xfrm>
              <a:off x="7870482" y="1925530"/>
              <a:ext cx="878100" cy="504900"/>
            </a:xfrm>
            <a:prstGeom prst="rect">
              <a:avLst/>
            </a:prstGeom>
            <a:noFill/>
            <a:ln>
              <a:noFill/>
            </a:ln>
          </p:spPr>
          <p:txBody>
            <a:bodyPr anchorCtr="0" anchor="ctr" bIns="91425" lIns="91425" spcFirstLastPara="1" rIns="0" wrap="square" tIns="91425">
              <a:noAutofit/>
            </a:bodyPr>
            <a:lstStyle/>
            <a:p>
              <a:pPr indent="0" lvl="0" marL="0" marR="0" rtl="0" algn="r">
                <a:lnSpc>
                  <a:spcPct val="100000"/>
                </a:lnSpc>
                <a:spcBef>
                  <a:spcPts val="0"/>
                </a:spcBef>
                <a:spcAft>
                  <a:spcPts val="0"/>
                </a:spcAft>
                <a:buClr>
                  <a:schemeClr val="dk1"/>
                </a:buClr>
                <a:buSzPts val="2000"/>
                <a:buFont typeface="Arial"/>
                <a:buNone/>
              </a:pPr>
              <a:r>
                <a:rPr b="1" i="0" lang="en-US" sz="3200" u="none" cap="none" strike="noStrike">
                  <a:solidFill>
                    <a:schemeClr val="dk2"/>
                  </a:solidFill>
                  <a:latin typeface="Arial"/>
                  <a:ea typeface="Arial"/>
                  <a:cs typeface="Arial"/>
                  <a:sym typeface="Arial"/>
                </a:rPr>
                <a:t>02</a:t>
              </a:r>
              <a:endParaRPr b="1" i="0" sz="3200" u="none" cap="none" strike="noStrike">
                <a:solidFill>
                  <a:schemeClr val="dk2"/>
                </a:solidFill>
                <a:latin typeface="Arial"/>
                <a:ea typeface="Arial"/>
                <a:cs typeface="Arial"/>
                <a:sym typeface="Arial"/>
              </a:endParaRPr>
            </a:p>
          </p:txBody>
        </p:sp>
        <p:sp>
          <p:nvSpPr>
            <p:cNvPr id="391" name="Google Shape;391;g135e875e80f_1_28"/>
            <p:cNvSpPr txBox="1"/>
            <p:nvPr/>
          </p:nvSpPr>
          <p:spPr>
            <a:xfrm>
              <a:off x="3132138" y="2437258"/>
              <a:ext cx="4813500" cy="522000"/>
            </a:xfrm>
            <a:prstGeom prst="rect">
              <a:avLst/>
            </a:prstGeom>
            <a:noFill/>
            <a:ln>
              <a:noFill/>
            </a:ln>
          </p:spPr>
          <p:txBody>
            <a:bodyPr anchorCtr="0" anchor="ctr" bIns="91425" lIns="0" spcFirstLastPara="1" rIns="91425" wrap="square" tIns="91425">
              <a:normAutofit/>
            </a:bodyPr>
            <a:lstStyle/>
            <a:p>
              <a:pPr indent="0" lvl="0" marL="0" rtl="0" algn="l">
                <a:spcBef>
                  <a:spcPts val="0"/>
                </a:spcBef>
                <a:spcAft>
                  <a:spcPts val="0"/>
                </a:spcAft>
                <a:buClr>
                  <a:schemeClr val="dk1"/>
                </a:buClr>
                <a:buSzPts val="2000"/>
                <a:buFont typeface="Arial"/>
                <a:buNone/>
              </a:pPr>
              <a:r>
                <a:rPr lang="en-US" sz="1600">
                  <a:solidFill>
                    <a:schemeClr val="dk1"/>
                  </a:solidFill>
                </a:rPr>
                <a:t>Bias in Collections Data - Things to Consider</a:t>
              </a:r>
              <a:endParaRPr sz="1600">
                <a:solidFill>
                  <a:schemeClr val="dk1"/>
                </a:solidFill>
              </a:endParaRPr>
            </a:p>
          </p:txBody>
        </p:sp>
        <p:sp>
          <p:nvSpPr>
            <p:cNvPr id="392" name="Google Shape;392;g135e875e80f_1_28"/>
            <p:cNvSpPr txBox="1"/>
            <p:nvPr/>
          </p:nvSpPr>
          <p:spPr>
            <a:xfrm>
              <a:off x="7870482" y="2430355"/>
              <a:ext cx="878100" cy="528900"/>
            </a:xfrm>
            <a:prstGeom prst="rect">
              <a:avLst/>
            </a:prstGeom>
            <a:noFill/>
            <a:ln>
              <a:noFill/>
            </a:ln>
          </p:spPr>
          <p:txBody>
            <a:bodyPr anchorCtr="0" anchor="ctr" bIns="91425" lIns="91425" spcFirstLastPara="1" rIns="0" wrap="square" tIns="91425">
              <a:noAutofit/>
            </a:bodyPr>
            <a:lstStyle/>
            <a:p>
              <a:pPr indent="0" lvl="0" marL="0" marR="0" rtl="0" algn="r">
                <a:lnSpc>
                  <a:spcPct val="100000"/>
                </a:lnSpc>
                <a:spcBef>
                  <a:spcPts val="0"/>
                </a:spcBef>
                <a:spcAft>
                  <a:spcPts val="0"/>
                </a:spcAft>
                <a:buClr>
                  <a:schemeClr val="dk1"/>
                </a:buClr>
                <a:buSzPts val="2000"/>
                <a:buFont typeface="Arial"/>
                <a:buNone/>
              </a:pPr>
              <a:r>
                <a:rPr b="1" i="0" lang="en-US" sz="3200" u="none" cap="none" strike="noStrike">
                  <a:solidFill>
                    <a:schemeClr val="dk2"/>
                  </a:solidFill>
                  <a:latin typeface="Arial"/>
                  <a:ea typeface="Arial"/>
                  <a:cs typeface="Arial"/>
                  <a:sym typeface="Arial"/>
                </a:rPr>
                <a:t>03</a:t>
              </a:r>
              <a:endParaRPr b="1" i="0" sz="3200" u="none" cap="none" strike="noStrike">
                <a:solidFill>
                  <a:schemeClr val="dk2"/>
                </a:solidFill>
                <a:latin typeface="Arial"/>
                <a:ea typeface="Arial"/>
                <a:cs typeface="Arial"/>
                <a:sym typeface="Arial"/>
              </a:endParaRPr>
            </a:p>
          </p:txBody>
        </p:sp>
        <p:sp>
          <p:nvSpPr>
            <p:cNvPr id="393" name="Google Shape;393;g135e875e80f_1_28"/>
            <p:cNvSpPr txBox="1"/>
            <p:nvPr/>
          </p:nvSpPr>
          <p:spPr>
            <a:xfrm>
              <a:off x="3132138" y="2983358"/>
              <a:ext cx="4813500" cy="532800"/>
            </a:xfrm>
            <a:prstGeom prst="rect">
              <a:avLst/>
            </a:prstGeom>
            <a:noFill/>
            <a:ln>
              <a:noFill/>
            </a:ln>
          </p:spPr>
          <p:txBody>
            <a:bodyPr anchorCtr="0" anchor="ctr" bIns="91425" lIns="0" spcFirstLastPara="1" rIns="91425" wrap="square" tIns="91425">
              <a:normAutofit/>
            </a:bodyPr>
            <a:lstStyle/>
            <a:p>
              <a:pPr indent="0" lvl="0" marL="0" rtl="0" algn="l">
                <a:spcBef>
                  <a:spcPts val="0"/>
                </a:spcBef>
                <a:spcAft>
                  <a:spcPts val="0"/>
                </a:spcAft>
                <a:buClr>
                  <a:schemeClr val="dk1"/>
                </a:buClr>
                <a:buSzPts val="2000"/>
                <a:buFont typeface="Arial"/>
                <a:buNone/>
              </a:pPr>
              <a:r>
                <a:rPr lang="en-US" sz="1600">
                  <a:solidFill>
                    <a:schemeClr val="dk1"/>
                  </a:solidFill>
                </a:rPr>
                <a:t>Disclaimers, Warnings and Labels</a:t>
              </a:r>
              <a:endParaRPr b="0" i="0" sz="1100" u="none" cap="none" strike="noStrike">
                <a:solidFill>
                  <a:srgbClr val="000000"/>
                </a:solidFill>
                <a:latin typeface="Arial"/>
                <a:ea typeface="Arial"/>
                <a:cs typeface="Arial"/>
                <a:sym typeface="Arial"/>
              </a:endParaRPr>
            </a:p>
          </p:txBody>
        </p:sp>
        <p:sp>
          <p:nvSpPr>
            <p:cNvPr id="394" name="Google Shape;394;g135e875e80f_1_28"/>
            <p:cNvSpPr txBox="1"/>
            <p:nvPr/>
          </p:nvSpPr>
          <p:spPr>
            <a:xfrm>
              <a:off x="7870482" y="2981051"/>
              <a:ext cx="878100" cy="547800"/>
            </a:xfrm>
            <a:prstGeom prst="rect">
              <a:avLst/>
            </a:prstGeom>
            <a:noFill/>
            <a:ln>
              <a:noFill/>
            </a:ln>
          </p:spPr>
          <p:txBody>
            <a:bodyPr anchorCtr="0" anchor="ctr" bIns="91425" lIns="91425" spcFirstLastPara="1" rIns="0" wrap="square" tIns="91425">
              <a:noAutofit/>
            </a:bodyPr>
            <a:lstStyle/>
            <a:p>
              <a:pPr indent="0" lvl="0" marL="0" marR="0" rtl="0" algn="r">
                <a:lnSpc>
                  <a:spcPct val="100000"/>
                </a:lnSpc>
                <a:spcBef>
                  <a:spcPts val="0"/>
                </a:spcBef>
                <a:spcAft>
                  <a:spcPts val="0"/>
                </a:spcAft>
                <a:buClr>
                  <a:schemeClr val="dk1"/>
                </a:buClr>
                <a:buSzPts val="2000"/>
                <a:buFont typeface="Arial"/>
                <a:buNone/>
              </a:pPr>
              <a:r>
                <a:rPr b="1" i="0" lang="en-US" sz="3200" u="none" cap="none" strike="noStrike">
                  <a:solidFill>
                    <a:schemeClr val="dk2"/>
                  </a:solidFill>
                  <a:latin typeface="Arial"/>
                  <a:ea typeface="Arial"/>
                  <a:cs typeface="Arial"/>
                  <a:sym typeface="Arial"/>
                </a:rPr>
                <a:t>04</a:t>
              </a:r>
              <a:endParaRPr b="1" i="0" sz="3200" u="none" cap="none" strike="noStrike">
                <a:solidFill>
                  <a:schemeClr val="dk2"/>
                </a:solidFill>
                <a:latin typeface="Arial"/>
                <a:ea typeface="Arial"/>
                <a:cs typeface="Arial"/>
                <a:sym typeface="Arial"/>
              </a:endParaRPr>
            </a:p>
          </p:txBody>
        </p:sp>
        <p:grpSp>
          <p:nvGrpSpPr>
            <p:cNvPr id="395" name="Google Shape;395;g135e875e80f_1_28"/>
            <p:cNvGrpSpPr/>
            <p:nvPr/>
          </p:nvGrpSpPr>
          <p:grpSpPr>
            <a:xfrm>
              <a:off x="3132174" y="1396723"/>
              <a:ext cx="5616279" cy="2132181"/>
              <a:chOff x="409325" y="1842994"/>
              <a:chExt cx="5531100" cy="2132181"/>
            </a:xfrm>
          </p:grpSpPr>
          <p:cxnSp>
            <p:nvCxnSpPr>
              <p:cNvPr id="396" name="Google Shape;396;g135e875e80f_1_28"/>
              <p:cNvCxnSpPr/>
              <p:nvPr/>
            </p:nvCxnSpPr>
            <p:spPr>
              <a:xfrm rot="10800000">
                <a:off x="409325" y="1842994"/>
                <a:ext cx="5531100" cy="0"/>
              </a:xfrm>
              <a:prstGeom prst="straightConnector1">
                <a:avLst/>
              </a:prstGeom>
              <a:noFill/>
              <a:ln cap="flat" cmpd="sng" w="9525">
                <a:solidFill>
                  <a:srgbClr val="A5A5A5"/>
                </a:solidFill>
                <a:prstDash val="solid"/>
                <a:round/>
                <a:headEnd len="sm" w="sm" type="none"/>
                <a:tailEnd len="sm" w="sm" type="none"/>
              </a:ln>
            </p:spPr>
          </p:cxnSp>
          <p:cxnSp>
            <p:nvCxnSpPr>
              <p:cNvPr id="397" name="Google Shape;397;g135e875e80f_1_28"/>
              <p:cNvCxnSpPr/>
              <p:nvPr/>
            </p:nvCxnSpPr>
            <p:spPr>
              <a:xfrm rot="10800000">
                <a:off x="409325" y="2372412"/>
                <a:ext cx="5531100" cy="0"/>
              </a:xfrm>
              <a:prstGeom prst="straightConnector1">
                <a:avLst/>
              </a:prstGeom>
              <a:noFill/>
              <a:ln cap="flat" cmpd="sng" w="9525">
                <a:solidFill>
                  <a:srgbClr val="A5A5A5"/>
                </a:solidFill>
                <a:prstDash val="solid"/>
                <a:round/>
                <a:headEnd len="sm" w="sm" type="none"/>
                <a:tailEnd len="sm" w="sm" type="none"/>
              </a:ln>
            </p:spPr>
          </p:cxnSp>
          <p:cxnSp>
            <p:nvCxnSpPr>
              <p:cNvPr id="398" name="Google Shape;398;g135e875e80f_1_28"/>
              <p:cNvCxnSpPr/>
              <p:nvPr/>
            </p:nvCxnSpPr>
            <p:spPr>
              <a:xfrm rot="10800000">
                <a:off x="409325" y="2876625"/>
                <a:ext cx="5531100" cy="0"/>
              </a:xfrm>
              <a:prstGeom prst="straightConnector1">
                <a:avLst/>
              </a:prstGeom>
              <a:noFill/>
              <a:ln cap="flat" cmpd="sng" w="9525">
                <a:solidFill>
                  <a:srgbClr val="A5A5A5"/>
                </a:solidFill>
                <a:prstDash val="solid"/>
                <a:round/>
                <a:headEnd len="sm" w="sm" type="none"/>
                <a:tailEnd len="sm" w="sm" type="none"/>
              </a:ln>
            </p:spPr>
          </p:cxnSp>
          <p:cxnSp>
            <p:nvCxnSpPr>
              <p:cNvPr id="399" name="Google Shape;399;g135e875e80f_1_28"/>
              <p:cNvCxnSpPr/>
              <p:nvPr/>
            </p:nvCxnSpPr>
            <p:spPr>
              <a:xfrm rot="10800000">
                <a:off x="409325" y="3416375"/>
                <a:ext cx="5531100" cy="0"/>
              </a:xfrm>
              <a:prstGeom prst="straightConnector1">
                <a:avLst/>
              </a:prstGeom>
              <a:noFill/>
              <a:ln cap="flat" cmpd="sng" w="9525">
                <a:solidFill>
                  <a:srgbClr val="A5A5A5"/>
                </a:solidFill>
                <a:prstDash val="solid"/>
                <a:round/>
                <a:headEnd len="sm" w="sm" type="none"/>
                <a:tailEnd len="sm" w="sm" type="none"/>
              </a:ln>
            </p:spPr>
          </p:cxnSp>
          <p:cxnSp>
            <p:nvCxnSpPr>
              <p:cNvPr id="400" name="Google Shape;400;g135e875e80f_1_28"/>
              <p:cNvCxnSpPr/>
              <p:nvPr/>
            </p:nvCxnSpPr>
            <p:spPr>
              <a:xfrm rot="10800000">
                <a:off x="409325" y="3975175"/>
                <a:ext cx="5531100" cy="0"/>
              </a:xfrm>
              <a:prstGeom prst="straightConnector1">
                <a:avLst/>
              </a:prstGeom>
              <a:noFill/>
              <a:ln cap="flat" cmpd="sng" w="9525">
                <a:solidFill>
                  <a:srgbClr val="A5A5A5"/>
                </a:solidFill>
                <a:prstDash val="solid"/>
                <a:round/>
                <a:headEnd len="sm" w="sm" type="none"/>
                <a:tailEnd len="sm" w="sm" type="none"/>
              </a:ln>
            </p:spPr>
          </p:cxnSp>
        </p:grpSp>
        <p:sp>
          <p:nvSpPr>
            <p:cNvPr id="401" name="Google Shape;401;g135e875e80f_1_28"/>
            <p:cNvSpPr txBox="1"/>
            <p:nvPr/>
          </p:nvSpPr>
          <p:spPr>
            <a:xfrm>
              <a:off x="3132138" y="3529458"/>
              <a:ext cx="4813500" cy="532800"/>
            </a:xfrm>
            <a:prstGeom prst="rect">
              <a:avLst/>
            </a:prstGeom>
            <a:noFill/>
            <a:ln>
              <a:noFill/>
            </a:ln>
          </p:spPr>
          <p:txBody>
            <a:bodyPr anchorCtr="0" anchor="ctr" bIns="91425" lIns="0" spcFirstLastPara="1" rIns="91425" wrap="square" tIns="91425">
              <a:normAutofit/>
            </a:bodyPr>
            <a:lstStyle/>
            <a:p>
              <a:pPr indent="0" lvl="0" marL="0" rtl="0" algn="l">
                <a:spcBef>
                  <a:spcPts val="0"/>
                </a:spcBef>
                <a:spcAft>
                  <a:spcPts val="0"/>
                </a:spcAft>
                <a:buClr>
                  <a:schemeClr val="dk1"/>
                </a:buClr>
                <a:buSzPts val="2000"/>
                <a:buFont typeface="Arial"/>
                <a:buNone/>
              </a:pPr>
              <a:r>
                <a:t/>
              </a:r>
              <a:endParaRPr b="0" i="0" sz="1600" u="none" cap="none" strike="noStrike">
                <a:solidFill>
                  <a:schemeClr val="dk1"/>
                </a:solidFill>
                <a:latin typeface="Arial"/>
                <a:ea typeface="Arial"/>
                <a:cs typeface="Arial"/>
                <a:sym typeface="Arial"/>
              </a:endParaRPr>
            </a:p>
          </p:txBody>
        </p:sp>
      </p:grpSp>
      <p:grpSp>
        <p:nvGrpSpPr>
          <p:cNvPr id="402" name="Google Shape;402;g135e875e80f_1_28"/>
          <p:cNvGrpSpPr/>
          <p:nvPr/>
        </p:nvGrpSpPr>
        <p:grpSpPr>
          <a:xfrm>
            <a:off x="1331786" y="3436097"/>
            <a:ext cx="7560857" cy="1081207"/>
            <a:chOff x="3132138" y="2981051"/>
            <a:chExt cx="5616444" cy="1081207"/>
          </a:xfrm>
        </p:grpSpPr>
        <p:sp>
          <p:nvSpPr>
            <p:cNvPr id="403" name="Google Shape;403;g135e875e80f_1_28"/>
            <p:cNvSpPr txBox="1"/>
            <p:nvPr/>
          </p:nvSpPr>
          <p:spPr>
            <a:xfrm>
              <a:off x="3132138" y="2983358"/>
              <a:ext cx="4813500" cy="532800"/>
            </a:xfrm>
            <a:prstGeom prst="rect">
              <a:avLst/>
            </a:prstGeom>
            <a:noFill/>
            <a:ln>
              <a:noFill/>
            </a:ln>
          </p:spPr>
          <p:txBody>
            <a:bodyPr anchorCtr="0" anchor="ctr" bIns="91425" lIns="0" spcFirstLastPara="1" rIns="91425" wrap="square" tIns="91425">
              <a:normAutofit/>
            </a:bodyPr>
            <a:lstStyle/>
            <a:p>
              <a:pPr indent="0" lvl="0" marL="0" rtl="0" algn="l">
                <a:spcBef>
                  <a:spcPts val="0"/>
                </a:spcBef>
                <a:spcAft>
                  <a:spcPts val="0"/>
                </a:spcAft>
                <a:buClr>
                  <a:schemeClr val="dk1"/>
                </a:buClr>
                <a:buSzPts val="2000"/>
                <a:buFont typeface="Arial"/>
                <a:buNone/>
              </a:pPr>
              <a:r>
                <a:rPr lang="en-US" sz="1600">
                  <a:solidFill>
                    <a:schemeClr val="dk1"/>
                  </a:solidFill>
                </a:rPr>
                <a:t>Real World Examples - Field Museum of Natural History</a:t>
              </a:r>
              <a:endParaRPr b="0" i="0" sz="1100" u="none" cap="none" strike="noStrike">
                <a:solidFill>
                  <a:srgbClr val="000000"/>
                </a:solidFill>
                <a:latin typeface="Arial"/>
                <a:ea typeface="Arial"/>
                <a:cs typeface="Arial"/>
                <a:sym typeface="Arial"/>
              </a:endParaRPr>
            </a:p>
          </p:txBody>
        </p:sp>
        <p:sp>
          <p:nvSpPr>
            <p:cNvPr id="404" name="Google Shape;404;g135e875e80f_1_28"/>
            <p:cNvSpPr txBox="1"/>
            <p:nvPr/>
          </p:nvSpPr>
          <p:spPr>
            <a:xfrm>
              <a:off x="7870482" y="2981051"/>
              <a:ext cx="878100" cy="547800"/>
            </a:xfrm>
            <a:prstGeom prst="rect">
              <a:avLst/>
            </a:prstGeom>
            <a:noFill/>
            <a:ln>
              <a:noFill/>
            </a:ln>
          </p:spPr>
          <p:txBody>
            <a:bodyPr anchorCtr="0" anchor="ctr" bIns="91425" lIns="91425" spcFirstLastPara="1" rIns="0" wrap="square" tIns="91425">
              <a:noAutofit/>
            </a:bodyPr>
            <a:lstStyle/>
            <a:p>
              <a:pPr indent="0" lvl="0" marL="0" marR="0" rtl="0" algn="r">
                <a:lnSpc>
                  <a:spcPct val="100000"/>
                </a:lnSpc>
                <a:spcBef>
                  <a:spcPts val="0"/>
                </a:spcBef>
                <a:spcAft>
                  <a:spcPts val="0"/>
                </a:spcAft>
                <a:buClr>
                  <a:schemeClr val="dk1"/>
                </a:buClr>
                <a:buSzPts val="2000"/>
                <a:buFont typeface="Arial"/>
                <a:buNone/>
              </a:pPr>
              <a:r>
                <a:rPr b="1" i="0" lang="en-US" sz="3200" u="none" cap="none" strike="noStrike">
                  <a:solidFill>
                    <a:schemeClr val="dk2"/>
                  </a:solidFill>
                  <a:latin typeface="Arial"/>
                  <a:ea typeface="Arial"/>
                  <a:cs typeface="Arial"/>
                  <a:sym typeface="Arial"/>
                </a:rPr>
                <a:t>0</a:t>
              </a:r>
              <a:r>
                <a:rPr b="1" lang="en-US" sz="3200">
                  <a:solidFill>
                    <a:schemeClr val="dk2"/>
                  </a:solidFill>
                </a:rPr>
                <a:t>5</a:t>
              </a:r>
              <a:endParaRPr b="1" i="0" sz="3200" u="none" cap="none" strike="noStrike">
                <a:solidFill>
                  <a:schemeClr val="dk2"/>
                </a:solidFill>
                <a:latin typeface="Arial"/>
                <a:ea typeface="Arial"/>
                <a:cs typeface="Arial"/>
                <a:sym typeface="Arial"/>
              </a:endParaRPr>
            </a:p>
          </p:txBody>
        </p:sp>
        <p:sp>
          <p:nvSpPr>
            <p:cNvPr id="405" name="Google Shape;405;g135e875e80f_1_28"/>
            <p:cNvSpPr txBox="1"/>
            <p:nvPr/>
          </p:nvSpPr>
          <p:spPr>
            <a:xfrm>
              <a:off x="3132138" y="3529458"/>
              <a:ext cx="4813500" cy="532800"/>
            </a:xfrm>
            <a:prstGeom prst="rect">
              <a:avLst/>
            </a:prstGeom>
            <a:noFill/>
            <a:ln>
              <a:noFill/>
            </a:ln>
          </p:spPr>
          <p:txBody>
            <a:bodyPr anchorCtr="0" anchor="ctr" bIns="91425" lIns="0" spcFirstLastPara="1" rIns="91425" wrap="square" tIns="91425">
              <a:normAutofit/>
            </a:bodyPr>
            <a:lstStyle/>
            <a:p>
              <a:pPr indent="0" lvl="0" marL="0" rtl="0" algn="l">
                <a:spcBef>
                  <a:spcPts val="0"/>
                </a:spcBef>
                <a:spcAft>
                  <a:spcPts val="0"/>
                </a:spcAft>
                <a:buClr>
                  <a:schemeClr val="dk1"/>
                </a:buClr>
                <a:buSzPts val="2000"/>
                <a:buFont typeface="Arial"/>
                <a:buNone/>
              </a:pPr>
              <a:r>
                <a:t/>
              </a:r>
              <a:endParaRPr b="0" i="0" sz="1600" u="none" cap="none" strike="noStrike">
                <a:solidFill>
                  <a:schemeClr val="dk1"/>
                </a:solidFill>
                <a:latin typeface="Arial"/>
                <a:ea typeface="Arial"/>
                <a:cs typeface="Arial"/>
                <a:sym typeface="Arial"/>
              </a:endParaRPr>
            </a:p>
          </p:txBody>
        </p:sp>
      </p:gr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0" name="Shape 670"/>
        <p:cNvGrpSpPr/>
        <p:nvPr/>
      </p:nvGrpSpPr>
      <p:grpSpPr>
        <a:xfrm>
          <a:off x="0" y="0"/>
          <a:ext cx="0" cy="0"/>
          <a:chOff x="0" y="0"/>
          <a:chExt cx="0" cy="0"/>
        </a:xfrm>
      </p:grpSpPr>
      <p:grpSp>
        <p:nvGrpSpPr>
          <p:cNvPr id="671" name="Google Shape;671;g22ee2d48f39_0_165"/>
          <p:cNvGrpSpPr/>
          <p:nvPr/>
        </p:nvGrpSpPr>
        <p:grpSpPr>
          <a:xfrm>
            <a:off x="1373413" y="881554"/>
            <a:ext cx="442678" cy="431183"/>
            <a:chOff x="877882" y="2787040"/>
            <a:chExt cx="84801" cy="82599"/>
          </a:xfrm>
        </p:grpSpPr>
        <p:sp>
          <p:nvSpPr>
            <p:cNvPr id="672" name="Google Shape;672;g22ee2d48f39_0_165"/>
            <p:cNvSpPr/>
            <p:nvPr/>
          </p:nvSpPr>
          <p:spPr>
            <a:xfrm>
              <a:off x="877882" y="2787040"/>
              <a:ext cx="35965" cy="82599"/>
            </a:xfrm>
            <a:custGeom>
              <a:rect b="b" l="l" r="r" t="t"/>
              <a:pathLst>
                <a:path extrusionOk="0" h="82599" w="35965">
                  <a:moveTo>
                    <a:pt x="28393" y="0"/>
                  </a:moveTo>
                  <a:lnTo>
                    <a:pt x="35965" y="12045"/>
                  </a:lnTo>
                  <a:cubicBezTo>
                    <a:pt x="29655" y="14684"/>
                    <a:pt x="25009" y="18613"/>
                    <a:pt x="22026" y="23833"/>
                  </a:cubicBezTo>
                  <a:cubicBezTo>
                    <a:pt x="19044" y="29053"/>
                    <a:pt x="17380" y="36653"/>
                    <a:pt x="17036" y="46634"/>
                  </a:cubicBezTo>
                  <a:lnTo>
                    <a:pt x="33212" y="46634"/>
                  </a:lnTo>
                  <a:lnTo>
                    <a:pt x="33212" y="82599"/>
                  </a:lnTo>
                  <a:lnTo>
                    <a:pt x="0" y="82599"/>
                  </a:lnTo>
                  <a:lnTo>
                    <a:pt x="0" y="54206"/>
                  </a:lnTo>
                  <a:cubicBezTo>
                    <a:pt x="0" y="38833"/>
                    <a:pt x="1835" y="27705"/>
                    <a:pt x="5507" y="20822"/>
                  </a:cubicBezTo>
                  <a:cubicBezTo>
                    <a:pt x="10325" y="11644"/>
                    <a:pt x="17954" y="4703"/>
                    <a:pt x="28393" y="0"/>
                  </a:cubicBezTo>
                  <a:close/>
                </a:path>
              </a:pathLst>
            </a:cu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673" name="Google Shape;673;g22ee2d48f39_0_165"/>
            <p:cNvSpPr/>
            <p:nvPr/>
          </p:nvSpPr>
          <p:spPr>
            <a:xfrm>
              <a:off x="926717" y="2787040"/>
              <a:ext cx="35966" cy="82599"/>
            </a:xfrm>
            <a:custGeom>
              <a:rect b="b" l="l" r="r" t="t"/>
              <a:pathLst>
                <a:path extrusionOk="0" h="82599" w="35966">
                  <a:moveTo>
                    <a:pt x="28394" y="0"/>
                  </a:moveTo>
                  <a:lnTo>
                    <a:pt x="35966" y="12045"/>
                  </a:lnTo>
                  <a:cubicBezTo>
                    <a:pt x="29656" y="14684"/>
                    <a:pt x="25010" y="18613"/>
                    <a:pt x="22027" y="23833"/>
                  </a:cubicBezTo>
                  <a:cubicBezTo>
                    <a:pt x="19044" y="29053"/>
                    <a:pt x="17381" y="36653"/>
                    <a:pt x="17037" y="46634"/>
                  </a:cubicBezTo>
                  <a:lnTo>
                    <a:pt x="33212" y="46634"/>
                  </a:lnTo>
                  <a:lnTo>
                    <a:pt x="33212" y="82599"/>
                  </a:lnTo>
                  <a:lnTo>
                    <a:pt x="0" y="82599"/>
                  </a:lnTo>
                  <a:lnTo>
                    <a:pt x="0" y="54206"/>
                  </a:lnTo>
                  <a:cubicBezTo>
                    <a:pt x="0" y="38833"/>
                    <a:pt x="1836" y="27705"/>
                    <a:pt x="5507" y="20822"/>
                  </a:cubicBezTo>
                  <a:cubicBezTo>
                    <a:pt x="10325" y="11644"/>
                    <a:pt x="17954" y="4703"/>
                    <a:pt x="28394" y="0"/>
                  </a:cubicBezTo>
                  <a:close/>
                </a:path>
              </a:pathLst>
            </a:cu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grpSp>
      <p:sp>
        <p:nvSpPr>
          <p:cNvPr id="674" name="Google Shape;674;g22ee2d48f39_0_165"/>
          <p:cNvSpPr txBox="1"/>
          <p:nvPr/>
        </p:nvSpPr>
        <p:spPr>
          <a:xfrm>
            <a:off x="1816100" y="1404425"/>
            <a:ext cx="5400600" cy="831300"/>
          </a:xfrm>
          <a:prstGeom prst="rect">
            <a:avLst/>
          </a:prstGeom>
          <a:noFill/>
          <a:ln>
            <a:noFill/>
          </a:ln>
        </p:spPr>
        <p:txBody>
          <a:bodyPr anchorCtr="0" anchor="ctr" bIns="0" lIns="0" spcFirstLastPara="1" rIns="0" wrap="square" tIns="0">
            <a:spAutoFit/>
          </a:bodyPr>
          <a:lstStyle/>
          <a:p>
            <a:pPr indent="0" lvl="0" marL="0" marR="0" rtl="0" algn="l">
              <a:lnSpc>
                <a:spcPct val="100000"/>
              </a:lnSpc>
              <a:spcBef>
                <a:spcPts val="0"/>
              </a:spcBef>
              <a:spcAft>
                <a:spcPts val="1200"/>
              </a:spcAft>
              <a:buClr>
                <a:srgbClr val="000000"/>
              </a:buClr>
              <a:buSzPts val="2800"/>
              <a:buFont typeface="Arial"/>
              <a:buNone/>
            </a:pPr>
            <a:r>
              <a:rPr lang="en-US" sz="1800">
                <a:solidFill>
                  <a:schemeClr val="dk1"/>
                </a:solidFill>
              </a:rPr>
              <a:t>A disclaimer is a defensive measure. Usually, it’s purpose is to protect people or companies from unwanted liability or legal claims.</a:t>
            </a:r>
            <a:r>
              <a:rPr i="0" lang="en-US" sz="1800" u="none" cap="none" strike="noStrike">
                <a:solidFill>
                  <a:schemeClr val="dk1"/>
                </a:solidFill>
              </a:rPr>
              <a:t>”</a:t>
            </a:r>
            <a:endParaRPr i="0" sz="1800" u="none" cap="none" strike="noStrike">
              <a:solidFill>
                <a:schemeClr val="dk1"/>
              </a:solidFill>
            </a:endParaRPr>
          </a:p>
        </p:txBody>
      </p:sp>
      <p:sp>
        <p:nvSpPr>
          <p:cNvPr id="675" name="Google Shape;675;g22ee2d48f39_0_165"/>
          <p:cNvSpPr txBox="1"/>
          <p:nvPr/>
        </p:nvSpPr>
        <p:spPr>
          <a:xfrm>
            <a:off x="250825" y="268300"/>
            <a:ext cx="5400600" cy="652800"/>
          </a:xfrm>
          <a:prstGeom prst="rect">
            <a:avLst/>
          </a:prstGeom>
          <a:noFill/>
          <a:ln>
            <a:noFill/>
          </a:ln>
        </p:spPr>
        <p:txBody>
          <a:bodyPr anchorCtr="0" anchor="t" bIns="91425" lIns="0" spcFirstLastPara="1" rIns="91425" wrap="square" tIns="0">
            <a:noAutofit/>
          </a:bodyPr>
          <a:lstStyle/>
          <a:p>
            <a:pPr indent="0" lvl="0" marL="0" marR="0" rtl="0" algn="l">
              <a:lnSpc>
                <a:spcPct val="90000"/>
              </a:lnSpc>
              <a:spcBef>
                <a:spcPts val="0"/>
              </a:spcBef>
              <a:spcAft>
                <a:spcPts val="0"/>
              </a:spcAft>
              <a:buClr>
                <a:srgbClr val="000000"/>
              </a:buClr>
              <a:buSzPts val="2200"/>
              <a:buFont typeface="Arial"/>
              <a:buNone/>
            </a:pPr>
            <a:r>
              <a:rPr b="1" lang="en-US" sz="2200">
                <a:solidFill>
                  <a:schemeClr val="dk2"/>
                </a:solidFill>
              </a:rPr>
              <a:t>Disclaimer or Terms and Conditions?</a:t>
            </a:r>
            <a:endParaRPr b="1" i="0" sz="2200" u="none" cap="none" strike="noStrike">
              <a:solidFill>
                <a:schemeClr val="dk2"/>
              </a:solidFill>
              <a:latin typeface="Arial"/>
              <a:ea typeface="Arial"/>
              <a:cs typeface="Arial"/>
              <a:sym typeface="Arial"/>
            </a:endParaRPr>
          </a:p>
        </p:txBody>
      </p:sp>
      <p:sp>
        <p:nvSpPr>
          <p:cNvPr id="676" name="Google Shape;676;g22ee2d48f39_0_165"/>
          <p:cNvSpPr txBox="1"/>
          <p:nvPr/>
        </p:nvSpPr>
        <p:spPr>
          <a:xfrm>
            <a:off x="6056787" y="268291"/>
            <a:ext cx="2808300" cy="331200"/>
          </a:xfrm>
          <a:prstGeom prst="rect">
            <a:avLst/>
          </a:prstGeom>
          <a:noFill/>
          <a:ln>
            <a:noFill/>
          </a:ln>
        </p:spPr>
        <p:txBody>
          <a:bodyPr anchorCtr="0" anchor="t" bIns="91425" lIns="0" spcFirstLastPara="1" rIns="0" wrap="square" tIns="0">
            <a:noAutofit/>
          </a:bodyPr>
          <a:lstStyle/>
          <a:p>
            <a:pPr indent="0" lvl="0" marL="0" marR="0" rtl="0" algn="r">
              <a:lnSpc>
                <a:spcPct val="90000"/>
              </a:lnSpc>
              <a:spcBef>
                <a:spcPts val="0"/>
              </a:spcBef>
              <a:spcAft>
                <a:spcPts val="0"/>
              </a:spcAft>
              <a:buClr>
                <a:schemeClr val="dk1"/>
              </a:buClr>
              <a:buSzPts val="4400"/>
              <a:buFont typeface="Arial"/>
              <a:buNone/>
            </a:pPr>
            <a:r>
              <a:rPr b="1" lang="en-US" sz="700">
                <a:solidFill>
                  <a:schemeClr val="accent1"/>
                </a:solidFill>
              </a:rPr>
              <a:t>DISCLAIMERS, WARNINGS AND LABELS</a:t>
            </a:r>
            <a:endParaRPr b="1" i="0" sz="100" u="none" cap="none" strike="noStrike">
              <a:solidFill>
                <a:schemeClr val="accent1"/>
              </a:solidFill>
              <a:latin typeface="Arial"/>
              <a:ea typeface="Arial"/>
              <a:cs typeface="Arial"/>
              <a:sym typeface="Arial"/>
            </a:endParaRPr>
          </a:p>
        </p:txBody>
      </p:sp>
      <p:sp>
        <p:nvSpPr>
          <p:cNvPr id="677" name="Google Shape;677;g22ee2d48f39_0_165"/>
          <p:cNvSpPr txBox="1"/>
          <p:nvPr/>
        </p:nvSpPr>
        <p:spPr>
          <a:xfrm>
            <a:off x="250826" y="4479925"/>
            <a:ext cx="7680600" cy="396900"/>
          </a:xfrm>
          <a:prstGeom prst="rect">
            <a:avLst/>
          </a:prstGeom>
          <a:noFill/>
          <a:ln>
            <a:noFill/>
          </a:ln>
        </p:spPr>
        <p:txBody>
          <a:bodyPr anchorCtr="0" anchor="b" bIns="0" lIns="0" spcFirstLastPara="1" rIns="91425" wrap="square" tIns="0">
            <a:noAutofit/>
          </a:bodyPr>
          <a:lstStyle/>
          <a:p>
            <a:pPr indent="0" lvl="0" marL="0" marR="0" rtl="0" algn="l">
              <a:lnSpc>
                <a:spcPct val="100000"/>
              </a:lnSpc>
              <a:spcBef>
                <a:spcPts val="0"/>
              </a:spcBef>
              <a:spcAft>
                <a:spcPts val="0"/>
              </a:spcAft>
              <a:buClr>
                <a:srgbClr val="000000"/>
              </a:buClr>
              <a:buSzPts val="700"/>
              <a:buFont typeface="Arial"/>
              <a:buNone/>
            </a:pPr>
            <a:r>
              <a:rPr b="0" i="0" lang="en-US" sz="700" u="none" cap="none" strike="noStrike">
                <a:solidFill>
                  <a:srgbClr val="000000"/>
                </a:solidFill>
                <a:latin typeface="Arial"/>
                <a:ea typeface="Arial"/>
                <a:cs typeface="Arial"/>
                <a:sym typeface="Arial"/>
              </a:rPr>
              <a:t>Reference: </a:t>
            </a:r>
            <a:r>
              <a:rPr lang="en-US" sz="700" u="sng">
                <a:solidFill>
                  <a:schemeClr val="hlink"/>
                </a:solidFill>
                <a:hlinkClick r:id="rId3"/>
              </a:rPr>
              <a:t>https://www.passivetactics.com/what-is-a-disclaimer-8-types-you-need-to-know/</a:t>
            </a:r>
            <a:endParaRPr sz="700"/>
          </a:p>
          <a:p>
            <a:pPr indent="0" lvl="0" marL="0" marR="0" rtl="0" algn="l">
              <a:lnSpc>
                <a:spcPct val="100000"/>
              </a:lnSpc>
              <a:spcBef>
                <a:spcPts val="0"/>
              </a:spcBef>
              <a:spcAft>
                <a:spcPts val="0"/>
              </a:spcAft>
              <a:buClr>
                <a:srgbClr val="000000"/>
              </a:buClr>
              <a:buSzPts val="700"/>
              <a:buFont typeface="Arial"/>
              <a:buNone/>
            </a:pPr>
            <a:r>
              <a:rPr lang="en-US" sz="700"/>
              <a:t>https://www.passivetactics.com/how-to-write-disclaimer/</a:t>
            </a:r>
            <a:endParaRPr sz="700"/>
          </a:p>
        </p:txBody>
      </p:sp>
      <p:pic>
        <p:nvPicPr>
          <p:cNvPr id="678" name="Google Shape;678;g22ee2d48f39_0_165"/>
          <p:cNvPicPr preferRelativeResize="0"/>
          <p:nvPr/>
        </p:nvPicPr>
        <p:blipFill>
          <a:blip r:embed="rId4">
            <a:alphaModFix/>
          </a:blip>
          <a:stretch>
            <a:fillRect/>
          </a:stretch>
        </p:blipFill>
        <p:spPr>
          <a:xfrm>
            <a:off x="8188725" y="392400"/>
            <a:ext cx="658368" cy="658369"/>
          </a:xfrm>
          <a:prstGeom prst="rect">
            <a:avLst/>
          </a:prstGeom>
          <a:noFill/>
          <a:ln>
            <a:noFill/>
          </a:ln>
        </p:spPr>
      </p:pic>
      <p:grpSp>
        <p:nvGrpSpPr>
          <p:cNvPr id="679" name="Google Shape;679;g22ee2d48f39_0_165"/>
          <p:cNvGrpSpPr/>
          <p:nvPr/>
        </p:nvGrpSpPr>
        <p:grpSpPr>
          <a:xfrm>
            <a:off x="1373413" y="2667004"/>
            <a:ext cx="442678" cy="431183"/>
            <a:chOff x="877882" y="2787040"/>
            <a:chExt cx="84801" cy="82599"/>
          </a:xfrm>
        </p:grpSpPr>
        <p:sp>
          <p:nvSpPr>
            <p:cNvPr id="680" name="Google Shape;680;g22ee2d48f39_0_165"/>
            <p:cNvSpPr/>
            <p:nvPr/>
          </p:nvSpPr>
          <p:spPr>
            <a:xfrm>
              <a:off x="877882" y="2787040"/>
              <a:ext cx="35965" cy="82599"/>
            </a:xfrm>
            <a:custGeom>
              <a:rect b="b" l="l" r="r" t="t"/>
              <a:pathLst>
                <a:path extrusionOk="0" h="82599" w="35965">
                  <a:moveTo>
                    <a:pt x="28393" y="0"/>
                  </a:moveTo>
                  <a:lnTo>
                    <a:pt x="35965" y="12045"/>
                  </a:lnTo>
                  <a:cubicBezTo>
                    <a:pt x="29655" y="14684"/>
                    <a:pt x="25009" y="18613"/>
                    <a:pt x="22026" y="23833"/>
                  </a:cubicBezTo>
                  <a:cubicBezTo>
                    <a:pt x="19044" y="29053"/>
                    <a:pt x="17380" y="36653"/>
                    <a:pt x="17036" y="46634"/>
                  </a:cubicBezTo>
                  <a:lnTo>
                    <a:pt x="33212" y="46634"/>
                  </a:lnTo>
                  <a:lnTo>
                    <a:pt x="33212" y="82599"/>
                  </a:lnTo>
                  <a:lnTo>
                    <a:pt x="0" y="82599"/>
                  </a:lnTo>
                  <a:lnTo>
                    <a:pt x="0" y="54206"/>
                  </a:lnTo>
                  <a:cubicBezTo>
                    <a:pt x="0" y="38833"/>
                    <a:pt x="1835" y="27705"/>
                    <a:pt x="5507" y="20822"/>
                  </a:cubicBezTo>
                  <a:cubicBezTo>
                    <a:pt x="10325" y="11644"/>
                    <a:pt x="17954" y="4703"/>
                    <a:pt x="28393" y="0"/>
                  </a:cubicBezTo>
                  <a:close/>
                </a:path>
              </a:pathLst>
            </a:cu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681" name="Google Shape;681;g22ee2d48f39_0_165"/>
            <p:cNvSpPr/>
            <p:nvPr/>
          </p:nvSpPr>
          <p:spPr>
            <a:xfrm>
              <a:off x="926717" y="2787040"/>
              <a:ext cx="35966" cy="82599"/>
            </a:xfrm>
            <a:custGeom>
              <a:rect b="b" l="l" r="r" t="t"/>
              <a:pathLst>
                <a:path extrusionOk="0" h="82599" w="35966">
                  <a:moveTo>
                    <a:pt x="28394" y="0"/>
                  </a:moveTo>
                  <a:lnTo>
                    <a:pt x="35966" y="12045"/>
                  </a:lnTo>
                  <a:cubicBezTo>
                    <a:pt x="29656" y="14684"/>
                    <a:pt x="25010" y="18613"/>
                    <a:pt x="22027" y="23833"/>
                  </a:cubicBezTo>
                  <a:cubicBezTo>
                    <a:pt x="19044" y="29053"/>
                    <a:pt x="17381" y="36653"/>
                    <a:pt x="17037" y="46634"/>
                  </a:cubicBezTo>
                  <a:lnTo>
                    <a:pt x="33212" y="46634"/>
                  </a:lnTo>
                  <a:lnTo>
                    <a:pt x="33212" y="82599"/>
                  </a:lnTo>
                  <a:lnTo>
                    <a:pt x="0" y="82599"/>
                  </a:lnTo>
                  <a:lnTo>
                    <a:pt x="0" y="54206"/>
                  </a:lnTo>
                  <a:cubicBezTo>
                    <a:pt x="0" y="38833"/>
                    <a:pt x="1836" y="27705"/>
                    <a:pt x="5507" y="20822"/>
                  </a:cubicBezTo>
                  <a:cubicBezTo>
                    <a:pt x="10325" y="11644"/>
                    <a:pt x="17954" y="4703"/>
                    <a:pt x="28394" y="0"/>
                  </a:cubicBezTo>
                  <a:close/>
                </a:path>
              </a:pathLst>
            </a:cu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grpSp>
      <p:sp>
        <p:nvSpPr>
          <p:cNvPr id="682" name="Google Shape;682;g22ee2d48f39_0_165"/>
          <p:cNvSpPr txBox="1"/>
          <p:nvPr/>
        </p:nvSpPr>
        <p:spPr>
          <a:xfrm>
            <a:off x="1816100" y="3189875"/>
            <a:ext cx="5400600" cy="1108200"/>
          </a:xfrm>
          <a:prstGeom prst="rect">
            <a:avLst/>
          </a:prstGeom>
          <a:noFill/>
          <a:ln>
            <a:noFill/>
          </a:ln>
        </p:spPr>
        <p:txBody>
          <a:bodyPr anchorCtr="0" anchor="ctr" bIns="0" lIns="0" spcFirstLastPara="1" rIns="0" wrap="square" tIns="0">
            <a:spAutoFit/>
          </a:bodyPr>
          <a:lstStyle/>
          <a:p>
            <a:pPr indent="0" lvl="0" marL="0" marR="0" rtl="0" algn="l">
              <a:lnSpc>
                <a:spcPct val="100000"/>
              </a:lnSpc>
              <a:spcBef>
                <a:spcPts val="0"/>
              </a:spcBef>
              <a:spcAft>
                <a:spcPts val="1200"/>
              </a:spcAft>
              <a:buClr>
                <a:srgbClr val="000000"/>
              </a:buClr>
              <a:buSzPts val="2800"/>
              <a:buFont typeface="Arial"/>
              <a:buNone/>
            </a:pPr>
            <a:r>
              <a:rPr lang="en-US" sz="1800">
                <a:solidFill>
                  <a:schemeClr val="dk1"/>
                </a:solidFill>
              </a:rPr>
              <a:t>Terms and conditions include topics such as legally establishing usage </a:t>
            </a:r>
            <a:r>
              <a:rPr lang="en-US" sz="1800">
                <a:solidFill>
                  <a:srgbClr val="444444"/>
                </a:solidFill>
              </a:rPr>
              <a:t>and the structure of a legal relationship between website users and website owner</a:t>
            </a:r>
            <a:r>
              <a:rPr i="0" lang="en-US" sz="1800" u="none" cap="none" strike="noStrike">
                <a:solidFill>
                  <a:schemeClr val="dk1"/>
                </a:solidFill>
              </a:rPr>
              <a:t>”</a:t>
            </a:r>
            <a:endParaRPr i="0" sz="1800" u="none" cap="none" strike="noStrike">
              <a:solidFill>
                <a:schemeClr val="dk1"/>
              </a:solidFill>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6" name="Shape 686"/>
        <p:cNvGrpSpPr/>
        <p:nvPr/>
      </p:nvGrpSpPr>
      <p:grpSpPr>
        <a:xfrm>
          <a:off x="0" y="0"/>
          <a:ext cx="0" cy="0"/>
          <a:chOff x="0" y="0"/>
          <a:chExt cx="0" cy="0"/>
        </a:xfrm>
      </p:grpSpPr>
      <p:sp>
        <p:nvSpPr>
          <p:cNvPr id="687" name="Google Shape;687;g22ee2d48f39_0_190"/>
          <p:cNvSpPr txBox="1"/>
          <p:nvPr/>
        </p:nvSpPr>
        <p:spPr>
          <a:xfrm>
            <a:off x="250823" y="268300"/>
            <a:ext cx="6833700" cy="652800"/>
          </a:xfrm>
          <a:prstGeom prst="rect">
            <a:avLst/>
          </a:prstGeom>
          <a:noFill/>
          <a:ln>
            <a:noFill/>
          </a:ln>
        </p:spPr>
        <p:txBody>
          <a:bodyPr anchorCtr="0" anchor="t" bIns="91425" lIns="0" spcFirstLastPara="1" rIns="91425" wrap="square" tIns="0">
            <a:noAutofit/>
          </a:bodyPr>
          <a:lstStyle/>
          <a:p>
            <a:pPr indent="0" lvl="0" marL="0" marR="0" rtl="0" algn="l">
              <a:lnSpc>
                <a:spcPct val="90000"/>
              </a:lnSpc>
              <a:spcBef>
                <a:spcPts val="0"/>
              </a:spcBef>
              <a:spcAft>
                <a:spcPts val="0"/>
              </a:spcAft>
              <a:buClr>
                <a:srgbClr val="000000"/>
              </a:buClr>
              <a:buSzPts val="2200"/>
              <a:buFont typeface="Arial"/>
              <a:buNone/>
            </a:pPr>
            <a:r>
              <a:rPr b="1" lang="en-US" sz="2200">
                <a:solidFill>
                  <a:schemeClr val="dk2"/>
                </a:solidFill>
              </a:rPr>
              <a:t>Warnings</a:t>
            </a:r>
            <a:endParaRPr b="0" i="0" sz="2200" u="none" cap="none" strike="noStrike">
              <a:solidFill>
                <a:srgbClr val="000000"/>
              </a:solidFill>
              <a:latin typeface="Arial"/>
              <a:ea typeface="Arial"/>
              <a:cs typeface="Arial"/>
              <a:sym typeface="Arial"/>
            </a:endParaRPr>
          </a:p>
        </p:txBody>
      </p:sp>
      <p:sp>
        <p:nvSpPr>
          <p:cNvPr id="688" name="Google Shape;688;g22ee2d48f39_0_190"/>
          <p:cNvSpPr txBox="1"/>
          <p:nvPr/>
        </p:nvSpPr>
        <p:spPr>
          <a:xfrm>
            <a:off x="250825" y="4479925"/>
            <a:ext cx="2160600" cy="396900"/>
          </a:xfrm>
          <a:prstGeom prst="rect">
            <a:avLst/>
          </a:prstGeom>
          <a:noFill/>
          <a:ln>
            <a:noFill/>
          </a:ln>
        </p:spPr>
        <p:txBody>
          <a:bodyPr anchorCtr="0" anchor="b" bIns="0" lIns="0" spcFirstLastPara="1" rIns="91425" wrap="square" tIns="0">
            <a:noAutofit/>
          </a:bodyPr>
          <a:lstStyle/>
          <a:p>
            <a:pPr indent="0" lvl="0" marL="0" marR="0" rtl="0" algn="l">
              <a:lnSpc>
                <a:spcPct val="100000"/>
              </a:lnSpc>
              <a:spcBef>
                <a:spcPts val="0"/>
              </a:spcBef>
              <a:spcAft>
                <a:spcPts val="0"/>
              </a:spcAft>
              <a:buClr>
                <a:srgbClr val="000000"/>
              </a:buClr>
              <a:buSzPts val="700"/>
              <a:buFont typeface="Arial"/>
              <a:buNone/>
            </a:pPr>
            <a:r>
              <a:t/>
            </a:r>
            <a:endParaRPr b="0" i="0" sz="700" u="none" cap="none" strike="noStrike">
              <a:solidFill>
                <a:srgbClr val="000000"/>
              </a:solidFill>
              <a:latin typeface="Arial"/>
              <a:ea typeface="Arial"/>
              <a:cs typeface="Arial"/>
              <a:sym typeface="Arial"/>
            </a:endParaRPr>
          </a:p>
        </p:txBody>
      </p:sp>
      <p:sp>
        <p:nvSpPr>
          <p:cNvPr id="689" name="Google Shape;689;g22ee2d48f39_0_190"/>
          <p:cNvSpPr txBox="1"/>
          <p:nvPr/>
        </p:nvSpPr>
        <p:spPr>
          <a:xfrm>
            <a:off x="4303450" y="1709350"/>
            <a:ext cx="2696100" cy="1293000"/>
          </a:xfrm>
          <a:prstGeom prst="rect">
            <a:avLst/>
          </a:prstGeom>
          <a:noFill/>
          <a:ln>
            <a:noFill/>
          </a:ln>
        </p:spPr>
        <p:txBody>
          <a:bodyPr anchorCtr="0" anchor="ctr" bIns="91425" lIns="0" spcFirstLastPara="1" rIns="91425" wrap="square" tIns="91425">
            <a:spAutoFit/>
          </a:bodyPr>
          <a:lstStyle/>
          <a:p>
            <a:pPr indent="-355600" lvl="0" marL="457200" rtl="0" algn="l">
              <a:spcBef>
                <a:spcPts val="1200"/>
              </a:spcBef>
              <a:spcAft>
                <a:spcPts val="0"/>
              </a:spcAft>
              <a:buSzPts val="2000"/>
              <a:buChar char="●"/>
            </a:pPr>
            <a:r>
              <a:rPr lang="en-US" sz="2000"/>
              <a:t>Content Warnings</a:t>
            </a:r>
            <a:endParaRPr sz="2000"/>
          </a:p>
          <a:p>
            <a:pPr indent="-355600" lvl="0" marL="457200" rtl="0" algn="l">
              <a:spcBef>
                <a:spcPts val="1200"/>
              </a:spcBef>
              <a:spcAft>
                <a:spcPts val="0"/>
              </a:spcAft>
              <a:buSzPts val="2000"/>
              <a:buChar char="●"/>
            </a:pPr>
            <a:r>
              <a:rPr lang="en-US" sz="2000"/>
              <a:t>Trigger Warnings</a:t>
            </a:r>
            <a:endParaRPr sz="2000"/>
          </a:p>
          <a:p>
            <a:pPr indent="0" lvl="0" marL="0" rtl="0" algn="l">
              <a:spcBef>
                <a:spcPts val="1200"/>
              </a:spcBef>
              <a:spcAft>
                <a:spcPts val="0"/>
              </a:spcAft>
              <a:buNone/>
            </a:pPr>
            <a:r>
              <a:t/>
            </a:r>
            <a:endParaRPr sz="1200"/>
          </a:p>
        </p:txBody>
      </p:sp>
      <p:sp>
        <p:nvSpPr>
          <p:cNvPr id="690" name="Google Shape;690;g22ee2d48f39_0_190"/>
          <p:cNvSpPr txBox="1"/>
          <p:nvPr/>
        </p:nvSpPr>
        <p:spPr>
          <a:xfrm>
            <a:off x="327825" y="4479925"/>
            <a:ext cx="7919100" cy="396900"/>
          </a:xfrm>
          <a:prstGeom prst="rect">
            <a:avLst/>
          </a:prstGeom>
          <a:noFill/>
          <a:ln>
            <a:noFill/>
          </a:ln>
        </p:spPr>
        <p:txBody>
          <a:bodyPr anchorCtr="0" anchor="b" bIns="0" lIns="0" spcFirstLastPara="1" rIns="91425" wrap="square" tIns="0">
            <a:noAutofit/>
          </a:bodyPr>
          <a:lstStyle/>
          <a:p>
            <a:pPr indent="0" lvl="0" marL="0" rtl="0" algn="l">
              <a:spcBef>
                <a:spcPts val="0"/>
              </a:spcBef>
              <a:spcAft>
                <a:spcPts val="0"/>
              </a:spcAft>
              <a:buNone/>
            </a:pPr>
            <a:r>
              <a:rPr lang="en-US" sz="800"/>
              <a:t>https://sites.lsa.umich.edu/inclusive-teaching/wp-content/uploads/sites/853/2022/04/An-Introduction-to-Content-Warnings-and-Trigger-Warnings.pdf</a:t>
            </a:r>
            <a:endParaRPr sz="800"/>
          </a:p>
          <a:p>
            <a:pPr indent="0" lvl="0" marL="0" marR="0" rtl="0" algn="l">
              <a:lnSpc>
                <a:spcPct val="100000"/>
              </a:lnSpc>
              <a:spcBef>
                <a:spcPts val="0"/>
              </a:spcBef>
              <a:spcAft>
                <a:spcPts val="0"/>
              </a:spcAft>
              <a:buClr>
                <a:srgbClr val="000000"/>
              </a:buClr>
              <a:buSzPts val="700"/>
              <a:buFont typeface="Arial"/>
              <a:buNone/>
            </a:pPr>
            <a:r>
              <a:t/>
            </a:r>
            <a:endParaRPr sz="700"/>
          </a:p>
        </p:txBody>
      </p:sp>
      <p:sp>
        <p:nvSpPr>
          <p:cNvPr id="691" name="Google Shape;691;g22ee2d48f39_0_190"/>
          <p:cNvSpPr txBox="1"/>
          <p:nvPr/>
        </p:nvSpPr>
        <p:spPr>
          <a:xfrm>
            <a:off x="242325" y="1425576"/>
            <a:ext cx="2493600" cy="1089000"/>
          </a:xfrm>
          <a:prstGeom prst="rect">
            <a:avLst/>
          </a:prstGeom>
          <a:noFill/>
          <a:ln>
            <a:noFill/>
          </a:ln>
        </p:spPr>
        <p:txBody>
          <a:bodyPr anchorCtr="0" anchor="t" bIns="91425" lIns="0" spcFirstLastPara="1" rIns="91425" wrap="square" tIns="0">
            <a:noAutofit/>
          </a:bodyPr>
          <a:lstStyle/>
          <a:p>
            <a:pPr indent="0" lvl="0" marL="0" marR="0" rtl="0" algn="l">
              <a:lnSpc>
                <a:spcPct val="100000"/>
              </a:lnSpc>
              <a:spcBef>
                <a:spcPts val="0"/>
              </a:spcBef>
              <a:spcAft>
                <a:spcPts val="0"/>
              </a:spcAft>
              <a:buClr>
                <a:schemeClr val="dk1"/>
              </a:buClr>
              <a:buSzPts val="2000"/>
              <a:buFont typeface="Arial"/>
              <a:buNone/>
            </a:pPr>
            <a:r>
              <a:rPr lang="en-US">
                <a:solidFill>
                  <a:srgbClr val="7F7F7F"/>
                </a:solidFill>
              </a:rPr>
              <a:t>Does one size fit all?</a:t>
            </a:r>
            <a:endParaRPr b="0" i="0" sz="1400" u="none" cap="none" strike="noStrike">
              <a:solidFill>
                <a:srgbClr val="000000"/>
              </a:solidFill>
              <a:latin typeface="Arial"/>
              <a:ea typeface="Arial"/>
              <a:cs typeface="Arial"/>
              <a:sym typeface="Arial"/>
            </a:endParaRPr>
          </a:p>
        </p:txBody>
      </p:sp>
      <p:sp>
        <p:nvSpPr>
          <p:cNvPr id="692" name="Google Shape;692;g22ee2d48f39_0_190"/>
          <p:cNvSpPr txBox="1"/>
          <p:nvPr/>
        </p:nvSpPr>
        <p:spPr>
          <a:xfrm>
            <a:off x="6056787" y="268291"/>
            <a:ext cx="2808300" cy="331200"/>
          </a:xfrm>
          <a:prstGeom prst="rect">
            <a:avLst/>
          </a:prstGeom>
          <a:noFill/>
          <a:ln>
            <a:noFill/>
          </a:ln>
        </p:spPr>
        <p:txBody>
          <a:bodyPr anchorCtr="0" anchor="t" bIns="91425" lIns="0" spcFirstLastPara="1" rIns="0" wrap="square" tIns="0">
            <a:noAutofit/>
          </a:bodyPr>
          <a:lstStyle/>
          <a:p>
            <a:pPr indent="0" lvl="0" marL="0" marR="0" rtl="0" algn="r">
              <a:lnSpc>
                <a:spcPct val="90000"/>
              </a:lnSpc>
              <a:spcBef>
                <a:spcPts val="0"/>
              </a:spcBef>
              <a:spcAft>
                <a:spcPts val="0"/>
              </a:spcAft>
              <a:buClr>
                <a:schemeClr val="dk1"/>
              </a:buClr>
              <a:buSzPts val="4400"/>
              <a:buFont typeface="Arial"/>
              <a:buNone/>
            </a:pPr>
            <a:r>
              <a:rPr b="1" lang="en-US" sz="700">
                <a:solidFill>
                  <a:schemeClr val="accent1"/>
                </a:solidFill>
              </a:rPr>
              <a:t>DISCLAIMERS, WARNINGS AND LABELS</a:t>
            </a:r>
            <a:endParaRPr b="1" i="0" sz="100" u="none" cap="none" strike="noStrike">
              <a:solidFill>
                <a:schemeClr val="accent1"/>
              </a:solidFill>
              <a:latin typeface="Arial"/>
              <a:ea typeface="Arial"/>
              <a:cs typeface="Arial"/>
              <a:sym typeface="Arial"/>
            </a:endParaRPr>
          </a:p>
        </p:txBody>
      </p:sp>
      <p:sp>
        <p:nvSpPr>
          <p:cNvPr id="693" name="Google Shape;693;g22ee2d48f39_0_190"/>
          <p:cNvSpPr/>
          <p:nvPr/>
        </p:nvSpPr>
        <p:spPr>
          <a:xfrm>
            <a:off x="4957775" y="3002350"/>
            <a:ext cx="3935400" cy="1062900"/>
          </a:xfrm>
          <a:prstGeom prst="roundRect">
            <a:avLst>
              <a:gd fmla="val 16667" name="adj"/>
            </a:avLst>
          </a:prstGeom>
          <a:solidFill>
            <a:srgbClr val="73C5AF">
              <a:alpha val="9410"/>
            </a:srgbClr>
          </a:solidFill>
          <a:ln cap="flat" cmpd="sng" w="12700">
            <a:solidFill>
              <a:srgbClr val="37816E"/>
            </a:solidFill>
            <a:prstDash val="solid"/>
            <a:round/>
            <a:headEnd len="sm" w="sm" type="none"/>
            <a:tailEnd len="sm" w="sm" type="none"/>
          </a:ln>
        </p:spPr>
        <p:txBody>
          <a:bodyPr anchorCtr="0" anchor="ctr" bIns="228600" lIns="228600" spcFirstLastPara="1" rIns="228600" wrap="square" tIns="228600">
            <a:noAutofit/>
          </a:bodyPr>
          <a:lstStyle/>
          <a:p>
            <a:pPr indent="0" lvl="0" marL="0" rtl="0" algn="l">
              <a:lnSpc>
                <a:spcPct val="115000"/>
              </a:lnSpc>
              <a:spcBef>
                <a:spcPts val="0"/>
              </a:spcBef>
              <a:spcAft>
                <a:spcPts val="0"/>
              </a:spcAft>
              <a:buNone/>
            </a:pPr>
            <a:r>
              <a:rPr b="1" lang="en-US" sz="1100"/>
              <a:t>It is important that individuals know what to expect and that they are put in a position where they can act in their own best interest without ridicule or scrutiny. </a:t>
            </a:r>
            <a:endParaRPr b="1" sz="1100"/>
          </a:p>
        </p:txBody>
      </p:sp>
      <p:sp>
        <p:nvSpPr>
          <p:cNvPr id="694" name="Google Shape;694;g22ee2d48f39_0_190"/>
          <p:cNvSpPr txBox="1"/>
          <p:nvPr/>
        </p:nvSpPr>
        <p:spPr>
          <a:xfrm>
            <a:off x="327825" y="2374850"/>
            <a:ext cx="2064300" cy="2121000"/>
          </a:xfrm>
          <a:prstGeom prst="rect">
            <a:avLst/>
          </a:prstGeom>
          <a:noFill/>
          <a:ln>
            <a:noFill/>
          </a:ln>
        </p:spPr>
        <p:txBody>
          <a:bodyPr anchorCtr="0" anchor="ctr" bIns="91425" lIns="0" spcFirstLastPara="1" rIns="91425" wrap="square" tIns="91425">
            <a:noAutofit/>
          </a:bodyPr>
          <a:lstStyle/>
          <a:p>
            <a:pPr indent="-247650" lvl="0" marL="228600" marR="0" rtl="0" algn="l">
              <a:lnSpc>
                <a:spcPct val="100000"/>
              </a:lnSpc>
              <a:spcBef>
                <a:spcPts val="0"/>
              </a:spcBef>
              <a:spcAft>
                <a:spcPts val="0"/>
              </a:spcAft>
              <a:buClr>
                <a:srgbClr val="D0D0D0"/>
              </a:buClr>
              <a:buSzPts val="1400"/>
              <a:buFont typeface="Arial"/>
              <a:buAutoNum type="arabicPeriod"/>
            </a:pPr>
            <a:r>
              <a:rPr lang="en-US">
                <a:solidFill>
                  <a:srgbClr val="D0D0D0"/>
                </a:solidFill>
              </a:rPr>
              <a:t>Types of Disclaimer</a:t>
            </a:r>
            <a:endParaRPr b="0" i="0" u="none" cap="none" strike="noStrike">
              <a:solidFill>
                <a:srgbClr val="D0D0D0"/>
              </a:solidFill>
              <a:latin typeface="Arial"/>
              <a:ea typeface="Arial"/>
              <a:cs typeface="Arial"/>
              <a:sym typeface="Arial"/>
            </a:endParaRPr>
          </a:p>
          <a:p>
            <a:pPr indent="-247650" lvl="0" marL="228600" marR="0" rtl="0" algn="l">
              <a:lnSpc>
                <a:spcPct val="100000"/>
              </a:lnSpc>
              <a:spcBef>
                <a:spcPts val="1200"/>
              </a:spcBef>
              <a:spcAft>
                <a:spcPts val="0"/>
              </a:spcAft>
              <a:buClr>
                <a:schemeClr val="dk1"/>
              </a:buClr>
              <a:buSzPts val="1400"/>
              <a:buFont typeface="Arial"/>
              <a:buAutoNum type="arabicPeriod"/>
            </a:pPr>
            <a:r>
              <a:rPr lang="en-US">
                <a:solidFill>
                  <a:schemeClr val="dk1"/>
                </a:solidFill>
              </a:rPr>
              <a:t>Types of Warning</a:t>
            </a:r>
            <a:endParaRPr>
              <a:solidFill>
                <a:schemeClr val="dk1"/>
              </a:solidFill>
            </a:endParaRPr>
          </a:p>
          <a:p>
            <a:pPr indent="-247650" lvl="0" marL="228600" marR="0" rtl="0" algn="l">
              <a:lnSpc>
                <a:spcPct val="100000"/>
              </a:lnSpc>
              <a:spcBef>
                <a:spcPts val="1200"/>
              </a:spcBef>
              <a:spcAft>
                <a:spcPts val="0"/>
              </a:spcAft>
              <a:buClr>
                <a:srgbClr val="D0D0D0"/>
              </a:buClr>
              <a:buSzPts val="1400"/>
              <a:buAutoNum type="arabicPeriod"/>
            </a:pPr>
            <a:r>
              <a:rPr lang="en-US">
                <a:solidFill>
                  <a:srgbClr val="D0D0D0"/>
                </a:solidFill>
              </a:rPr>
              <a:t>Types of Label</a:t>
            </a:r>
            <a:endParaRPr>
              <a:solidFill>
                <a:srgbClr val="D0D0D0"/>
              </a:solidFill>
            </a:endParaRPr>
          </a:p>
          <a:p>
            <a:pPr indent="0" lvl="0" marL="0" marR="0" rtl="0" algn="l">
              <a:lnSpc>
                <a:spcPct val="100000"/>
              </a:lnSpc>
              <a:spcBef>
                <a:spcPts val="1200"/>
              </a:spcBef>
              <a:spcAft>
                <a:spcPts val="1200"/>
              </a:spcAft>
              <a:buNone/>
            </a:pPr>
            <a:r>
              <a:t/>
            </a:r>
            <a:endParaRPr b="0" i="0" u="none" cap="none" strike="noStrike">
              <a:solidFill>
                <a:srgbClr val="D8D8D8"/>
              </a:solidFill>
              <a:latin typeface="Arial"/>
              <a:ea typeface="Arial"/>
              <a:cs typeface="Arial"/>
              <a:sym typeface="Arial"/>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8" name="Shape 698"/>
        <p:cNvGrpSpPr/>
        <p:nvPr/>
      </p:nvGrpSpPr>
      <p:grpSpPr>
        <a:xfrm>
          <a:off x="0" y="0"/>
          <a:ext cx="0" cy="0"/>
          <a:chOff x="0" y="0"/>
          <a:chExt cx="0" cy="0"/>
        </a:xfrm>
      </p:grpSpPr>
      <p:grpSp>
        <p:nvGrpSpPr>
          <p:cNvPr id="699" name="Google Shape;699;g22ee2d48f39_0_201"/>
          <p:cNvGrpSpPr/>
          <p:nvPr/>
        </p:nvGrpSpPr>
        <p:grpSpPr>
          <a:xfrm>
            <a:off x="1373413" y="1110154"/>
            <a:ext cx="442678" cy="431183"/>
            <a:chOff x="877882" y="2787040"/>
            <a:chExt cx="84801" cy="82599"/>
          </a:xfrm>
        </p:grpSpPr>
        <p:sp>
          <p:nvSpPr>
            <p:cNvPr id="700" name="Google Shape;700;g22ee2d48f39_0_201"/>
            <p:cNvSpPr/>
            <p:nvPr/>
          </p:nvSpPr>
          <p:spPr>
            <a:xfrm>
              <a:off x="877882" y="2787040"/>
              <a:ext cx="35965" cy="82599"/>
            </a:xfrm>
            <a:custGeom>
              <a:rect b="b" l="l" r="r" t="t"/>
              <a:pathLst>
                <a:path extrusionOk="0" h="82599" w="35965">
                  <a:moveTo>
                    <a:pt x="28393" y="0"/>
                  </a:moveTo>
                  <a:lnTo>
                    <a:pt x="35965" y="12045"/>
                  </a:lnTo>
                  <a:cubicBezTo>
                    <a:pt x="29655" y="14684"/>
                    <a:pt x="25009" y="18613"/>
                    <a:pt x="22026" y="23833"/>
                  </a:cubicBezTo>
                  <a:cubicBezTo>
                    <a:pt x="19044" y="29053"/>
                    <a:pt x="17380" y="36653"/>
                    <a:pt x="17036" y="46634"/>
                  </a:cubicBezTo>
                  <a:lnTo>
                    <a:pt x="33212" y="46634"/>
                  </a:lnTo>
                  <a:lnTo>
                    <a:pt x="33212" y="82599"/>
                  </a:lnTo>
                  <a:lnTo>
                    <a:pt x="0" y="82599"/>
                  </a:lnTo>
                  <a:lnTo>
                    <a:pt x="0" y="54206"/>
                  </a:lnTo>
                  <a:cubicBezTo>
                    <a:pt x="0" y="38833"/>
                    <a:pt x="1835" y="27705"/>
                    <a:pt x="5507" y="20822"/>
                  </a:cubicBezTo>
                  <a:cubicBezTo>
                    <a:pt x="10325" y="11644"/>
                    <a:pt x="17954" y="4703"/>
                    <a:pt x="28393" y="0"/>
                  </a:cubicBezTo>
                  <a:close/>
                </a:path>
              </a:pathLst>
            </a:cu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701" name="Google Shape;701;g22ee2d48f39_0_201"/>
            <p:cNvSpPr/>
            <p:nvPr/>
          </p:nvSpPr>
          <p:spPr>
            <a:xfrm>
              <a:off x="926717" y="2787040"/>
              <a:ext cx="35966" cy="82599"/>
            </a:xfrm>
            <a:custGeom>
              <a:rect b="b" l="l" r="r" t="t"/>
              <a:pathLst>
                <a:path extrusionOk="0" h="82599" w="35966">
                  <a:moveTo>
                    <a:pt x="28394" y="0"/>
                  </a:moveTo>
                  <a:lnTo>
                    <a:pt x="35966" y="12045"/>
                  </a:lnTo>
                  <a:cubicBezTo>
                    <a:pt x="29656" y="14684"/>
                    <a:pt x="25010" y="18613"/>
                    <a:pt x="22027" y="23833"/>
                  </a:cubicBezTo>
                  <a:cubicBezTo>
                    <a:pt x="19044" y="29053"/>
                    <a:pt x="17381" y="36653"/>
                    <a:pt x="17037" y="46634"/>
                  </a:cubicBezTo>
                  <a:lnTo>
                    <a:pt x="33212" y="46634"/>
                  </a:lnTo>
                  <a:lnTo>
                    <a:pt x="33212" y="82599"/>
                  </a:lnTo>
                  <a:lnTo>
                    <a:pt x="0" y="82599"/>
                  </a:lnTo>
                  <a:lnTo>
                    <a:pt x="0" y="54206"/>
                  </a:lnTo>
                  <a:cubicBezTo>
                    <a:pt x="0" y="38833"/>
                    <a:pt x="1836" y="27705"/>
                    <a:pt x="5507" y="20822"/>
                  </a:cubicBezTo>
                  <a:cubicBezTo>
                    <a:pt x="10325" y="11644"/>
                    <a:pt x="17954" y="4703"/>
                    <a:pt x="28394" y="0"/>
                  </a:cubicBezTo>
                  <a:close/>
                </a:path>
              </a:pathLst>
            </a:cu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grpSp>
      <p:sp>
        <p:nvSpPr>
          <p:cNvPr id="702" name="Google Shape;702;g22ee2d48f39_0_201"/>
          <p:cNvSpPr txBox="1"/>
          <p:nvPr/>
        </p:nvSpPr>
        <p:spPr>
          <a:xfrm>
            <a:off x="1816100" y="1633025"/>
            <a:ext cx="5400600" cy="1662300"/>
          </a:xfrm>
          <a:prstGeom prst="rect">
            <a:avLst/>
          </a:prstGeom>
          <a:noFill/>
          <a:ln>
            <a:noFill/>
          </a:ln>
        </p:spPr>
        <p:txBody>
          <a:bodyPr anchorCtr="0" anchor="ctr" bIns="0" lIns="0" spcFirstLastPara="1" rIns="0" wrap="square" tIns="0">
            <a:spAutoFit/>
          </a:bodyPr>
          <a:lstStyle/>
          <a:p>
            <a:pPr indent="0" lvl="0" marL="0" marR="0" rtl="0" algn="l">
              <a:lnSpc>
                <a:spcPct val="100000"/>
              </a:lnSpc>
              <a:spcBef>
                <a:spcPts val="0"/>
              </a:spcBef>
              <a:spcAft>
                <a:spcPts val="1200"/>
              </a:spcAft>
              <a:buNone/>
            </a:pPr>
            <a:r>
              <a:rPr lang="en-US" sz="1800">
                <a:solidFill>
                  <a:schemeClr val="dk1"/>
                </a:solidFill>
              </a:rPr>
              <a:t>Content warnings are verbal or written notices that precede potentially sensitive content. These notices flag the contents of the material that follows, so readers, listeners, or viewers can prepare themselves to adequately engage or, if necessary, disengage for their own wellbeing.”</a:t>
            </a:r>
            <a:endParaRPr i="0" sz="1800" u="none" cap="none" strike="noStrike">
              <a:solidFill>
                <a:schemeClr val="dk1"/>
              </a:solidFill>
            </a:endParaRPr>
          </a:p>
        </p:txBody>
      </p:sp>
      <p:sp>
        <p:nvSpPr>
          <p:cNvPr id="703" name="Google Shape;703;g22ee2d48f39_0_201"/>
          <p:cNvSpPr txBox="1"/>
          <p:nvPr/>
        </p:nvSpPr>
        <p:spPr>
          <a:xfrm>
            <a:off x="250825" y="268300"/>
            <a:ext cx="4648500" cy="652800"/>
          </a:xfrm>
          <a:prstGeom prst="rect">
            <a:avLst/>
          </a:prstGeom>
          <a:noFill/>
          <a:ln>
            <a:noFill/>
          </a:ln>
        </p:spPr>
        <p:txBody>
          <a:bodyPr anchorCtr="0" anchor="t" bIns="91425" lIns="0" spcFirstLastPara="1" rIns="91425" wrap="square" tIns="0">
            <a:noAutofit/>
          </a:bodyPr>
          <a:lstStyle/>
          <a:p>
            <a:pPr indent="0" lvl="0" marL="0" marR="0" rtl="0" algn="l">
              <a:lnSpc>
                <a:spcPct val="90000"/>
              </a:lnSpc>
              <a:spcBef>
                <a:spcPts val="0"/>
              </a:spcBef>
              <a:spcAft>
                <a:spcPts val="0"/>
              </a:spcAft>
              <a:buClr>
                <a:srgbClr val="000000"/>
              </a:buClr>
              <a:buSzPts val="2200"/>
              <a:buFont typeface="Arial"/>
              <a:buNone/>
            </a:pPr>
            <a:r>
              <a:rPr b="1" lang="en-US" sz="2200">
                <a:solidFill>
                  <a:schemeClr val="dk2"/>
                </a:solidFill>
              </a:rPr>
              <a:t>What are content warnings?</a:t>
            </a:r>
            <a:endParaRPr b="1" i="0" sz="2200" u="none" cap="none" strike="noStrike">
              <a:solidFill>
                <a:schemeClr val="dk2"/>
              </a:solidFill>
              <a:latin typeface="Arial"/>
              <a:ea typeface="Arial"/>
              <a:cs typeface="Arial"/>
              <a:sym typeface="Arial"/>
            </a:endParaRPr>
          </a:p>
        </p:txBody>
      </p:sp>
      <p:sp>
        <p:nvSpPr>
          <p:cNvPr id="704" name="Google Shape;704;g22ee2d48f39_0_201"/>
          <p:cNvSpPr txBox="1"/>
          <p:nvPr/>
        </p:nvSpPr>
        <p:spPr>
          <a:xfrm>
            <a:off x="6056787" y="268291"/>
            <a:ext cx="2808300" cy="331200"/>
          </a:xfrm>
          <a:prstGeom prst="rect">
            <a:avLst/>
          </a:prstGeom>
          <a:noFill/>
          <a:ln>
            <a:noFill/>
          </a:ln>
        </p:spPr>
        <p:txBody>
          <a:bodyPr anchorCtr="0" anchor="t" bIns="91425" lIns="0" spcFirstLastPara="1" rIns="0" wrap="square" tIns="0">
            <a:noAutofit/>
          </a:bodyPr>
          <a:lstStyle/>
          <a:p>
            <a:pPr indent="0" lvl="0" marL="0" marR="0" rtl="0" algn="r">
              <a:lnSpc>
                <a:spcPct val="90000"/>
              </a:lnSpc>
              <a:spcBef>
                <a:spcPts val="0"/>
              </a:spcBef>
              <a:spcAft>
                <a:spcPts val="0"/>
              </a:spcAft>
              <a:buClr>
                <a:schemeClr val="dk1"/>
              </a:buClr>
              <a:buSzPts val="4400"/>
              <a:buFont typeface="Arial"/>
              <a:buNone/>
            </a:pPr>
            <a:r>
              <a:rPr b="1" lang="en-US" sz="700">
                <a:solidFill>
                  <a:schemeClr val="accent1"/>
                </a:solidFill>
              </a:rPr>
              <a:t>DISCLAIMERS, LABELS AND WARNINGS</a:t>
            </a:r>
            <a:endParaRPr b="1" i="0" sz="100" u="none" cap="none" strike="noStrike">
              <a:solidFill>
                <a:schemeClr val="accent1"/>
              </a:solidFill>
              <a:latin typeface="Arial"/>
              <a:ea typeface="Arial"/>
              <a:cs typeface="Arial"/>
              <a:sym typeface="Arial"/>
            </a:endParaRPr>
          </a:p>
        </p:txBody>
      </p:sp>
      <p:sp>
        <p:nvSpPr>
          <p:cNvPr id="705" name="Google Shape;705;g22ee2d48f39_0_201"/>
          <p:cNvSpPr txBox="1"/>
          <p:nvPr/>
        </p:nvSpPr>
        <p:spPr>
          <a:xfrm>
            <a:off x="250826" y="4479925"/>
            <a:ext cx="7680600" cy="396900"/>
          </a:xfrm>
          <a:prstGeom prst="rect">
            <a:avLst/>
          </a:prstGeom>
          <a:noFill/>
          <a:ln>
            <a:noFill/>
          </a:ln>
        </p:spPr>
        <p:txBody>
          <a:bodyPr anchorCtr="0" anchor="b" bIns="0" lIns="0" spcFirstLastPara="1" rIns="91425" wrap="square" tIns="0">
            <a:noAutofit/>
          </a:bodyPr>
          <a:lstStyle/>
          <a:p>
            <a:pPr indent="0" lvl="0" marL="0" marR="0" rtl="0" algn="l">
              <a:lnSpc>
                <a:spcPct val="100000"/>
              </a:lnSpc>
              <a:spcBef>
                <a:spcPts val="0"/>
              </a:spcBef>
              <a:spcAft>
                <a:spcPts val="0"/>
              </a:spcAft>
              <a:buClr>
                <a:srgbClr val="000000"/>
              </a:buClr>
              <a:buSzPts val="700"/>
              <a:buFont typeface="Arial"/>
              <a:buNone/>
            </a:pPr>
            <a:r>
              <a:rPr lang="en-US" sz="700"/>
              <a:t>https://sites.lsa.umich.edu/inclusive-teaching-sandbox/wp-content/uploads/sites/853/2021/02/An-Introduction-to-Content-Warnings-and-Trigger-Warnings-Draft.pdf</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9" name="Shape 709"/>
        <p:cNvGrpSpPr/>
        <p:nvPr/>
      </p:nvGrpSpPr>
      <p:grpSpPr>
        <a:xfrm>
          <a:off x="0" y="0"/>
          <a:ext cx="0" cy="0"/>
          <a:chOff x="0" y="0"/>
          <a:chExt cx="0" cy="0"/>
        </a:xfrm>
      </p:grpSpPr>
      <p:sp>
        <p:nvSpPr>
          <p:cNvPr id="710" name="Google Shape;710;g22ee2d48f39_0_211"/>
          <p:cNvSpPr txBox="1"/>
          <p:nvPr/>
        </p:nvSpPr>
        <p:spPr>
          <a:xfrm>
            <a:off x="250825" y="4479925"/>
            <a:ext cx="2160600" cy="396900"/>
          </a:xfrm>
          <a:prstGeom prst="rect">
            <a:avLst/>
          </a:prstGeom>
          <a:noFill/>
          <a:ln>
            <a:noFill/>
          </a:ln>
        </p:spPr>
        <p:txBody>
          <a:bodyPr anchorCtr="0" anchor="b" bIns="0" lIns="0" spcFirstLastPara="1" rIns="91425" wrap="square" tIns="0">
            <a:noAutofit/>
          </a:bodyPr>
          <a:lstStyle/>
          <a:p>
            <a:pPr indent="0" lvl="0" marL="0" marR="0" rtl="0" algn="l">
              <a:lnSpc>
                <a:spcPct val="100000"/>
              </a:lnSpc>
              <a:spcBef>
                <a:spcPts val="0"/>
              </a:spcBef>
              <a:spcAft>
                <a:spcPts val="0"/>
              </a:spcAft>
              <a:buClr>
                <a:srgbClr val="000000"/>
              </a:buClr>
              <a:buSzPts val="700"/>
              <a:buFont typeface="Arial"/>
              <a:buNone/>
            </a:pPr>
            <a:r>
              <a:t/>
            </a:r>
            <a:endParaRPr b="0" i="0" sz="700" u="none" cap="none" strike="noStrike">
              <a:solidFill>
                <a:srgbClr val="000000"/>
              </a:solidFill>
              <a:latin typeface="Arial"/>
              <a:ea typeface="Arial"/>
              <a:cs typeface="Arial"/>
              <a:sym typeface="Arial"/>
            </a:endParaRPr>
          </a:p>
        </p:txBody>
      </p:sp>
      <p:sp>
        <p:nvSpPr>
          <p:cNvPr id="711" name="Google Shape;711;g22ee2d48f39_0_211"/>
          <p:cNvSpPr txBox="1"/>
          <p:nvPr/>
        </p:nvSpPr>
        <p:spPr>
          <a:xfrm>
            <a:off x="327825" y="4479925"/>
            <a:ext cx="7919100" cy="396900"/>
          </a:xfrm>
          <a:prstGeom prst="rect">
            <a:avLst/>
          </a:prstGeom>
          <a:noFill/>
          <a:ln>
            <a:noFill/>
          </a:ln>
        </p:spPr>
        <p:txBody>
          <a:bodyPr anchorCtr="0" anchor="b" bIns="0" lIns="0" spcFirstLastPara="1" rIns="91425" wrap="square" tIns="0">
            <a:noAutofit/>
          </a:bodyPr>
          <a:lstStyle/>
          <a:p>
            <a:pPr indent="0" lvl="0" marL="0" rtl="0" algn="l">
              <a:spcBef>
                <a:spcPts val="0"/>
              </a:spcBef>
              <a:spcAft>
                <a:spcPts val="0"/>
              </a:spcAft>
              <a:buNone/>
            </a:pPr>
            <a:r>
              <a:rPr lang="en-US" sz="800"/>
              <a:t>https://sites.lsa.umich.edu/inclusive-teaching/wp-content/uploads/sites/853/2022/04/An-Introduction-to-Content-Warnings-and-Trigger-Warnings.pdf</a:t>
            </a:r>
            <a:endParaRPr sz="800"/>
          </a:p>
          <a:p>
            <a:pPr indent="0" lvl="0" marL="0" marR="0" rtl="0" algn="l">
              <a:lnSpc>
                <a:spcPct val="100000"/>
              </a:lnSpc>
              <a:spcBef>
                <a:spcPts val="0"/>
              </a:spcBef>
              <a:spcAft>
                <a:spcPts val="0"/>
              </a:spcAft>
              <a:buClr>
                <a:srgbClr val="000000"/>
              </a:buClr>
              <a:buSzPts val="700"/>
              <a:buFont typeface="Arial"/>
              <a:buNone/>
            </a:pPr>
            <a:r>
              <a:t/>
            </a:r>
            <a:endParaRPr sz="700"/>
          </a:p>
        </p:txBody>
      </p:sp>
      <p:sp>
        <p:nvSpPr>
          <p:cNvPr id="712" name="Google Shape;712;g22ee2d48f39_0_211"/>
          <p:cNvSpPr txBox="1"/>
          <p:nvPr/>
        </p:nvSpPr>
        <p:spPr>
          <a:xfrm>
            <a:off x="6056787" y="268291"/>
            <a:ext cx="2808300" cy="331200"/>
          </a:xfrm>
          <a:prstGeom prst="rect">
            <a:avLst/>
          </a:prstGeom>
          <a:noFill/>
          <a:ln>
            <a:noFill/>
          </a:ln>
        </p:spPr>
        <p:txBody>
          <a:bodyPr anchorCtr="0" anchor="t" bIns="91425" lIns="0" spcFirstLastPara="1" rIns="0" wrap="square" tIns="0">
            <a:noAutofit/>
          </a:bodyPr>
          <a:lstStyle/>
          <a:p>
            <a:pPr indent="0" lvl="0" marL="0" marR="0" rtl="0" algn="r">
              <a:lnSpc>
                <a:spcPct val="90000"/>
              </a:lnSpc>
              <a:spcBef>
                <a:spcPts val="0"/>
              </a:spcBef>
              <a:spcAft>
                <a:spcPts val="0"/>
              </a:spcAft>
              <a:buClr>
                <a:schemeClr val="dk1"/>
              </a:buClr>
              <a:buSzPts val="4400"/>
              <a:buFont typeface="Arial"/>
              <a:buNone/>
            </a:pPr>
            <a:r>
              <a:rPr b="1" lang="en-US" sz="700">
                <a:solidFill>
                  <a:schemeClr val="accent1"/>
                </a:solidFill>
              </a:rPr>
              <a:t>DISCLAIMERS, WARNINGS AND LABELS</a:t>
            </a:r>
            <a:endParaRPr b="1" i="0" sz="100" u="none" cap="none" strike="noStrike">
              <a:solidFill>
                <a:schemeClr val="accent1"/>
              </a:solidFill>
              <a:latin typeface="Arial"/>
              <a:ea typeface="Arial"/>
              <a:cs typeface="Arial"/>
              <a:sym typeface="Arial"/>
            </a:endParaRPr>
          </a:p>
        </p:txBody>
      </p:sp>
      <p:sp>
        <p:nvSpPr>
          <p:cNvPr id="713" name="Google Shape;713;g22ee2d48f39_0_211"/>
          <p:cNvSpPr txBox="1"/>
          <p:nvPr/>
        </p:nvSpPr>
        <p:spPr>
          <a:xfrm>
            <a:off x="250825" y="268300"/>
            <a:ext cx="6481800" cy="652800"/>
          </a:xfrm>
          <a:prstGeom prst="rect">
            <a:avLst/>
          </a:prstGeom>
          <a:noFill/>
          <a:ln>
            <a:noFill/>
          </a:ln>
        </p:spPr>
        <p:txBody>
          <a:bodyPr anchorCtr="0" anchor="b" bIns="91425" lIns="0" spcFirstLastPara="1" rIns="91425" wrap="square" tIns="0">
            <a:noAutofit/>
          </a:bodyPr>
          <a:lstStyle/>
          <a:p>
            <a:pPr indent="0" lvl="0" marL="0" marR="0" rtl="0" algn="l">
              <a:lnSpc>
                <a:spcPct val="90000"/>
              </a:lnSpc>
              <a:spcBef>
                <a:spcPts val="0"/>
              </a:spcBef>
              <a:spcAft>
                <a:spcPts val="0"/>
              </a:spcAft>
              <a:buClr>
                <a:srgbClr val="000000"/>
              </a:buClr>
              <a:buSzPts val="2200"/>
              <a:buFont typeface="Arial"/>
              <a:buNone/>
            </a:pPr>
            <a:r>
              <a:rPr b="1" lang="en-US" sz="2200">
                <a:solidFill>
                  <a:schemeClr val="dk2"/>
                </a:solidFill>
              </a:rPr>
              <a:t>Categories of Content Warning </a:t>
            </a:r>
            <a:endParaRPr b="0" i="0" sz="2200" u="none" cap="none" strike="noStrike">
              <a:solidFill>
                <a:srgbClr val="000000"/>
              </a:solidFill>
              <a:latin typeface="Arial"/>
              <a:ea typeface="Arial"/>
              <a:cs typeface="Arial"/>
              <a:sym typeface="Arial"/>
            </a:endParaRPr>
          </a:p>
        </p:txBody>
      </p:sp>
      <p:sp>
        <p:nvSpPr>
          <p:cNvPr id="714" name="Google Shape;714;g22ee2d48f39_0_211"/>
          <p:cNvSpPr txBox="1"/>
          <p:nvPr/>
        </p:nvSpPr>
        <p:spPr>
          <a:xfrm>
            <a:off x="3197100" y="775000"/>
            <a:ext cx="3074100" cy="3161700"/>
          </a:xfrm>
          <a:prstGeom prst="rect">
            <a:avLst/>
          </a:prstGeom>
          <a:noFill/>
          <a:ln>
            <a:noFill/>
          </a:ln>
        </p:spPr>
        <p:txBody>
          <a:bodyPr anchorCtr="0" anchor="ctr" bIns="91425" lIns="0" spcFirstLastPara="1" rIns="91425" wrap="square" tIns="91425">
            <a:noAutofit/>
          </a:bodyPr>
          <a:lstStyle/>
          <a:p>
            <a:pPr indent="0" lvl="0" marL="0" rtl="0" algn="l">
              <a:spcBef>
                <a:spcPts val="0"/>
              </a:spcBef>
              <a:spcAft>
                <a:spcPts val="0"/>
              </a:spcAft>
              <a:buNone/>
            </a:pPr>
            <a:r>
              <a:t/>
            </a:r>
            <a:endParaRPr sz="1200">
              <a:latin typeface="Calibri"/>
              <a:ea typeface="Calibri"/>
              <a:cs typeface="Calibri"/>
              <a:sym typeface="Calibri"/>
            </a:endParaRPr>
          </a:p>
          <a:p>
            <a:pPr indent="-304800" lvl="0" marL="457200" rtl="0" algn="l">
              <a:spcBef>
                <a:spcPts val="0"/>
              </a:spcBef>
              <a:spcAft>
                <a:spcPts val="0"/>
              </a:spcAft>
              <a:buSzPts val="1200"/>
              <a:buFont typeface="Calibri"/>
              <a:buChar char="●"/>
            </a:pPr>
            <a:r>
              <a:rPr lang="en-US" sz="1200">
                <a:latin typeface="Calibri"/>
                <a:ea typeface="Calibri"/>
                <a:cs typeface="Calibri"/>
                <a:sym typeface="Calibri"/>
              </a:rPr>
              <a:t>Abuse </a:t>
            </a:r>
            <a:endParaRPr sz="1200">
              <a:latin typeface="Calibri"/>
              <a:ea typeface="Calibri"/>
              <a:cs typeface="Calibri"/>
              <a:sym typeface="Calibri"/>
            </a:endParaRPr>
          </a:p>
          <a:p>
            <a:pPr indent="-304800" lvl="0" marL="457200" rtl="0" algn="l">
              <a:spcBef>
                <a:spcPts val="0"/>
              </a:spcBef>
              <a:spcAft>
                <a:spcPts val="0"/>
              </a:spcAft>
              <a:buSzPts val="1200"/>
              <a:buFont typeface="Calibri"/>
              <a:buChar char="●"/>
            </a:pPr>
            <a:r>
              <a:rPr lang="en-US" sz="1200">
                <a:latin typeface="Calibri"/>
                <a:ea typeface="Calibri"/>
                <a:cs typeface="Calibri"/>
                <a:sym typeface="Calibri"/>
              </a:rPr>
              <a:t>Animal cruelty or animal death</a:t>
            </a:r>
            <a:endParaRPr sz="1200">
              <a:latin typeface="Calibri"/>
              <a:ea typeface="Calibri"/>
              <a:cs typeface="Calibri"/>
              <a:sym typeface="Calibri"/>
            </a:endParaRPr>
          </a:p>
          <a:p>
            <a:pPr indent="-304800" lvl="0" marL="457200" rtl="0" algn="l">
              <a:spcBef>
                <a:spcPts val="0"/>
              </a:spcBef>
              <a:spcAft>
                <a:spcPts val="0"/>
              </a:spcAft>
              <a:buSzPts val="1200"/>
              <a:buFont typeface="Calibri"/>
              <a:buChar char="●"/>
            </a:pPr>
            <a:r>
              <a:rPr lang="en-US" sz="1200">
                <a:latin typeface="Calibri"/>
                <a:ea typeface="Calibri"/>
                <a:cs typeface="Calibri"/>
                <a:sym typeface="Calibri"/>
              </a:rPr>
              <a:t>Child abuse/pedophilia/incest</a:t>
            </a:r>
            <a:endParaRPr sz="1200">
              <a:latin typeface="Calibri"/>
              <a:ea typeface="Calibri"/>
              <a:cs typeface="Calibri"/>
              <a:sym typeface="Calibri"/>
            </a:endParaRPr>
          </a:p>
          <a:p>
            <a:pPr indent="-304800" lvl="0" marL="457200" rtl="0" algn="l">
              <a:spcBef>
                <a:spcPts val="0"/>
              </a:spcBef>
              <a:spcAft>
                <a:spcPts val="0"/>
              </a:spcAft>
              <a:buSzPts val="1200"/>
              <a:buFont typeface="Calibri"/>
              <a:buChar char="●"/>
            </a:pPr>
            <a:r>
              <a:rPr lang="en-US" sz="1200">
                <a:latin typeface="Calibri"/>
                <a:ea typeface="Calibri"/>
                <a:cs typeface="Calibri"/>
                <a:sym typeface="Calibri"/>
              </a:rPr>
              <a:t>Blood</a:t>
            </a:r>
            <a:endParaRPr sz="1200">
              <a:latin typeface="Calibri"/>
              <a:ea typeface="Calibri"/>
              <a:cs typeface="Calibri"/>
              <a:sym typeface="Calibri"/>
            </a:endParaRPr>
          </a:p>
          <a:p>
            <a:pPr indent="-304800" lvl="0" marL="457200" rtl="0" algn="l">
              <a:spcBef>
                <a:spcPts val="0"/>
              </a:spcBef>
              <a:spcAft>
                <a:spcPts val="0"/>
              </a:spcAft>
              <a:buSzPts val="1200"/>
              <a:buFont typeface="Calibri"/>
              <a:buChar char="●"/>
            </a:pPr>
            <a:r>
              <a:rPr lang="en-US" sz="1200">
                <a:latin typeface="Calibri"/>
                <a:ea typeface="Calibri"/>
                <a:cs typeface="Calibri"/>
                <a:sym typeface="Calibri"/>
              </a:rPr>
              <a:t>Classism </a:t>
            </a:r>
            <a:endParaRPr sz="1200">
              <a:latin typeface="Calibri"/>
              <a:ea typeface="Calibri"/>
              <a:cs typeface="Calibri"/>
              <a:sym typeface="Calibri"/>
            </a:endParaRPr>
          </a:p>
          <a:p>
            <a:pPr indent="-304800" lvl="0" marL="457200" rtl="0" algn="l">
              <a:spcBef>
                <a:spcPts val="0"/>
              </a:spcBef>
              <a:spcAft>
                <a:spcPts val="0"/>
              </a:spcAft>
              <a:buSzPts val="1200"/>
              <a:buFont typeface="Calibri"/>
              <a:buChar char="●"/>
            </a:pPr>
            <a:r>
              <a:rPr lang="en-US" sz="1200">
                <a:latin typeface="Calibri"/>
                <a:ea typeface="Calibri"/>
                <a:cs typeface="Calibri"/>
                <a:sym typeface="Calibri"/>
              </a:rPr>
              <a:t>Death or dying</a:t>
            </a:r>
            <a:endParaRPr sz="1200">
              <a:latin typeface="Calibri"/>
              <a:ea typeface="Calibri"/>
              <a:cs typeface="Calibri"/>
              <a:sym typeface="Calibri"/>
            </a:endParaRPr>
          </a:p>
          <a:p>
            <a:pPr indent="-304800" lvl="0" marL="457200" rtl="0" algn="l">
              <a:spcBef>
                <a:spcPts val="0"/>
              </a:spcBef>
              <a:spcAft>
                <a:spcPts val="0"/>
              </a:spcAft>
              <a:buSzPts val="1200"/>
              <a:buFont typeface="Calibri"/>
              <a:buChar char="●"/>
            </a:pPr>
            <a:r>
              <a:rPr lang="en-US" sz="1200">
                <a:latin typeface="Calibri"/>
                <a:ea typeface="Calibri"/>
                <a:cs typeface="Calibri"/>
                <a:sym typeface="Calibri"/>
              </a:rPr>
              <a:t>Eating disorders, body hatred, and fat phobia</a:t>
            </a:r>
            <a:endParaRPr sz="1200">
              <a:latin typeface="Calibri"/>
              <a:ea typeface="Calibri"/>
              <a:cs typeface="Calibri"/>
              <a:sym typeface="Calibri"/>
            </a:endParaRPr>
          </a:p>
          <a:p>
            <a:pPr indent="-304800" lvl="0" marL="457200" rtl="0" algn="l">
              <a:spcBef>
                <a:spcPts val="0"/>
              </a:spcBef>
              <a:spcAft>
                <a:spcPts val="0"/>
              </a:spcAft>
              <a:buSzPts val="1200"/>
              <a:buFont typeface="Calibri"/>
              <a:buChar char="●"/>
            </a:pPr>
            <a:r>
              <a:rPr lang="en-US" sz="1200">
                <a:latin typeface="Calibri"/>
                <a:ea typeface="Calibri"/>
                <a:cs typeface="Calibri"/>
                <a:sym typeface="Calibri"/>
              </a:rPr>
              <a:t>Hateful language direct at religious groups (e.g., Islamophobia, anti-Semitism) </a:t>
            </a:r>
            <a:endParaRPr sz="1200">
              <a:latin typeface="Calibri"/>
              <a:ea typeface="Calibri"/>
              <a:cs typeface="Calibri"/>
              <a:sym typeface="Calibri"/>
            </a:endParaRPr>
          </a:p>
          <a:p>
            <a:pPr indent="-304800" lvl="0" marL="457200" rtl="0" algn="l">
              <a:spcBef>
                <a:spcPts val="0"/>
              </a:spcBef>
              <a:spcAft>
                <a:spcPts val="0"/>
              </a:spcAft>
              <a:buSzPts val="1200"/>
              <a:buFont typeface="Calibri"/>
              <a:buChar char="●"/>
            </a:pPr>
            <a:r>
              <a:rPr lang="en-US" sz="1200">
                <a:latin typeface="Calibri"/>
                <a:ea typeface="Calibri"/>
                <a:cs typeface="Calibri"/>
                <a:sym typeface="Calibri"/>
              </a:rPr>
              <a:t>Homophobia and heterosexism </a:t>
            </a:r>
            <a:endParaRPr sz="1900"/>
          </a:p>
        </p:txBody>
      </p:sp>
      <p:sp>
        <p:nvSpPr>
          <p:cNvPr id="715" name="Google Shape;715;g22ee2d48f39_0_211"/>
          <p:cNvSpPr txBox="1"/>
          <p:nvPr/>
        </p:nvSpPr>
        <p:spPr>
          <a:xfrm>
            <a:off x="6056787" y="268291"/>
            <a:ext cx="2808300" cy="331200"/>
          </a:xfrm>
          <a:prstGeom prst="rect">
            <a:avLst/>
          </a:prstGeom>
          <a:noFill/>
          <a:ln>
            <a:noFill/>
          </a:ln>
        </p:spPr>
        <p:txBody>
          <a:bodyPr anchorCtr="0" anchor="t" bIns="91425" lIns="0" spcFirstLastPara="1" rIns="0" wrap="square" tIns="0">
            <a:noAutofit/>
          </a:bodyPr>
          <a:lstStyle/>
          <a:p>
            <a:pPr indent="0" lvl="0" marL="0" marR="0" rtl="0" algn="r">
              <a:lnSpc>
                <a:spcPct val="90000"/>
              </a:lnSpc>
              <a:spcBef>
                <a:spcPts val="0"/>
              </a:spcBef>
              <a:spcAft>
                <a:spcPts val="0"/>
              </a:spcAft>
              <a:buClr>
                <a:schemeClr val="dk1"/>
              </a:buClr>
              <a:buSzPts val="4400"/>
              <a:buFont typeface="Arial"/>
              <a:buNone/>
            </a:pPr>
            <a:r>
              <a:rPr b="1" lang="en-US" sz="700">
                <a:solidFill>
                  <a:schemeClr val="accent1"/>
                </a:solidFill>
              </a:rPr>
              <a:t>DISCLAIMERS, LABELS AND WARNINGS</a:t>
            </a:r>
            <a:endParaRPr b="1" i="0" sz="100" u="none" cap="none" strike="noStrike">
              <a:solidFill>
                <a:schemeClr val="accent1"/>
              </a:solidFill>
              <a:latin typeface="Arial"/>
              <a:ea typeface="Arial"/>
              <a:cs typeface="Arial"/>
              <a:sym typeface="Arial"/>
            </a:endParaRPr>
          </a:p>
        </p:txBody>
      </p:sp>
      <p:sp>
        <p:nvSpPr>
          <p:cNvPr id="716" name="Google Shape;716;g22ee2d48f39_0_211"/>
          <p:cNvSpPr txBox="1"/>
          <p:nvPr/>
        </p:nvSpPr>
        <p:spPr>
          <a:xfrm>
            <a:off x="6104950" y="616450"/>
            <a:ext cx="3074100" cy="3478800"/>
          </a:xfrm>
          <a:prstGeom prst="rect">
            <a:avLst/>
          </a:prstGeom>
          <a:noFill/>
          <a:ln>
            <a:noFill/>
          </a:ln>
        </p:spPr>
        <p:txBody>
          <a:bodyPr anchorCtr="0" anchor="ctr" bIns="91425" lIns="0" spcFirstLastPara="1" rIns="91425" wrap="square" tIns="91425">
            <a:noAutofit/>
          </a:bodyPr>
          <a:lstStyle/>
          <a:p>
            <a:pPr indent="-304800" lvl="0" marL="457200" rtl="0" algn="l">
              <a:spcBef>
                <a:spcPts val="0"/>
              </a:spcBef>
              <a:spcAft>
                <a:spcPts val="0"/>
              </a:spcAft>
              <a:buSzPts val="1200"/>
              <a:buFont typeface="Calibri"/>
              <a:buChar char="●"/>
            </a:pPr>
            <a:r>
              <a:rPr lang="en-US" sz="1200">
                <a:latin typeface="Calibri"/>
                <a:ea typeface="Calibri"/>
                <a:cs typeface="Calibri"/>
                <a:sym typeface="Calibri"/>
              </a:rPr>
              <a:t>Homophobia and heterosexism </a:t>
            </a:r>
            <a:endParaRPr sz="1200">
              <a:latin typeface="Calibri"/>
              <a:ea typeface="Calibri"/>
              <a:cs typeface="Calibri"/>
              <a:sym typeface="Calibri"/>
            </a:endParaRPr>
          </a:p>
          <a:p>
            <a:pPr indent="-304800" lvl="0" marL="457200" rtl="0" algn="l">
              <a:spcBef>
                <a:spcPts val="0"/>
              </a:spcBef>
              <a:spcAft>
                <a:spcPts val="0"/>
              </a:spcAft>
              <a:buSzPts val="1200"/>
              <a:buFont typeface="Calibri"/>
              <a:buChar char="●"/>
            </a:pPr>
            <a:r>
              <a:rPr lang="en-US" sz="1200">
                <a:latin typeface="Calibri"/>
                <a:ea typeface="Calibri"/>
                <a:cs typeface="Calibri"/>
                <a:sym typeface="Calibri"/>
              </a:rPr>
              <a:t>Kidnapping and abduction</a:t>
            </a:r>
            <a:endParaRPr sz="1200">
              <a:latin typeface="Calibri"/>
              <a:ea typeface="Calibri"/>
              <a:cs typeface="Calibri"/>
              <a:sym typeface="Calibri"/>
            </a:endParaRPr>
          </a:p>
          <a:p>
            <a:pPr indent="-304800" lvl="0" marL="457200" rtl="0" algn="l">
              <a:spcBef>
                <a:spcPts val="0"/>
              </a:spcBef>
              <a:spcAft>
                <a:spcPts val="0"/>
              </a:spcAft>
              <a:buSzPts val="1200"/>
              <a:buFont typeface="Calibri"/>
              <a:buChar char="●"/>
            </a:pPr>
            <a:r>
              <a:rPr lang="en-US" sz="1200">
                <a:latin typeface="Calibri"/>
                <a:ea typeface="Calibri"/>
                <a:cs typeface="Calibri"/>
                <a:sym typeface="Calibri"/>
              </a:rPr>
              <a:t>Miscarriages/abortion</a:t>
            </a:r>
            <a:endParaRPr sz="1200">
              <a:latin typeface="Calibri"/>
              <a:ea typeface="Calibri"/>
              <a:cs typeface="Calibri"/>
              <a:sym typeface="Calibri"/>
            </a:endParaRPr>
          </a:p>
          <a:p>
            <a:pPr indent="-304800" lvl="0" marL="457200" rtl="0" algn="l">
              <a:spcBef>
                <a:spcPts val="0"/>
              </a:spcBef>
              <a:spcAft>
                <a:spcPts val="0"/>
              </a:spcAft>
              <a:buSzPts val="1200"/>
              <a:buFont typeface="Calibri"/>
              <a:buChar char="●"/>
            </a:pPr>
            <a:r>
              <a:rPr lang="en-US" sz="1200">
                <a:latin typeface="Calibri"/>
                <a:ea typeface="Calibri"/>
                <a:cs typeface="Calibri"/>
                <a:sym typeface="Calibri"/>
              </a:rPr>
              <a:t>Mental illness and ableism</a:t>
            </a:r>
            <a:endParaRPr sz="1200">
              <a:latin typeface="Calibri"/>
              <a:ea typeface="Calibri"/>
              <a:cs typeface="Calibri"/>
              <a:sym typeface="Calibri"/>
            </a:endParaRPr>
          </a:p>
          <a:p>
            <a:pPr indent="-304800" lvl="0" marL="457200" rtl="0" algn="l">
              <a:spcBef>
                <a:spcPts val="0"/>
              </a:spcBef>
              <a:spcAft>
                <a:spcPts val="0"/>
              </a:spcAft>
              <a:buSzPts val="1200"/>
              <a:buFont typeface="Calibri"/>
              <a:buChar char="●"/>
            </a:pPr>
            <a:r>
              <a:rPr lang="en-US" sz="1200">
                <a:latin typeface="Calibri"/>
                <a:ea typeface="Calibri"/>
                <a:cs typeface="Calibri"/>
                <a:sym typeface="Calibri"/>
              </a:rPr>
              <a:t>Pornographic content</a:t>
            </a:r>
            <a:endParaRPr sz="1200">
              <a:latin typeface="Calibri"/>
              <a:ea typeface="Calibri"/>
              <a:cs typeface="Calibri"/>
              <a:sym typeface="Calibri"/>
            </a:endParaRPr>
          </a:p>
          <a:p>
            <a:pPr indent="-304800" lvl="0" marL="457200" rtl="0" algn="l">
              <a:spcBef>
                <a:spcPts val="0"/>
              </a:spcBef>
              <a:spcAft>
                <a:spcPts val="0"/>
              </a:spcAft>
              <a:buSzPts val="1200"/>
              <a:buFont typeface="Calibri"/>
              <a:buChar char="●"/>
            </a:pPr>
            <a:r>
              <a:rPr lang="en-US" sz="1200">
                <a:latin typeface="Calibri"/>
                <a:ea typeface="Calibri"/>
                <a:cs typeface="Calibri"/>
                <a:sym typeface="Calibri"/>
              </a:rPr>
              <a:t>Pregnancy/childbirth </a:t>
            </a:r>
            <a:endParaRPr sz="1200">
              <a:latin typeface="Calibri"/>
              <a:ea typeface="Calibri"/>
              <a:cs typeface="Calibri"/>
              <a:sym typeface="Calibri"/>
            </a:endParaRPr>
          </a:p>
          <a:p>
            <a:pPr indent="-304800" lvl="0" marL="457200" rtl="0" algn="l">
              <a:spcBef>
                <a:spcPts val="0"/>
              </a:spcBef>
              <a:spcAft>
                <a:spcPts val="0"/>
              </a:spcAft>
              <a:buSzPts val="1200"/>
              <a:buFont typeface="Calibri"/>
              <a:buChar char="●"/>
            </a:pPr>
            <a:r>
              <a:rPr lang="en-US" sz="1200">
                <a:latin typeface="Calibri"/>
                <a:ea typeface="Calibri"/>
                <a:cs typeface="Calibri"/>
                <a:sym typeface="Calibri"/>
              </a:rPr>
              <a:t>Racism and racial slurs</a:t>
            </a:r>
            <a:endParaRPr sz="1200">
              <a:latin typeface="Calibri"/>
              <a:ea typeface="Calibri"/>
              <a:cs typeface="Calibri"/>
              <a:sym typeface="Calibri"/>
            </a:endParaRPr>
          </a:p>
          <a:p>
            <a:pPr indent="-304800" lvl="0" marL="457200" rtl="0" algn="l">
              <a:spcBef>
                <a:spcPts val="0"/>
              </a:spcBef>
              <a:spcAft>
                <a:spcPts val="0"/>
              </a:spcAft>
              <a:buSzPts val="1200"/>
              <a:buFont typeface="Calibri"/>
              <a:buChar char="●"/>
            </a:pPr>
            <a:r>
              <a:rPr lang="en-US" sz="1200">
                <a:latin typeface="Calibri"/>
                <a:ea typeface="Calibri"/>
                <a:cs typeface="Calibri"/>
                <a:sym typeface="Calibri"/>
              </a:rPr>
              <a:t>Self-harm and suicide</a:t>
            </a:r>
            <a:endParaRPr sz="1200">
              <a:latin typeface="Calibri"/>
              <a:ea typeface="Calibri"/>
              <a:cs typeface="Calibri"/>
              <a:sym typeface="Calibri"/>
            </a:endParaRPr>
          </a:p>
          <a:p>
            <a:pPr indent="-304800" lvl="0" marL="457200" rtl="0" algn="l">
              <a:spcBef>
                <a:spcPts val="0"/>
              </a:spcBef>
              <a:spcAft>
                <a:spcPts val="0"/>
              </a:spcAft>
              <a:buSzPts val="1200"/>
              <a:buFont typeface="Calibri"/>
              <a:buChar char="●"/>
            </a:pPr>
            <a:r>
              <a:rPr lang="en-US" sz="1200">
                <a:latin typeface="Calibri"/>
                <a:ea typeface="Calibri"/>
                <a:cs typeface="Calibri"/>
                <a:sym typeface="Calibri"/>
              </a:rPr>
              <a:t>Sexism and misogyny </a:t>
            </a:r>
            <a:endParaRPr sz="1200">
              <a:latin typeface="Calibri"/>
              <a:ea typeface="Calibri"/>
              <a:cs typeface="Calibri"/>
              <a:sym typeface="Calibri"/>
            </a:endParaRPr>
          </a:p>
          <a:p>
            <a:pPr indent="-304800" lvl="0" marL="457200" rtl="0" algn="l">
              <a:spcBef>
                <a:spcPts val="0"/>
              </a:spcBef>
              <a:spcAft>
                <a:spcPts val="0"/>
              </a:spcAft>
              <a:buSzPts val="1200"/>
              <a:buFont typeface="Calibri"/>
              <a:buChar char="●"/>
            </a:pPr>
            <a:r>
              <a:rPr lang="en-US" sz="1200">
                <a:latin typeface="Calibri"/>
                <a:ea typeface="Calibri"/>
                <a:cs typeface="Calibri"/>
                <a:sym typeface="Calibri"/>
              </a:rPr>
              <a:t>Sexual assault </a:t>
            </a:r>
            <a:endParaRPr sz="1200">
              <a:latin typeface="Calibri"/>
              <a:ea typeface="Calibri"/>
              <a:cs typeface="Calibri"/>
              <a:sym typeface="Calibri"/>
            </a:endParaRPr>
          </a:p>
          <a:p>
            <a:pPr indent="-304800" lvl="0" marL="457200" rtl="0" algn="l">
              <a:spcBef>
                <a:spcPts val="0"/>
              </a:spcBef>
              <a:spcAft>
                <a:spcPts val="0"/>
              </a:spcAft>
              <a:buSzPts val="1200"/>
              <a:buFont typeface="Calibri"/>
              <a:buChar char="●"/>
            </a:pPr>
            <a:r>
              <a:rPr lang="en-US" sz="1200">
                <a:latin typeface="Calibri"/>
                <a:ea typeface="Calibri"/>
                <a:cs typeface="Calibri"/>
                <a:sym typeface="Calibri"/>
              </a:rPr>
              <a:t>Transphobia and trans-misogyny </a:t>
            </a:r>
            <a:endParaRPr sz="1200">
              <a:latin typeface="Calibri"/>
              <a:ea typeface="Calibri"/>
              <a:cs typeface="Calibri"/>
              <a:sym typeface="Calibri"/>
            </a:endParaRPr>
          </a:p>
          <a:p>
            <a:pPr indent="-304800" lvl="0" marL="457200" rtl="0" algn="l">
              <a:spcBef>
                <a:spcPts val="0"/>
              </a:spcBef>
              <a:spcAft>
                <a:spcPts val="0"/>
              </a:spcAft>
              <a:buSzPts val="1200"/>
              <a:buFont typeface="Calibri"/>
              <a:buChar char="●"/>
            </a:pPr>
            <a:r>
              <a:rPr lang="en-US" sz="1200">
                <a:latin typeface="Calibri"/>
                <a:ea typeface="Calibri"/>
                <a:cs typeface="Calibri"/>
                <a:sym typeface="Calibri"/>
              </a:rPr>
              <a:t>Violence</a:t>
            </a:r>
            <a:endParaRPr sz="1900"/>
          </a:p>
        </p:txBody>
      </p:sp>
      <p:sp>
        <p:nvSpPr>
          <p:cNvPr id="717" name="Google Shape;717;g22ee2d48f39_0_211"/>
          <p:cNvSpPr/>
          <p:nvPr/>
        </p:nvSpPr>
        <p:spPr>
          <a:xfrm>
            <a:off x="6852100" y="3654950"/>
            <a:ext cx="1579800" cy="843300"/>
          </a:xfrm>
          <a:prstGeom prst="roundRect">
            <a:avLst>
              <a:gd fmla="val 16667" name="adj"/>
            </a:avLst>
          </a:prstGeom>
          <a:solidFill>
            <a:srgbClr val="73C5AF">
              <a:alpha val="9410"/>
            </a:srgbClr>
          </a:solidFill>
          <a:ln cap="flat" cmpd="sng" w="12700">
            <a:solidFill>
              <a:srgbClr val="37816E"/>
            </a:solidFill>
            <a:prstDash val="solid"/>
            <a:round/>
            <a:headEnd len="sm" w="sm" type="none"/>
            <a:tailEnd len="sm" w="sm" type="none"/>
          </a:ln>
        </p:spPr>
        <p:txBody>
          <a:bodyPr anchorCtr="0" anchor="ctr" bIns="228600" lIns="228600" spcFirstLastPara="1" rIns="228600" wrap="square" tIns="228600">
            <a:noAutofit/>
          </a:bodyPr>
          <a:lstStyle/>
          <a:p>
            <a:pPr indent="0" lvl="0" marL="0" rtl="0" algn="l">
              <a:lnSpc>
                <a:spcPct val="115000"/>
              </a:lnSpc>
              <a:spcBef>
                <a:spcPts val="0"/>
              </a:spcBef>
              <a:spcAft>
                <a:spcPts val="0"/>
              </a:spcAft>
              <a:buNone/>
            </a:pPr>
            <a:r>
              <a:rPr b="1" lang="en-US" sz="1100"/>
              <a:t>This list is NOT exhaustive.</a:t>
            </a:r>
            <a:endParaRPr b="1" sz="1100">
              <a:solidFill>
                <a:srgbClr val="0F0F14"/>
              </a:solidFill>
            </a:endParaRPr>
          </a:p>
        </p:txBody>
      </p:sp>
      <p:sp>
        <p:nvSpPr>
          <p:cNvPr id="718" name="Google Shape;718;g22ee2d48f39_0_211"/>
          <p:cNvSpPr txBox="1"/>
          <p:nvPr/>
        </p:nvSpPr>
        <p:spPr>
          <a:xfrm>
            <a:off x="242325" y="1425576"/>
            <a:ext cx="2493600" cy="1089000"/>
          </a:xfrm>
          <a:prstGeom prst="rect">
            <a:avLst/>
          </a:prstGeom>
          <a:noFill/>
          <a:ln>
            <a:noFill/>
          </a:ln>
        </p:spPr>
        <p:txBody>
          <a:bodyPr anchorCtr="0" anchor="t" bIns="91425" lIns="0" spcFirstLastPara="1" rIns="91425" wrap="square" tIns="0">
            <a:noAutofit/>
          </a:bodyPr>
          <a:lstStyle/>
          <a:p>
            <a:pPr indent="0" lvl="0" marL="0" marR="0" rtl="0" algn="l">
              <a:lnSpc>
                <a:spcPct val="100000"/>
              </a:lnSpc>
              <a:spcBef>
                <a:spcPts val="0"/>
              </a:spcBef>
              <a:spcAft>
                <a:spcPts val="0"/>
              </a:spcAft>
              <a:buClr>
                <a:schemeClr val="dk1"/>
              </a:buClr>
              <a:buSzPts val="2000"/>
              <a:buFont typeface="Arial"/>
              <a:buNone/>
            </a:pPr>
            <a:r>
              <a:rPr lang="en-US">
                <a:solidFill>
                  <a:srgbClr val="7F7F7F"/>
                </a:solidFill>
              </a:rPr>
              <a:t>Does one size fit all?</a:t>
            </a:r>
            <a:endParaRPr b="0" i="0" sz="1400" u="none" cap="none" strike="noStrike">
              <a:solidFill>
                <a:srgbClr val="000000"/>
              </a:solidFill>
              <a:latin typeface="Arial"/>
              <a:ea typeface="Arial"/>
              <a:cs typeface="Arial"/>
              <a:sym typeface="Arial"/>
            </a:endParaRPr>
          </a:p>
        </p:txBody>
      </p:sp>
      <p:sp>
        <p:nvSpPr>
          <p:cNvPr id="719" name="Google Shape;719;g22ee2d48f39_0_211"/>
          <p:cNvSpPr txBox="1"/>
          <p:nvPr/>
        </p:nvSpPr>
        <p:spPr>
          <a:xfrm>
            <a:off x="327825" y="2374850"/>
            <a:ext cx="2064300" cy="2121000"/>
          </a:xfrm>
          <a:prstGeom prst="rect">
            <a:avLst/>
          </a:prstGeom>
          <a:noFill/>
          <a:ln>
            <a:noFill/>
          </a:ln>
        </p:spPr>
        <p:txBody>
          <a:bodyPr anchorCtr="0" anchor="ctr" bIns="91425" lIns="0" spcFirstLastPara="1" rIns="91425" wrap="square" tIns="91425">
            <a:noAutofit/>
          </a:bodyPr>
          <a:lstStyle/>
          <a:p>
            <a:pPr indent="-247650" lvl="0" marL="228600" marR="0" rtl="0" algn="l">
              <a:lnSpc>
                <a:spcPct val="100000"/>
              </a:lnSpc>
              <a:spcBef>
                <a:spcPts val="0"/>
              </a:spcBef>
              <a:spcAft>
                <a:spcPts val="0"/>
              </a:spcAft>
              <a:buClr>
                <a:srgbClr val="D0D0D0"/>
              </a:buClr>
              <a:buSzPts val="1400"/>
              <a:buFont typeface="Arial"/>
              <a:buAutoNum type="arabicPeriod"/>
            </a:pPr>
            <a:r>
              <a:rPr lang="en-US">
                <a:solidFill>
                  <a:srgbClr val="D0D0D0"/>
                </a:solidFill>
              </a:rPr>
              <a:t>Types of Disclaimer</a:t>
            </a:r>
            <a:endParaRPr b="0" i="0" u="none" cap="none" strike="noStrike">
              <a:solidFill>
                <a:srgbClr val="D0D0D0"/>
              </a:solidFill>
              <a:latin typeface="Arial"/>
              <a:ea typeface="Arial"/>
              <a:cs typeface="Arial"/>
              <a:sym typeface="Arial"/>
            </a:endParaRPr>
          </a:p>
          <a:p>
            <a:pPr indent="-247650" lvl="0" marL="228600" marR="0" rtl="0" algn="l">
              <a:lnSpc>
                <a:spcPct val="100000"/>
              </a:lnSpc>
              <a:spcBef>
                <a:spcPts val="1200"/>
              </a:spcBef>
              <a:spcAft>
                <a:spcPts val="0"/>
              </a:spcAft>
              <a:buClr>
                <a:schemeClr val="dk1"/>
              </a:buClr>
              <a:buSzPts val="1400"/>
              <a:buFont typeface="Arial"/>
              <a:buAutoNum type="arabicPeriod"/>
            </a:pPr>
            <a:r>
              <a:rPr lang="en-US">
                <a:solidFill>
                  <a:schemeClr val="dk1"/>
                </a:solidFill>
              </a:rPr>
              <a:t>Types of Warning</a:t>
            </a:r>
            <a:endParaRPr>
              <a:solidFill>
                <a:schemeClr val="dk1"/>
              </a:solidFill>
            </a:endParaRPr>
          </a:p>
          <a:p>
            <a:pPr indent="-247650" lvl="0" marL="228600" marR="0" rtl="0" algn="l">
              <a:lnSpc>
                <a:spcPct val="100000"/>
              </a:lnSpc>
              <a:spcBef>
                <a:spcPts val="1200"/>
              </a:spcBef>
              <a:spcAft>
                <a:spcPts val="0"/>
              </a:spcAft>
              <a:buClr>
                <a:srgbClr val="D0D0D0"/>
              </a:buClr>
              <a:buSzPts val="1400"/>
              <a:buAutoNum type="arabicPeriod"/>
            </a:pPr>
            <a:r>
              <a:rPr lang="en-US">
                <a:solidFill>
                  <a:srgbClr val="D0D0D0"/>
                </a:solidFill>
              </a:rPr>
              <a:t>Types of Label</a:t>
            </a:r>
            <a:endParaRPr>
              <a:solidFill>
                <a:srgbClr val="D0D0D0"/>
              </a:solidFill>
            </a:endParaRPr>
          </a:p>
          <a:p>
            <a:pPr indent="0" lvl="0" marL="0" marR="0" rtl="0" algn="l">
              <a:lnSpc>
                <a:spcPct val="100000"/>
              </a:lnSpc>
              <a:spcBef>
                <a:spcPts val="1200"/>
              </a:spcBef>
              <a:spcAft>
                <a:spcPts val="1200"/>
              </a:spcAft>
              <a:buNone/>
            </a:pPr>
            <a:r>
              <a:t/>
            </a:r>
            <a:endParaRPr b="0" i="0" u="none" cap="none" strike="noStrike">
              <a:solidFill>
                <a:srgbClr val="D8D8D8"/>
              </a:solidFill>
              <a:latin typeface="Arial"/>
              <a:ea typeface="Arial"/>
              <a:cs typeface="Arial"/>
              <a:sym typeface="Arial"/>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3" name="Shape 723"/>
        <p:cNvGrpSpPr/>
        <p:nvPr/>
      </p:nvGrpSpPr>
      <p:grpSpPr>
        <a:xfrm>
          <a:off x="0" y="0"/>
          <a:ext cx="0" cy="0"/>
          <a:chOff x="0" y="0"/>
          <a:chExt cx="0" cy="0"/>
        </a:xfrm>
      </p:grpSpPr>
      <p:grpSp>
        <p:nvGrpSpPr>
          <p:cNvPr id="724" name="Google Shape;724;g22ee2d48f39_0_224"/>
          <p:cNvGrpSpPr/>
          <p:nvPr/>
        </p:nvGrpSpPr>
        <p:grpSpPr>
          <a:xfrm>
            <a:off x="1373413" y="1110154"/>
            <a:ext cx="442678" cy="431183"/>
            <a:chOff x="877882" y="2787040"/>
            <a:chExt cx="84801" cy="82599"/>
          </a:xfrm>
        </p:grpSpPr>
        <p:sp>
          <p:nvSpPr>
            <p:cNvPr id="725" name="Google Shape;725;g22ee2d48f39_0_224"/>
            <p:cNvSpPr/>
            <p:nvPr/>
          </p:nvSpPr>
          <p:spPr>
            <a:xfrm>
              <a:off x="877882" y="2787040"/>
              <a:ext cx="35965" cy="82599"/>
            </a:xfrm>
            <a:custGeom>
              <a:rect b="b" l="l" r="r" t="t"/>
              <a:pathLst>
                <a:path extrusionOk="0" h="82599" w="35965">
                  <a:moveTo>
                    <a:pt x="28393" y="0"/>
                  </a:moveTo>
                  <a:lnTo>
                    <a:pt x="35965" y="12045"/>
                  </a:lnTo>
                  <a:cubicBezTo>
                    <a:pt x="29655" y="14684"/>
                    <a:pt x="25009" y="18613"/>
                    <a:pt x="22026" y="23833"/>
                  </a:cubicBezTo>
                  <a:cubicBezTo>
                    <a:pt x="19044" y="29053"/>
                    <a:pt x="17380" y="36653"/>
                    <a:pt x="17036" y="46634"/>
                  </a:cubicBezTo>
                  <a:lnTo>
                    <a:pt x="33212" y="46634"/>
                  </a:lnTo>
                  <a:lnTo>
                    <a:pt x="33212" y="82599"/>
                  </a:lnTo>
                  <a:lnTo>
                    <a:pt x="0" y="82599"/>
                  </a:lnTo>
                  <a:lnTo>
                    <a:pt x="0" y="54206"/>
                  </a:lnTo>
                  <a:cubicBezTo>
                    <a:pt x="0" y="38833"/>
                    <a:pt x="1835" y="27705"/>
                    <a:pt x="5507" y="20822"/>
                  </a:cubicBezTo>
                  <a:cubicBezTo>
                    <a:pt x="10325" y="11644"/>
                    <a:pt x="17954" y="4703"/>
                    <a:pt x="28393" y="0"/>
                  </a:cubicBezTo>
                  <a:close/>
                </a:path>
              </a:pathLst>
            </a:cu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726" name="Google Shape;726;g22ee2d48f39_0_224"/>
            <p:cNvSpPr/>
            <p:nvPr/>
          </p:nvSpPr>
          <p:spPr>
            <a:xfrm>
              <a:off x="926717" y="2787040"/>
              <a:ext cx="35966" cy="82599"/>
            </a:xfrm>
            <a:custGeom>
              <a:rect b="b" l="l" r="r" t="t"/>
              <a:pathLst>
                <a:path extrusionOk="0" h="82599" w="35966">
                  <a:moveTo>
                    <a:pt x="28394" y="0"/>
                  </a:moveTo>
                  <a:lnTo>
                    <a:pt x="35966" y="12045"/>
                  </a:lnTo>
                  <a:cubicBezTo>
                    <a:pt x="29656" y="14684"/>
                    <a:pt x="25010" y="18613"/>
                    <a:pt x="22027" y="23833"/>
                  </a:cubicBezTo>
                  <a:cubicBezTo>
                    <a:pt x="19044" y="29053"/>
                    <a:pt x="17381" y="36653"/>
                    <a:pt x="17037" y="46634"/>
                  </a:cubicBezTo>
                  <a:lnTo>
                    <a:pt x="33212" y="46634"/>
                  </a:lnTo>
                  <a:lnTo>
                    <a:pt x="33212" y="82599"/>
                  </a:lnTo>
                  <a:lnTo>
                    <a:pt x="0" y="82599"/>
                  </a:lnTo>
                  <a:lnTo>
                    <a:pt x="0" y="54206"/>
                  </a:lnTo>
                  <a:cubicBezTo>
                    <a:pt x="0" y="38833"/>
                    <a:pt x="1836" y="27705"/>
                    <a:pt x="5507" y="20822"/>
                  </a:cubicBezTo>
                  <a:cubicBezTo>
                    <a:pt x="10325" y="11644"/>
                    <a:pt x="17954" y="4703"/>
                    <a:pt x="28394" y="0"/>
                  </a:cubicBezTo>
                  <a:close/>
                </a:path>
              </a:pathLst>
            </a:cu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grpSp>
      <p:sp>
        <p:nvSpPr>
          <p:cNvPr id="727" name="Google Shape;727;g22ee2d48f39_0_224"/>
          <p:cNvSpPr txBox="1"/>
          <p:nvPr/>
        </p:nvSpPr>
        <p:spPr>
          <a:xfrm>
            <a:off x="1816100" y="1633025"/>
            <a:ext cx="5400600" cy="1385400"/>
          </a:xfrm>
          <a:prstGeom prst="rect">
            <a:avLst/>
          </a:prstGeom>
          <a:noFill/>
          <a:ln>
            <a:noFill/>
          </a:ln>
        </p:spPr>
        <p:txBody>
          <a:bodyPr anchorCtr="0" anchor="ctr" bIns="0" lIns="0" spcFirstLastPara="1" rIns="0" wrap="square" tIns="0">
            <a:spAutoFit/>
          </a:bodyPr>
          <a:lstStyle/>
          <a:p>
            <a:pPr indent="0" lvl="0" marL="0" marR="0" rtl="0" algn="l">
              <a:lnSpc>
                <a:spcPct val="100000"/>
              </a:lnSpc>
              <a:spcBef>
                <a:spcPts val="0"/>
              </a:spcBef>
              <a:spcAft>
                <a:spcPts val="1200"/>
              </a:spcAft>
              <a:buNone/>
            </a:pPr>
            <a:r>
              <a:rPr lang="en-US" sz="1800">
                <a:solidFill>
                  <a:schemeClr val="dk1"/>
                </a:solidFill>
              </a:rPr>
              <a:t>Are a specific variety of content warnings that attempt to forewarn audiences of content that may cause intense physiological and psychological symptoms for people with Post Traumatic Stress Disorder (PTSD) and other anxiety disorders.</a:t>
            </a:r>
            <a:endParaRPr i="0" sz="1800" u="none" cap="none" strike="noStrike">
              <a:solidFill>
                <a:schemeClr val="dk1"/>
              </a:solidFill>
            </a:endParaRPr>
          </a:p>
        </p:txBody>
      </p:sp>
      <p:sp>
        <p:nvSpPr>
          <p:cNvPr id="728" name="Google Shape;728;g22ee2d48f39_0_224"/>
          <p:cNvSpPr txBox="1"/>
          <p:nvPr/>
        </p:nvSpPr>
        <p:spPr>
          <a:xfrm>
            <a:off x="250825" y="268300"/>
            <a:ext cx="6243300" cy="652800"/>
          </a:xfrm>
          <a:prstGeom prst="rect">
            <a:avLst/>
          </a:prstGeom>
          <a:noFill/>
          <a:ln>
            <a:noFill/>
          </a:ln>
        </p:spPr>
        <p:txBody>
          <a:bodyPr anchorCtr="0" anchor="t" bIns="91425" lIns="0" spcFirstLastPara="1" rIns="91425" wrap="square" tIns="0">
            <a:noAutofit/>
          </a:bodyPr>
          <a:lstStyle/>
          <a:p>
            <a:pPr indent="0" lvl="0" marL="0" marR="0" rtl="0" algn="l">
              <a:lnSpc>
                <a:spcPct val="90000"/>
              </a:lnSpc>
              <a:spcBef>
                <a:spcPts val="0"/>
              </a:spcBef>
              <a:spcAft>
                <a:spcPts val="0"/>
              </a:spcAft>
              <a:buClr>
                <a:srgbClr val="000000"/>
              </a:buClr>
              <a:buSzPts val="2200"/>
              <a:buFont typeface="Arial"/>
              <a:buNone/>
            </a:pPr>
            <a:r>
              <a:rPr b="1" lang="en-US" sz="2200">
                <a:solidFill>
                  <a:schemeClr val="dk2"/>
                </a:solidFill>
              </a:rPr>
              <a:t>What is a Trigger Warning?</a:t>
            </a:r>
            <a:endParaRPr b="1" i="0" sz="2200" u="none" cap="none" strike="noStrike">
              <a:solidFill>
                <a:schemeClr val="dk2"/>
              </a:solidFill>
              <a:latin typeface="Arial"/>
              <a:ea typeface="Arial"/>
              <a:cs typeface="Arial"/>
              <a:sym typeface="Arial"/>
            </a:endParaRPr>
          </a:p>
        </p:txBody>
      </p:sp>
      <p:sp>
        <p:nvSpPr>
          <p:cNvPr id="729" name="Google Shape;729;g22ee2d48f39_0_224"/>
          <p:cNvSpPr txBox="1"/>
          <p:nvPr/>
        </p:nvSpPr>
        <p:spPr>
          <a:xfrm>
            <a:off x="6056787" y="268291"/>
            <a:ext cx="2808300" cy="331200"/>
          </a:xfrm>
          <a:prstGeom prst="rect">
            <a:avLst/>
          </a:prstGeom>
          <a:noFill/>
          <a:ln>
            <a:noFill/>
          </a:ln>
        </p:spPr>
        <p:txBody>
          <a:bodyPr anchorCtr="0" anchor="t" bIns="91425" lIns="0" spcFirstLastPara="1" rIns="0" wrap="square" tIns="0">
            <a:noAutofit/>
          </a:bodyPr>
          <a:lstStyle/>
          <a:p>
            <a:pPr indent="0" lvl="0" marL="0" marR="0" rtl="0" algn="r">
              <a:lnSpc>
                <a:spcPct val="90000"/>
              </a:lnSpc>
              <a:spcBef>
                <a:spcPts val="0"/>
              </a:spcBef>
              <a:spcAft>
                <a:spcPts val="0"/>
              </a:spcAft>
              <a:buClr>
                <a:schemeClr val="dk1"/>
              </a:buClr>
              <a:buSzPts val="4400"/>
              <a:buFont typeface="Arial"/>
              <a:buNone/>
            </a:pPr>
            <a:r>
              <a:rPr b="1" lang="en-US" sz="700">
                <a:solidFill>
                  <a:schemeClr val="accent1"/>
                </a:solidFill>
              </a:rPr>
              <a:t>DISCLAIMERS, WARNINGS AND LABELS</a:t>
            </a:r>
            <a:endParaRPr b="1" i="0" sz="100" u="none" cap="none" strike="noStrike">
              <a:solidFill>
                <a:schemeClr val="accent1"/>
              </a:solidFill>
              <a:latin typeface="Arial"/>
              <a:ea typeface="Arial"/>
              <a:cs typeface="Arial"/>
              <a:sym typeface="Arial"/>
            </a:endParaRPr>
          </a:p>
        </p:txBody>
      </p:sp>
      <p:sp>
        <p:nvSpPr>
          <p:cNvPr id="730" name="Google Shape;730;g22ee2d48f39_0_224"/>
          <p:cNvSpPr txBox="1"/>
          <p:nvPr/>
        </p:nvSpPr>
        <p:spPr>
          <a:xfrm>
            <a:off x="250826" y="4479925"/>
            <a:ext cx="7680600" cy="396900"/>
          </a:xfrm>
          <a:prstGeom prst="rect">
            <a:avLst/>
          </a:prstGeom>
          <a:noFill/>
          <a:ln>
            <a:noFill/>
          </a:ln>
        </p:spPr>
        <p:txBody>
          <a:bodyPr anchorCtr="0" anchor="b" bIns="0" lIns="0" spcFirstLastPara="1" rIns="91425" wrap="square" tIns="0">
            <a:noAutofit/>
          </a:bodyPr>
          <a:lstStyle/>
          <a:p>
            <a:pPr indent="0" lvl="0" marL="0" marR="0" rtl="0" algn="l">
              <a:lnSpc>
                <a:spcPct val="100000"/>
              </a:lnSpc>
              <a:spcBef>
                <a:spcPts val="0"/>
              </a:spcBef>
              <a:spcAft>
                <a:spcPts val="0"/>
              </a:spcAft>
              <a:buClr>
                <a:srgbClr val="000000"/>
              </a:buClr>
              <a:buSzPts val="700"/>
              <a:buFont typeface="Arial"/>
              <a:buNone/>
            </a:pPr>
            <a:r>
              <a:rPr b="0" i="0" lang="en-US" sz="700" u="none" cap="none" strike="noStrike">
                <a:solidFill>
                  <a:srgbClr val="000000"/>
                </a:solidFill>
                <a:latin typeface="Arial"/>
                <a:ea typeface="Arial"/>
                <a:cs typeface="Arial"/>
                <a:sym typeface="Arial"/>
              </a:rPr>
              <a:t>Reference: </a:t>
            </a:r>
            <a:r>
              <a:rPr lang="en-US" sz="700"/>
              <a:t>https://www.passivetactics.com/what-is-a-disclaimer-8-types-you-need-to-know/</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4" name="Shape 734"/>
        <p:cNvGrpSpPr/>
        <p:nvPr/>
      </p:nvGrpSpPr>
      <p:grpSpPr>
        <a:xfrm>
          <a:off x="0" y="0"/>
          <a:ext cx="0" cy="0"/>
          <a:chOff x="0" y="0"/>
          <a:chExt cx="0" cy="0"/>
        </a:xfrm>
      </p:grpSpPr>
      <p:sp>
        <p:nvSpPr>
          <p:cNvPr id="735" name="Google Shape;735;g27185231198_0_36"/>
          <p:cNvSpPr txBox="1"/>
          <p:nvPr/>
        </p:nvSpPr>
        <p:spPr>
          <a:xfrm>
            <a:off x="250825" y="268300"/>
            <a:ext cx="7303800" cy="539700"/>
          </a:xfrm>
          <a:prstGeom prst="rect">
            <a:avLst/>
          </a:prstGeom>
          <a:noFill/>
          <a:ln>
            <a:noFill/>
          </a:ln>
        </p:spPr>
        <p:txBody>
          <a:bodyPr anchorCtr="0" anchor="t" bIns="91425" lIns="0" spcFirstLastPara="1" rIns="91425" wrap="square" tIns="0">
            <a:noAutofit/>
          </a:bodyPr>
          <a:lstStyle/>
          <a:p>
            <a:pPr indent="0" lvl="0" marL="0" rtl="0" algn="l">
              <a:lnSpc>
                <a:spcPct val="90000"/>
              </a:lnSpc>
              <a:spcBef>
                <a:spcPts val="0"/>
              </a:spcBef>
              <a:spcAft>
                <a:spcPts val="0"/>
              </a:spcAft>
              <a:buClr>
                <a:schemeClr val="dk1"/>
              </a:buClr>
              <a:buSzPts val="4400"/>
              <a:buFont typeface="Arial"/>
              <a:buNone/>
            </a:pPr>
            <a:r>
              <a:rPr b="1" lang="en-US" sz="2200">
                <a:solidFill>
                  <a:schemeClr val="dk1"/>
                </a:solidFill>
              </a:rPr>
              <a:t>Disclaimers, Terms &amp; Conditions and Warnings…</a:t>
            </a:r>
            <a:endParaRPr b="1" i="0" sz="2200" u="none" cap="none" strike="noStrike">
              <a:solidFill>
                <a:schemeClr val="dk2"/>
              </a:solidFill>
              <a:latin typeface="Arial"/>
              <a:ea typeface="Arial"/>
              <a:cs typeface="Arial"/>
              <a:sym typeface="Arial"/>
            </a:endParaRPr>
          </a:p>
        </p:txBody>
      </p:sp>
      <p:sp>
        <p:nvSpPr>
          <p:cNvPr id="736" name="Google Shape;736;g27185231198_0_36"/>
          <p:cNvSpPr txBox="1"/>
          <p:nvPr/>
        </p:nvSpPr>
        <p:spPr>
          <a:xfrm>
            <a:off x="250825" y="800725"/>
            <a:ext cx="4980900" cy="431700"/>
          </a:xfrm>
          <a:prstGeom prst="rect">
            <a:avLst/>
          </a:prstGeom>
          <a:noFill/>
          <a:ln>
            <a:noFill/>
          </a:ln>
        </p:spPr>
        <p:txBody>
          <a:bodyPr anchorCtr="0" anchor="t" bIns="91425" lIns="0" spcFirstLastPara="1" rIns="91425" wrap="square" tIns="0">
            <a:noAutofit/>
          </a:bodyPr>
          <a:lstStyle/>
          <a:p>
            <a:pPr indent="0" lvl="0" marL="0" rtl="0" algn="l">
              <a:spcBef>
                <a:spcPts val="0"/>
              </a:spcBef>
              <a:spcAft>
                <a:spcPts val="0"/>
              </a:spcAft>
              <a:buNone/>
            </a:pPr>
            <a:r>
              <a:rPr lang="en-US">
                <a:solidFill>
                  <a:srgbClr val="7F7F7F"/>
                </a:solidFill>
              </a:rPr>
              <a:t>Can you find the pages on your institutions website that cover legal disclaimers, terms &amp; conditions and warnings?</a:t>
            </a:r>
            <a:endParaRPr b="0" i="0" sz="1350" u="none" cap="none" strike="noStrike">
              <a:solidFill>
                <a:srgbClr val="898989"/>
              </a:solidFill>
              <a:latin typeface="Arial"/>
              <a:ea typeface="Arial"/>
              <a:cs typeface="Arial"/>
              <a:sym typeface="Arial"/>
            </a:endParaRPr>
          </a:p>
        </p:txBody>
      </p:sp>
      <p:sp>
        <p:nvSpPr>
          <p:cNvPr id="737" name="Google Shape;737;g27185231198_0_36"/>
          <p:cNvSpPr txBox="1"/>
          <p:nvPr/>
        </p:nvSpPr>
        <p:spPr>
          <a:xfrm>
            <a:off x="250825" y="2045375"/>
            <a:ext cx="4980900" cy="2972100"/>
          </a:xfrm>
          <a:prstGeom prst="rect">
            <a:avLst/>
          </a:prstGeom>
          <a:noFill/>
          <a:ln>
            <a:noFill/>
          </a:ln>
        </p:spPr>
        <p:txBody>
          <a:bodyPr anchorCtr="0" anchor="t" bIns="91425" lIns="0" spcFirstLastPara="1" rIns="91425" wrap="square" tIns="91425">
            <a:noAutofit/>
          </a:bodyPr>
          <a:lstStyle/>
          <a:p>
            <a:pPr indent="0" lvl="0" marL="0" rtl="0" algn="l">
              <a:spcBef>
                <a:spcPts val="0"/>
              </a:spcBef>
              <a:spcAft>
                <a:spcPts val="0"/>
              </a:spcAft>
              <a:buNone/>
            </a:pPr>
            <a:r>
              <a:rPr lang="en-US" sz="2000">
                <a:solidFill>
                  <a:schemeClr val="dk1"/>
                </a:solidFill>
              </a:rPr>
              <a:t>When you have found yours, try to find those of a sister institution.</a:t>
            </a:r>
            <a:endParaRPr sz="2000">
              <a:solidFill>
                <a:schemeClr val="dk1"/>
              </a:solidFill>
            </a:endParaRPr>
          </a:p>
          <a:p>
            <a:pPr indent="0" lvl="0" marL="0" marR="0" rtl="0" algn="l">
              <a:lnSpc>
                <a:spcPct val="100000"/>
              </a:lnSpc>
              <a:spcBef>
                <a:spcPts val="0"/>
              </a:spcBef>
              <a:spcAft>
                <a:spcPts val="0"/>
              </a:spcAft>
              <a:buNone/>
            </a:pPr>
            <a:r>
              <a:t/>
            </a:r>
            <a:endParaRPr>
              <a:solidFill>
                <a:srgbClr val="0F0F14"/>
              </a:solidFill>
            </a:endParaRPr>
          </a:p>
          <a:p>
            <a:pPr indent="-330200" lvl="0" marL="685800" rtl="0" algn="l">
              <a:lnSpc>
                <a:spcPct val="150000"/>
              </a:lnSpc>
              <a:spcBef>
                <a:spcPts val="900"/>
              </a:spcBef>
              <a:spcAft>
                <a:spcPts val="0"/>
              </a:spcAft>
              <a:buClr>
                <a:schemeClr val="dk1"/>
              </a:buClr>
              <a:buSzPts val="1600"/>
              <a:buAutoNum type="arabicPeriod"/>
            </a:pPr>
            <a:r>
              <a:rPr lang="en-US" sz="1600">
                <a:solidFill>
                  <a:schemeClr val="dk1"/>
                </a:solidFill>
              </a:rPr>
              <a:t>What is similar?</a:t>
            </a:r>
            <a:endParaRPr sz="1600">
              <a:solidFill>
                <a:schemeClr val="dk1"/>
              </a:solidFill>
            </a:endParaRPr>
          </a:p>
          <a:p>
            <a:pPr indent="-330200" lvl="0" marL="685800" rtl="0" algn="l">
              <a:lnSpc>
                <a:spcPct val="150000"/>
              </a:lnSpc>
              <a:spcBef>
                <a:spcPts val="0"/>
              </a:spcBef>
              <a:spcAft>
                <a:spcPts val="0"/>
              </a:spcAft>
              <a:buClr>
                <a:schemeClr val="dk1"/>
              </a:buClr>
              <a:buSzPts val="1600"/>
              <a:buAutoNum type="arabicPeriod"/>
            </a:pPr>
            <a:r>
              <a:rPr lang="en-US" sz="1600">
                <a:solidFill>
                  <a:schemeClr val="dk1"/>
                </a:solidFill>
              </a:rPr>
              <a:t>What is different?</a:t>
            </a:r>
            <a:endParaRPr sz="1600">
              <a:solidFill>
                <a:schemeClr val="dk1"/>
              </a:solidFill>
            </a:endParaRPr>
          </a:p>
          <a:p>
            <a:pPr indent="0" lvl="0" marL="0" rtl="0" algn="l">
              <a:lnSpc>
                <a:spcPct val="150000"/>
              </a:lnSpc>
              <a:spcBef>
                <a:spcPts val="900"/>
              </a:spcBef>
              <a:spcAft>
                <a:spcPts val="0"/>
              </a:spcAft>
              <a:buNone/>
            </a:pPr>
            <a:r>
              <a:t/>
            </a:r>
            <a:endParaRPr>
              <a:solidFill>
                <a:srgbClr val="0F0F14"/>
              </a:solidFill>
            </a:endParaRPr>
          </a:p>
          <a:p>
            <a:pPr indent="0" lvl="0" marL="0" marR="0" rtl="0" algn="l">
              <a:lnSpc>
                <a:spcPct val="150000"/>
              </a:lnSpc>
              <a:spcBef>
                <a:spcPts val="900"/>
              </a:spcBef>
              <a:spcAft>
                <a:spcPts val="0"/>
              </a:spcAft>
              <a:buNone/>
            </a:pPr>
            <a:r>
              <a:t/>
            </a:r>
            <a:endParaRPr sz="1300">
              <a:solidFill>
                <a:srgbClr val="0F0F14"/>
              </a:solidFill>
            </a:endParaRPr>
          </a:p>
          <a:p>
            <a:pPr indent="0" lvl="0" marL="0" marR="0" rtl="0" algn="l">
              <a:lnSpc>
                <a:spcPct val="150000"/>
              </a:lnSpc>
              <a:spcBef>
                <a:spcPts val="900"/>
              </a:spcBef>
              <a:spcAft>
                <a:spcPts val="0"/>
              </a:spcAft>
              <a:buNone/>
            </a:pPr>
            <a:r>
              <a:t/>
            </a:r>
            <a:endParaRPr sz="1300">
              <a:solidFill>
                <a:srgbClr val="0F0F14"/>
              </a:solidFill>
            </a:endParaRPr>
          </a:p>
        </p:txBody>
      </p:sp>
      <p:pic>
        <p:nvPicPr>
          <p:cNvPr id="738" name="Google Shape;738;g27185231198_0_36"/>
          <p:cNvPicPr preferRelativeResize="0"/>
          <p:nvPr/>
        </p:nvPicPr>
        <p:blipFill rotWithShape="1">
          <a:blip r:embed="rId3">
            <a:alphaModFix/>
          </a:blip>
          <a:srcRect b="0" l="26897" r="7878" t="0"/>
          <a:stretch/>
        </p:blipFill>
        <p:spPr>
          <a:xfrm>
            <a:off x="5481350" y="1139650"/>
            <a:ext cx="3132374" cy="3134076"/>
          </a:xfrm>
          <a:prstGeom prst="rect">
            <a:avLst/>
          </a:prstGeom>
          <a:noFill/>
          <a:ln>
            <a:noFill/>
          </a:ln>
          <a:effectLst>
            <a:outerShdw blurRad="127000" rotWithShape="0" algn="tl" dir="2700000" dist="50800">
              <a:srgbClr val="000000">
                <a:alpha val="40000"/>
              </a:srgbClr>
            </a:outerShdw>
          </a:effectLst>
        </p:spPr>
      </p:pic>
      <p:sp>
        <p:nvSpPr>
          <p:cNvPr id="739" name="Google Shape;739;g27185231198_0_36"/>
          <p:cNvSpPr txBox="1"/>
          <p:nvPr/>
        </p:nvSpPr>
        <p:spPr>
          <a:xfrm>
            <a:off x="250825" y="1311326"/>
            <a:ext cx="2160600" cy="539700"/>
          </a:xfrm>
          <a:prstGeom prst="rect">
            <a:avLst/>
          </a:prstGeom>
          <a:noFill/>
          <a:ln>
            <a:noFill/>
          </a:ln>
        </p:spPr>
        <p:txBody>
          <a:bodyPr anchorCtr="0" anchor="b" bIns="91425" lIns="0" spcFirstLastPara="1" rIns="91425" wrap="square" tIns="91425">
            <a:noAutofit/>
          </a:bodyPr>
          <a:lstStyle/>
          <a:p>
            <a:pPr indent="0" lvl="0" marL="0" marR="0" rtl="0" algn="l">
              <a:lnSpc>
                <a:spcPct val="90000"/>
              </a:lnSpc>
              <a:spcBef>
                <a:spcPts val="0"/>
              </a:spcBef>
              <a:spcAft>
                <a:spcPts val="0"/>
              </a:spcAft>
              <a:buClr>
                <a:srgbClr val="0F0F14"/>
              </a:buClr>
              <a:buSzPts val="4400"/>
              <a:buFont typeface="Arial"/>
              <a:buNone/>
            </a:pPr>
            <a:r>
              <a:rPr b="1" lang="en-US" sz="2200">
                <a:solidFill>
                  <a:srgbClr val="0F0F14"/>
                </a:solidFill>
              </a:rPr>
              <a:t>Exercise 4</a:t>
            </a:r>
            <a:endParaRPr b="0" i="0" sz="2200" u="none" cap="none" strike="noStrike">
              <a:solidFill>
                <a:srgbClr val="0F0F14"/>
              </a:solidFill>
              <a:latin typeface="Arial"/>
              <a:ea typeface="Arial"/>
              <a:cs typeface="Arial"/>
              <a:sym typeface="Arial"/>
            </a:endParaRPr>
          </a:p>
        </p:txBody>
      </p:sp>
      <p:sp>
        <p:nvSpPr>
          <p:cNvPr id="740" name="Google Shape;740;g27185231198_0_36"/>
          <p:cNvSpPr txBox="1"/>
          <p:nvPr/>
        </p:nvSpPr>
        <p:spPr>
          <a:xfrm>
            <a:off x="2947300" y="4639600"/>
            <a:ext cx="5758500" cy="3231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US" sz="900"/>
              <a:t>image: </a:t>
            </a:r>
            <a:r>
              <a:rPr lang="en-US" sz="900"/>
              <a:t>https://www.publicdomainpictures.net/pictures/230000/velka/safety-warning.jpg</a:t>
            </a:r>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4" name="Shape 744"/>
        <p:cNvGrpSpPr/>
        <p:nvPr/>
      </p:nvGrpSpPr>
      <p:grpSpPr>
        <a:xfrm>
          <a:off x="0" y="0"/>
          <a:ext cx="0" cy="0"/>
          <a:chOff x="0" y="0"/>
          <a:chExt cx="0" cy="0"/>
        </a:xfrm>
      </p:grpSpPr>
      <p:sp>
        <p:nvSpPr>
          <p:cNvPr id="745" name="Google Shape;745;g22ee2d48f39_0_234"/>
          <p:cNvSpPr txBox="1"/>
          <p:nvPr/>
        </p:nvSpPr>
        <p:spPr>
          <a:xfrm>
            <a:off x="250825" y="3478909"/>
            <a:ext cx="2592900" cy="1398000"/>
          </a:xfrm>
          <a:prstGeom prst="rect">
            <a:avLst/>
          </a:prstGeom>
          <a:noFill/>
          <a:ln>
            <a:noFill/>
          </a:ln>
        </p:spPr>
        <p:txBody>
          <a:bodyPr anchorCtr="0" anchor="t" bIns="91425" lIns="0" spcFirstLastPara="1" rIns="91425" wrap="square" tIns="91425">
            <a:noAutofit/>
          </a:bodyPr>
          <a:lstStyle/>
          <a:p>
            <a:pPr indent="0" lvl="0" marL="0" marR="0" rtl="0" algn="l">
              <a:lnSpc>
                <a:spcPct val="100000"/>
              </a:lnSpc>
              <a:spcBef>
                <a:spcPts val="0"/>
              </a:spcBef>
              <a:spcAft>
                <a:spcPts val="0"/>
              </a:spcAft>
              <a:buClr>
                <a:srgbClr val="000000"/>
              </a:buClr>
              <a:buSzPts val="1000"/>
              <a:buFont typeface="Arial"/>
              <a:buNone/>
            </a:pPr>
            <a:r>
              <a:rPr lang="en-US" sz="800">
                <a:solidFill>
                  <a:srgbClr val="44474A"/>
                </a:solidFill>
                <a:highlight>
                  <a:srgbClr val="FFFFFF"/>
                </a:highlight>
              </a:rPr>
              <a:t>Mukurtu (MOOK-oo-too) is a grassroots project aiming to empower communities to manage, share, and exchange their digital heritage in culturally relevant and ethically-minded ways. </a:t>
            </a:r>
            <a:endParaRPr sz="800">
              <a:solidFill>
                <a:srgbClr val="44474A"/>
              </a:solidFill>
              <a:highlight>
                <a:srgbClr val="FFFFFF"/>
              </a:highlight>
            </a:endParaRPr>
          </a:p>
          <a:p>
            <a:pPr indent="0" lvl="0" marL="0" marR="0" rtl="0" algn="l">
              <a:lnSpc>
                <a:spcPct val="100000"/>
              </a:lnSpc>
              <a:spcBef>
                <a:spcPts val="1200"/>
              </a:spcBef>
              <a:spcAft>
                <a:spcPts val="1200"/>
              </a:spcAft>
              <a:buClr>
                <a:srgbClr val="000000"/>
              </a:buClr>
              <a:buSzPts val="1000"/>
              <a:buFont typeface="Arial"/>
              <a:buNone/>
            </a:pPr>
            <a:r>
              <a:rPr lang="en-US" sz="800">
                <a:solidFill>
                  <a:srgbClr val="44474A"/>
                </a:solidFill>
                <a:highlight>
                  <a:srgbClr val="FFFFFF"/>
                </a:highlight>
              </a:rPr>
              <a:t>We are committed to maintaining an open, community-driven approach to Mukurtu’s continued development. Our first priority is to help build a platform that fosters relationships of respect and trust.</a:t>
            </a:r>
            <a:endParaRPr i="0" sz="800" u="none" cap="none" strike="noStrike">
              <a:solidFill>
                <a:srgbClr val="44474A"/>
              </a:solidFill>
            </a:endParaRPr>
          </a:p>
        </p:txBody>
      </p:sp>
      <p:sp>
        <p:nvSpPr>
          <p:cNvPr id="746" name="Google Shape;746;g22ee2d48f39_0_234"/>
          <p:cNvSpPr txBox="1"/>
          <p:nvPr/>
        </p:nvSpPr>
        <p:spPr>
          <a:xfrm>
            <a:off x="250826" y="2922302"/>
            <a:ext cx="2592900" cy="556500"/>
          </a:xfrm>
          <a:prstGeom prst="rect">
            <a:avLst/>
          </a:prstGeom>
          <a:noFill/>
          <a:ln>
            <a:noFill/>
          </a:ln>
        </p:spPr>
        <p:txBody>
          <a:bodyPr anchorCtr="0" anchor="t" bIns="91425" lIns="0" spcFirstLastPara="1" rIns="91425" wrap="square" tIns="91425">
            <a:noAutofit/>
          </a:bodyPr>
          <a:lstStyle/>
          <a:p>
            <a:pPr indent="0" lvl="0" marL="0" marR="0" rtl="0" algn="l">
              <a:lnSpc>
                <a:spcPct val="100000"/>
              </a:lnSpc>
              <a:spcBef>
                <a:spcPts val="0"/>
              </a:spcBef>
              <a:spcAft>
                <a:spcPts val="1200"/>
              </a:spcAft>
              <a:buClr>
                <a:srgbClr val="000000"/>
              </a:buClr>
              <a:buSzPts val="1400"/>
              <a:buFont typeface="Arial"/>
              <a:buNone/>
            </a:pPr>
            <a:r>
              <a:rPr lang="en-US">
                <a:solidFill>
                  <a:schemeClr val="dk1"/>
                </a:solidFill>
              </a:rPr>
              <a:t>Mukurtu</a:t>
            </a:r>
            <a:br>
              <a:rPr b="0" i="0" lang="en-US" sz="1400" u="none" cap="none" strike="noStrike">
                <a:solidFill>
                  <a:schemeClr val="dk1"/>
                </a:solidFill>
                <a:latin typeface="Arial"/>
                <a:ea typeface="Arial"/>
                <a:cs typeface="Arial"/>
                <a:sym typeface="Arial"/>
              </a:rPr>
            </a:br>
            <a:r>
              <a:rPr b="1" lang="en-US">
                <a:solidFill>
                  <a:schemeClr val="accent1"/>
                </a:solidFill>
              </a:rPr>
              <a:t>https://mukurtu.org/</a:t>
            </a:r>
            <a:endParaRPr b="0" i="0" sz="1400" u="none" cap="none" strike="noStrike">
              <a:solidFill>
                <a:srgbClr val="000000"/>
              </a:solidFill>
              <a:latin typeface="Arial"/>
              <a:ea typeface="Arial"/>
              <a:cs typeface="Arial"/>
              <a:sym typeface="Arial"/>
            </a:endParaRPr>
          </a:p>
        </p:txBody>
      </p:sp>
      <p:sp>
        <p:nvSpPr>
          <p:cNvPr id="747" name="Google Shape;747;g22ee2d48f39_0_234"/>
          <p:cNvSpPr txBox="1"/>
          <p:nvPr/>
        </p:nvSpPr>
        <p:spPr>
          <a:xfrm>
            <a:off x="3269150" y="3478909"/>
            <a:ext cx="2592900" cy="1398000"/>
          </a:xfrm>
          <a:prstGeom prst="rect">
            <a:avLst/>
          </a:prstGeom>
          <a:noFill/>
          <a:ln>
            <a:noFill/>
          </a:ln>
        </p:spPr>
        <p:txBody>
          <a:bodyPr anchorCtr="0" anchor="t" bIns="91425" lIns="0" spcFirstLastPara="1" rIns="91425" wrap="square" tIns="91425">
            <a:noAutofit/>
          </a:bodyPr>
          <a:lstStyle/>
          <a:p>
            <a:pPr indent="0" lvl="0" marL="0" marR="0" rtl="0" algn="l">
              <a:lnSpc>
                <a:spcPct val="100000"/>
              </a:lnSpc>
              <a:spcBef>
                <a:spcPts val="0"/>
              </a:spcBef>
              <a:spcAft>
                <a:spcPts val="0"/>
              </a:spcAft>
              <a:buClr>
                <a:srgbClr val="000000"/>
              </a:buClr>
              <a:buSzPts val="1000"/>
              <a:buFont typeface="Arial"/>
              <a:buNone/>
            </a:pPr>
            <a:r>
              <a:rPr lang="en-US" sz="800">
                <a:solidFill>
                  <a:srgbClr val="44474A"/>
                </a:solidFill>
                <a:highlight>
                  <a:srgbClr val="FFFFFF"/>
                </a:highlight>
              </a:rPr>
              <a:t>Local Contexts is a global initiative that supports Indigenous communities with tools that attribute cultural authority of heritage and data. </a:t>
            </a:r>
            <a:endParaRPr sz="800">
              <a:solidFill>
                <a:srgbClr val="44474A"/>
              </a:solidFill>
              <a:highlight>
                <a:srgbClr val="FFFFFF"/>
              </a:highlight>
            </a:endParaRPr>
          </a:p>
          <a:p>
            <a:pPr indent="0" lvl="0" marL="0" marR="0" rtl="0" algn="l">
              <a:lnSpc>
                <a:spcPct val="100000"/>
              </a:lnSpc>
              <a:spcBef>
                <a:spcPts val="1200"/>
              </a:spcBef>
              <a:spcAft>
                <a:spcPts val="1200"/>
              </a:spcAft>
              <a:buClr>
                <a:srgbClr val="000000"/>
              </a:buClr>
              <a:buSzPts val="1000"/>
              <a:buFont typeface="Arial"/>
              <a:buNone/>
            </a:pPr>
            <a:r>
              <a:rPr lang="en-US" sz="800">
                <a:solidFill>
                  <a:srgbClr val="44474A"/>
                </a:solidFill>
                <a:highlight>
                  <a:srgbClr val="FFFFFF"/>
                </a:highlight>
              </a:rPr>
              <a:t>By focusing on Indigenous Cultural and Intellectual Property and Indigenous Data Sovereignty, Local Contexts helps Indigenous communities repatriate knowledge and gain control over how their data is collected, managed, displayed, accessed, and used in the future.</a:t>
            </a:r>
            <a:endParaRPr i="0" sz="600" u="none" cap="none" strike="noStrike">
              <a:solidFill>
                <a:srgbClr val="44474A"/>
              </a:solidFill>
            </a:endParaRPr>
          </a:p>
        </p:txBody>
      </p:sp>
      <p:sp>
        <p:nvSpPr>
          <p:cNvPr id="748" name="Google Shape;748;g22ee2d48f39_0_234"/>
          <p:cNvSpPr txBox="1"/>
          <p:nvPr/>
        </p:nvSpPr>
        <p:spPr>
          <a:xfrm>
            <a:off x="3269151" y="2922302"/>
            <a:ext cx="2592900" cy="556500"/>
          </a:xfrm>
          <a:prstGeom prst="rect">
            <a:avLst/>
          </a:prstGeom>
          <a:noFill/>
          <a:ln>
            <a:noFill/>
          </a:ln>
        </p:spPr>
        <p:txBody>
          <a:bodyPr anchorCtr="0" anchor="t" bIns="91425" lIns="0" spcFirstLastPara="1" rIns="91425" wrap="square" tIns="91425">
            <a:noAutofit/>
          </a:bodyPr>
          <a:lstStyle/>
          <a:p>
            <a:pPr indent="0" lvl="0" marL="0" marR="0" rtl="0" algn="l">
              <a:lnSpc>
                <a:spcPct val="100000"/>
              </a:lnSpc>
              <a:spcBef>
                <a:spcPts val="0"/>
              </a:spcBef>
              <a:spcAft>
                <a:spcPts val="1200"/>
              </a:spcAft>
              <a:buClr>
                <a:srgbClr val="000000"/>
              </a:buClr>
              <a:buSzPts val="1400"/>
              <a:buFont typeface="Arial"/>
              <a:buNone/>
            </a:pPr>
            <a:r>
              <a:rPr lang="en-US">
                <a:solidFill>
                  <a:schemeClr val="dk1"/>
                </a:solidFill>
              </a:rPr>
              <a:t>Local Contexts</a:t>
            </a:r>
            <a:br>
              <a:rPr b="0" i="0" lang="en-US" sz="1400" u="none" cap="none" strike="noStrike">
                <a:solidFill>
                  <a:schemeClr val="dk1"/>
                </a:solidFill>
                <a:latin typeface="Arial"/>
                <a:ea typeface="Arial"/>
                <a:cs typeface="Arial"/>
                <a:sym typeface="Arial"/>
              </a:rPr>
            </a:br>
            <a:r>
              <a:rPr b="1" lang="en-US">
                <a:solidFill>
                  <a:schemeClr val="accent1"/>
                </a:solidFill>
              </a:rPr>
              <a:t>https://localcontexts.org/</a:t>
            </a:r>
            <a:endParaRPr b="0" i="0" sz="1400" u="none" cap="none" strike="noStrike">
              <a:solidFill>
                <a:srgbClr val="000000"/>
              </a:solidFill>
              <a:latin typeface="Arial"/>
              <a:ea typeface="Arial"/>
              <a:cs typeface="Arial"/>
              <a:sym typeface="Arial"/>
            </a:endParaRPr>
          </a:p>
        </p:txBody>
      </p:sp>
      <p:sp>
        <p:nvSpPr>
          <p:cNvPr id="749" name="Google Shape;749;g22ee2d48f39_0_234"/>
          <p:cNvSpPr txBox="1"/>
          <p:nvPr/>
        </p:nvSpPr>
        <p:spPr>
          <a:xfrm>
            <a:off x="6291400" y="3478898"/>
            <a:ext cx="2592900" cy="1398000"/>
          </a:xfrm>
          <a:prstGeom prst="rect">
            <a:avLst/>
          </a:prstGeom>
          <a:noFill/>
          <a:ln>
            <a:noFill/>
          </a:ln>
        </p:spPr>
        <p:txBody>
          <a:bodyPr anchorCtr="0" anchor="t" bIns="91425" lIns="0" spcFirstLastPara="1" rIns="91425" wrap="square" tIns="91425">
            <a:noAutofit/>
          </a:bodyPr>
          <a:lstStyle/>
          <a:p>
            <a:pPr indent="-107950" lvl="0" marL="114300" rtl="0" algn="l">
              <a:lnSpc>
                <a:spcPct val="100000"/>
              </a:lnSpc>
              <a:spcBef>
                <a:spcPts val="0"/>
              </a:spcBef>
              <a:spcAft>
                <a:spcPts val="0"/>
              </a:spcAft>
              <a:buSzPts val="800"/>
              <a:buChar char="●"/>
            </a:pPr>
            <a:r>
              <a:rPr lang="en-US" sz="800">
                <a:highlight>
                  <a:srgbClr val="FFFFFF"/>
                </a:highlight>
              </a:rPr>
              <a:t>Advancing Indigenous Data Sovereignty &amp; Governance</a:t>
            </a:r>
            <a:endParaRPr sz="800">
              <a:highlight>
                <a:srgbClr val="FFFFFF"/>
              </a:highlight>
            </a:endParaRPr>
          </a:p>
          <a:p>
            <a:pPr indent="-107950" lvl="0" marL="114300" rtl="0" algn="l">
              <a:lnSpc>
                <a:spcPct val="100000"/>
              </a:lnSpc>
              <a:spcBef>
                <a:spcPts val="0"/>
              </a:spcBef>
              <a:spcAft>
                <a:spcPts val="0"/>
              </a:spcAft>
              <a:buSzPts val="800"/>
              <a:buChar char="●"/>
            </a:pPr>
            <a:r>
              <a:rPr lang="en-US" sz="800">
                <a:highlight>
                  <a:srgbClr val="FFFFFF"/>
                </a:highlight>
              </a:rPr>
              <a:t>Asserting Indigenous Peoples rights and interests in data</a:t>
            </a:r>
            <a:endParaRPr sz="800">
              <a:highlight>
                <a:srgbClr val="FFFFFF"/>
              </a:highlight>
            </a:endParaRPr>
          </a:p>
          <a:p>
            <a:pPr indent="-107950" lvl="0" marL="114300" rtl="0" algn="l">
              <a:lnSpc>
                <a:spcPct val="100000"/>
              </a:lnSpc>
              <a:spcBef>
                <a:spcPts val="0"/>
              </a:spcBef>
              <a:spcAft>
                <a:spcPts val="0"/>
              </a:spcAft>
              <a:buSzPts val="800"/>
              <a:buChar char="●"/>
            </a:pPr>
            <a:r>
              <a:rPr lang="en-US" sz="800">
                <a:highlight>
                  <a:srgbClr val="FFFFFF"/>
                </a:highlight>
              </a:rPr>
              <a:t>Advocating for data for the self-determined wellbeing of Indigenous Peoples</a:t>
            </a:r>
            <a:endParaRPr sz="800">
              <a:highlight>
                <a:srgbClr val="FFFFFF"/>
              </a:highlight>
            </a:endParaRPr>
          </a:p>
          <a:p>
            <a:pPr indent="-107950" lvl="0" marL="114300" rtl="0" algn="l">
              <a:lnSpc>
                <a:spcPct val="100000"/>
              </a:lnSpc>
              <a:spcBef>
                <a:spcPts val="0"/>
              </a:spcBef>
              <a:spcAft>
                <a:spcPts val="0"/>
              </a:spcAft>
              <a:buSzPts val="800"/>
              <a:buChar char="●"/>
            </a:pPr>
            <a:r>
              <a:rPr lang="en-US" sz="800">
                <a:highlight>
                  <a:srgbClr val="FFFFFF"/>
                </a:highlight>
              </a:rPr>
              <a:t>Reinforcing the rights to engage in decision-making in accordance with Indigenous values and collective interests</a:t>
            </a:r>
            <a:endParaRPr sz="800">
              <a:highlight>
                <a:srgbClr val="FFFFFF"/>
              </a:highlight>
            </a:endParaRPr>
          </a:p>
          <a:p>
            <a:pPr indent="-114300" lvl="0" marL="57150" marR="0" rtl="0" algn="l">
              <a:lnSpc>
                <a:spcPct val="100000"/>
              </a:lnSpc>
              <a:spcBef>
                <a:spcPts val="0"/>
              </a:spcBef>
              <a:spcAft>
                <a:spcPts val="1200"/>
              </a:spcAft>
              <a:buNone/>
            </a:pPr>
            <a:r>
              <a:t/>
            </a:r>
            <a:endParaRPr sz="1000">
              <a:solidFill>
                <a:schemeClr val="dk1"/>
              </a:solidFill>
            </a:endParaRPr>
          </a:p>
        </p:txBody>
      </p:sp>
      <p:sp>
        <p:nvSpPr>
          <p:cNvPr id="750" name="Google Shape;750;g22ee2d48f39_0_234"/>
          <p:cNvSpPr txBox="1"/>
          <p:nvPr/>
        </p:nvSpPr>
        <p:spPr>
          <a:xfrm>
            <a:off x="6291408" y="2922302"/>
            <a:ext cx="2592900" cy="556500"/>
          </a:xfrm>
          <a:prstGeom prst="rect">
            <a:avLst/>
          </a:prstGeom>
          <a:noFill/>
          <a:ln>
            <a:noFill/>
          </a:ln>
        </p:spPr>
        <p:txBody>
          <a:bodyPr anchorCtr="0" anchor="t" bIns="91425" lIns="0" spcFirstLastPara="1" rIns="91425" wrap="square" tIns="91425">
            <a:noAutofit/>
          </a:bodyPr>
          <a:lstStyle/>
          <a:p>
            <a:pPr indent="0" lvl="0" marL="0" marR="0" rtl="0" algn="l">
              <a:lnSpc>
                <a:spcPct val="100000"/>
              </a:lnSpc>
              <a:spcBef>
                <a:spcPts val="0"/>
              </a:spcBef>
              <a:spcAft>
                <a:spcPts val="1200"/>
              </a:spcAft>
              <a:buClr>
                <a:srgbClr val="000000"/>
              </a:buClr>
              <a:buSzPts val="1400"/>
              <a:buFont typeface="Arial"/>
              <a:buNone/>
            </a:pPr>
            <a:r>
              <a:rPr lang="en-US" sz="1300">
                <a:solidFill>
                  <a:schemeClr val="dk1"/>
                </a:solidFill>
              </a:rPr>
              <a:t>Global Indigenous Data Alliance</a:t>
            </a:r>
            <a:r>
              <a:rPr lang="en-US">
                <a:solidFill>
                  <a:schemeClr val="dk1"/>
                </a:solidFill>
              </a:rPr>
              <a:t> </a:t>
            </a:r>
            <a:r>
              <a:rPr b="1" lang="en-US">
                <a:solidFill>
                  <a:schemeClr val="accent1"/>
                </a:solidFill>
              </a:rPr>
              <a:t>https://www.gida-global.org/</a:t>
            </a:r>
            <a:endParaRPr b="0" i="0" sz="1400" u="none" cap="none" strike="noStrike">
              <a:solidFill>
                <a:srgbClr val="000000"/>
              </a:solidFill>
              <a:latin typeface="Arial"/>
              <a:ea typeface="Arial"/>
              <a:cs typeface="Arial"/>
              <a:sym typeface="Arial"/>
            </a:endParaRPr>
          </a:p>
        </p:txBody>
      </p:sp>
      <p:sp>
        <p:nvSpPr>
          <p:cNvPr id="751" name="Google Shape;751;g22ee2d48f39_0_234"/>
          <p:cNvSpPr txBox="1"/>
          <p:nvPr/>
        </p:nvSpPr>
        <p:spPr>
          <a:xfrm>
            <a:off x="250825" y="268300"/>
            <a:ext cx="7303800" cy="539700"/>
          </a:xfrm>
          <a:prstGeom prst="rect">
            <a:avLst/>
          </a:prstGeom>
          <a:noFill/>
          <a:ln>
            <a:noFill/>
          </a:ln>
        </p:spPr>
        <p:txBody>
          <a:bodyPr anchorCtr="0" anchor="t" bIns="91425" lIns="0" spcFirstLastPara="1" rIns="91425" wrap="square" tIns="0">
            <a:noAutofit/>
          </a:bodyPr>
          <a:lstStyle/>
          <a:p>
            <a:pPr indent="0" lvl="0" marL="0" marR="0" rtl="0" algn="l">
              <a:lnSpc>
                <a:spcPct val="90000"/>
              </a:lnSpc>
              <a:spcBef>
                <a:spcPts val="0"/>
              </a:spcBef>
              <a:spcAft>
                <a:spcPts val="0"/>
              </a:spcAft>
              <a:buClr>
                <a:schemeClr val="dk1"/>
              </a:buClr>
              <a:buSzPts val="4400"/>
              <a:buFont typeface="Arial"/>
              <a:buNone/>
            </a:pPr>
            <a:r>
              <a:rPr b="1" lang="en-US" sz="2200">
                <a:solidFill>
                  <a:schemeClr val="dk2"/>
                </a:solidFill>
              </a:rPr>
              <a:t>Types of Label </a:t>
            </a:r>
            <a:endParaRPr b="1" i="0" sz="2200" u="none" cap="none" strike="noStrike">
              <a:solidFill>
                <a:schemeClr val="dk2"/>
              </a:solidFill>
              <a:latin typeface="Arial"/>
              <a:ea typeface="Arial"/>
              <a:cs typeface="Arial"/>
              <a:sym typeface="Arial"/>
            </a:endParaRPr>
          </a:p>
        </p:txBody>
      </p:sp>
      <p:sp>
        <p:nvSpPr>
          <p:cNvPr id="752" name="Google Shape;752;g22ee2d48f39_0_234"/>
          <p:cNvSpPr txBox="1"/>
          <p:nvPr/>
        </p:nvSpPr>
        <p:spPr>
          <a:xfrm>
            <a:off x="250826" y="800734"/>
            <a:ext cx="6481800" cy="431700"/>
          </a:xfrm>
          <a:prstGeom prst="rect">
            <a:avLst/>
          </a:prstGeom>
          <a:noFill/>
          <a:ln>
            <a:noFill/>
          </a:ln>
        </p:spPr>
        <p:txBody>
          <a:bodyPr anchorCtr="0" anchor="t" bIns="91425" lIns="0" spcFirstLastPara="1" rIns="91425" wrap="square" tIns="0">
            <a:noAutofit/>
          </a:bodyPr>
          <a:lstStyle/>
          <a:p>
            <a:pPr indent="0" lvl="0" marL="0" marR="0" rtl="0" algn="l">
              <a:lnSpc>
                <a:spcPct val="100000"/>
              </a:lnSpc>
              <a:spcBef>
                <a:spcPts val="0"/>
              </a:spcBef>
              <a:spcAft>
                <a:spcPts val="0"/>
              </a:spcAft>
              <a:buClr>
                <a:schemeClr val="dk1"/>
              </a:buClr>
              <a:buSzPts val="2000"/>
              <a:buFont typeface="Arial"/>
              <a:buNone/>
            </a:pPr>
            <a:r>
              <a:rPr lang="en-US">
                <a:solidFill>
                  <a:srgbClr val="7F7F7F"/>
                </a:solidFill>
              </a:rPr>
              <a:t>Initiatives in the cultural data space</a:t>
            </a:r>
            <a:endParaRPr b="0" i="0" sz="1050" u="none" cap="none" strike="noStrike">
              <a:solidFill>
                <a:srgbClr val="7F7F7F"/>
              </a:solidFill>
              <a:latin typeface="Arial"/>
              <a:ea typeface="Arial"/>
              <a:cs typeface="Arial"/>
              <a:sym typeface="Arial"/>
            </a:endParaRPr>
          </a:p>
        </p:txBody>
      </p:sp>
      <p:pic>
        <p:nvPicPr>
          <p:cNvPr id="753" name="Google Shape;753;g22ee2d48f39_0_234"/>
          <p:cNvPicPr preferRelativeResize="0"/>
          <p:nvPr/>
        </p:nvPicPr>
        <p:blipFill rotWithShape="1">
          <a:blip r:embed="rId3">
            <a:alphaModFix/>
          </a:blip>
          <a:srcRect b="-4809" l="11253" r="11245" t="4810"/>
          <a:stretch/>
        </p:blipFill>
        <p:spPr>
          <a:xfrm>
            <a:off x="246901" y="1311275"/>
            <a:ext cx="2592998" cy="1584327"/>
          </a:xfrm>
          <a:prstGeom prst="rect">
            <a:avLst/>
          </a:prstGeom>
          <a:noFill/>
          <a:ln>
            <a:noFill/>
          </a:ln>
        </p:spPr>
      </p:pic>
      <p:pic>
        <p:nvPicPr>
          <p:cNvPr id="754" name="Google Shape;754;g22ee2d48f39_0_234"/>
          <p:cNvPicPr preferRelativeResize="0"/>
          <p:nvPr/>
        </p:nvPicPr>
        <p:blipFill rotWithShape="1">
          <a:blip r:embed="rId4">
            <a:alphaModFix/>
          </a:blip>
          <a:srcRect b="-20186" l="0" r="13329" t="-2377"/>
          <a:stretch/>
        </p:blipFill>
        <p:spPr>
          <a:xfrm>
            <a:off x="3269151" y="1307592"/>
            <a:ext cx="2593000" cy="1584326"/>
          </a:xfrm>
          <a:prstGeom prst="rect">
            <a:avLst/>
          </a:prstGeom>
          <a:noFill/>
          <a:ln>
            <a:noFill/>
          </a:ln>
        </p:spPr>
      </p:pic>
      <p:pic>
        <p:nvPicPr>
          <p:cNvPr id="755" name="Google Shape;755;g22ee2d48f39_0_234"/>
          <p:cNvPicPr preferRelativeResize="0"/>
          <p:nvPr/>
        </p:nvPicPr>
        <p:blipFill rotWithShape="1">
          <a:blip r:embed="rId5">
            <a:alphaModFix/>
          </a:blip>
          <a:srcRect b="0" l="1493" r="1503" t="0"/>
          <a:stretch/>
        </p:blipFill>
        <p:spPr>
          <a:xfrm>
            <a:off x="6291408" y="1307592"/>
            <a:ext cx="2592999" cy="1584326"/>
          </a:xfrm>
          <a:prstGeom prst="rect">
            <a:avLst/>
          </a:prstGeom>
          <a:noFill/>
          <a:ln>
            <a:noFill/>
          </a:ln>
        </p:spPr>
      </p:pic>
      <p:sp>
        <p:nvSpPr>
          <p:cNvPr id="756" name="Google Shape;756;g22ee2d48f39_0_234"/>
          <p:cNvSpPr txBox="1"/>
          <p:nvPr/>
        </p:nvSpPr>
        <p:spPr>
          <a:xfrm>
            <a:off x="6056787" y="268291"/>
            <a:ext cx="2808300" cy="331200"/>
          </a:xfrm>
          <a:prstGeom prst="rect">
            <a:avLst/>
          </a:prstGeom>
          <a:noFill/>
          <a:ln>
            <a:noFill/>
          </a:ln>
        </p:spPr>
        <p:txBody>
          <a:bodyPr anchorCtr="0" anchor="t" bIns="91425" lIns="0" spcFirstLastPara="1" rIns="0" wrap="square" tIns="0">
            <a:noAutofit/>
          </a:bodyPr>
          <a:lstStyle/>
          <a:p>
            <a:pPr indent="0" lvl="0" marL="0" marR="0" rtl="0" algn="r">
              <a:lnSpc>
                <a:spcPct val="90000"/>
              </a:lnSpc>
              <a:spcBef>
                <a:spcPts val="0"/>
              </a:spcBef>
              <a:spcAft>
                <a:spcPts val="0"/>
              </a:spcAft>
              <a:buClr>
                <a:schemeClr val="dk1"/>
              </a:buClr>
              <a:buSzPts val="4400"/>
              <a:buFont typeface="Arial"/>
              <a:buNone/>
            </a:pPr>
            <a:r>
              <a:rPr b="1" lang="en-US" sz="700">
                <a:solidFill>
                  <a:schemeClr val="accent1"/>
                </a:solidFill>
              </a:rPr>
              <a:t>DISCLAIMERS, LABELS AND WARNINGS</a:t>
            </a:r>
            <a:endParaRPr b="1" i="0" sz="100" u="none" cap="none" strike="noStrike">
              <a:solidFill>
                <a:schemeClr val="accent1"/>
              </a:solidFill>
              <a:latin typeface="Arial"/>
              <a:ea typeface="Arial"/>
              <a:cs typeface="Arial"/>
              <a:sym typeface="Arial"/>
            </a:endParaRPr>
          </a:p>
        </p:txBody>
      </p:sp>
      <p:grpSp>
        <p:nvGrpSpPr>
          <p:cNvPr id="757" name="Google Shape;757;g22ee2d48f39_0_234"/>
          <p:cNvGrpSpPr/>
          <p:nvPr/>
        </p:nvGrpSpPr>
        <p:grpSpPr>
          <a:xfrm>
            <a:off x="8206886" y="421029"/>
            <a:ext cx="658200" cy="658200"/>
            <a:chOff x="5147116" y="4094954"/>
            <a:chExt cx="658200" cy="658200"/>
          </a:xfrm>
        </p:grpSpPr>
        <p:sp>
          <p:nvSpPr>
            <p:cNvPr id="758" name="Google Shape;758;g22ee2d48f39_0_234"/>
            <p:cNvSpPr/>
            <p:nvPr/>
          </p:nvSpPr>
          <p:spPr>
            <a:xfrm>
              <a:off x="5147116" y="4094954"/>
              <a:ext cx="658200" cy="658200"/>
            </a:xfrm>
            <a:prstGeom prst="ellipse">
              <a:avLst/>
            </a:prstGeom>
            <a:solidFill>
              <a:srgbClr val="D5DDDD"/>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Calibri"/>
                <a:ea typeface="Calibri"/>
                <a:cs typeface="Calibri"/>
                <a:sym typeface="Calibri"/>
              </a:endParaRPr>
            </a:p>
          </p:txBody>
        </p:sp>
        <p:grpSp>
          <p:nvGrpSpPr>
            <p:cNvPr id="759" name="Google Shape;759;g22ee2d48f39_0_234"/>
            <p:cNvGrpSpPr/>
            <p:nvPr/>
          </p:nvGrpSpPr>
          <p:grpSpPr>
            <a:xfrm>
              <a:off x="5296239" y="4244081"/>
              <a:ext cx="360181" cy="360179"/>
              <a:chOff x="-94228" y="-29071"/>
              <a:chExt cx="3864601" cy="3864584"/>
            </a:xfrm>
          </p:grpSpPr>
          <p:sp>
            <p:nvSpPr>
              <p:cNvPr id="760" name="Google Shape;760;g22ee2d48f39_0_234"/>
              <p:cNvSpPr/>
              <p:nvPr/>
            </p:nvSpPr>
            <p:spPr>
              <a:xfrm>
                <a:off x="-94228" y="-29071"/>
                <a:ext cx="3864601" cy="3864584"/>
              </a:xfrm>
              <a:custGeom>
                <a:rect b="b" l="l" r="r" t="t"/>
                <a:pathLst>
                  <a:path extrusionOk="0" h="3864584" w="3864601">
                    <a:moveTo>
                      <a:pt x="2329462" y="114172"/>
                    </a:moveTo>
                    <a:cubicBezTo>
                      <a:pt x="2318755" y="48287"/>
                      <a:pt x="2261761" y="0"/>
                      <a:pt x="2195135" y="0"/>
                    </a:cubicBezTo>
                    <a:lnTo>
                      <a:pt x="1669449" y="0"/>
                    </a:lnTo>
                    <a:cubicBezTo>
                      <a:pt x="1602823" y="0"/>
                      <a:pt x="1545830" y="48287"/>
                      <a:pt x="1535123" y="114172"/>
                    </a:cubicBezTo>
                    <a:lnTo>
                      <a:pt x="1473945" y="487018"/>
                    </a:lnTo>
                    <a:cubicBezTo>
                      <a:pt x="1391537" y="513151"/>
                      <a:pt x="1311297" y="546380"/>
                      <a:pt x="1234337" y="586316"/>
                    </a:cubicBezTo>
                    <a:cubicBezTo>
                      <a:pt x="1234521" y="586316"/>
                      <a:pt x="927564" y="365767"/>
                      <a:pt x="927564" y="365767"/>
                    </a:cubicBezTo>
                    <a:cubicBezTo>
                      <a:pt x="873294" y="326927"/>
                      <a:pt x="799058" y="333094"/>
                      <a:pt x="751863" y="380105"/>
                    </a:cubicBezTo>
                    <a:lnTo>
                      <a:pt x="380105" y="751859"/>
                    </a:lnTo>
                    <a:cubicBezTo>
                      <a:pt x="333094" y="799054"/>
                      <a:pt x="326927" y="873294"/>
                      <a:pt x="365771" y="927565"/>
                    </a:cubicBezTo>
                    <a:lnTo>
                      <a:pt x="586316" y="1234522"/>
                    </a:lnTo>
                    <a:cubicBezTo>
                      <a:pt x="546380" y="1311297"/>
                      <a:pt x="513172" y="1391353"/>
                      <a:pt x="487018" y="1473945"/>
                    </a:cubicBezTo>
                    <a:lnTo>
                      <a:pt x="114172" y="1535123"/>
                    </a:lnTo>
                    <a:cubicBezTo>
                      <a:pt x="48287" y="1545830"/>
                      <a:pt x="0" y="1602824"/>
                      <a:pt x="0" y="1669449"/>
                    </a:cubicBezTo>
                    <a:lnTo>
                      <a:pt x="0" y="2195135"/>
                    </a:lnTo>
                    <a:cubicBezTo>
                      <a:pt x="0" y="2261761"/>
                      <a:pt x="48287" y="2318755"/>
                      <a:pt x="114172" y="2329457"/>
                    </a:cubicBezTo>
                    <a:lnTo>
                      <a:pt x="487018" y="2390640"/>
                    </a:lnTo>
                    <a:cubicBezTo>
                      <a:pt x="513155" y="2473047"/>
                      <a:pt x="546380" y="2553287"/>
                      <a:pt x="586316" y="2630247"/>
                    </a:cubicBezTo>
                    <a:cubicBezTo>
                      <a:pt x="586316" y="2630063"/>
                      <a:pt x="365771" y="2937016"/>
                      <a:pt x="365771" y="2937016"/>
                    </a:cubicBezTo>
                    <a:cubicBezTo>
                      <a:pt x="326927" y="2991290"/>
                      <a:pt x="333094" y="3065526"/>
                      <a:pt x="380105" y="3112721"/>
                    </a:cubicBezTo>
                    <a:lnTo>
                      <a:pt x="751863" y="3484479"/>
                    </a:lnTo>
                    <a:cubicBezTo>
                      <a:pt x="799058" y="3531486"/>
                      <a:pt x="873294" y="3537657"/>
                      <a:pt x="927564" y="3498814"/>
                    </a:cubicBezTo>
                    <a:lnTo>
                      <a:pt x="1234521" y="3278268"/>
                    </a:lnTo>
                    <a:cubicBezTo>
                      <a:pt x="1311297" y="3318200"/>
                      <a:pt x="1391353" y="3351412"/>
                      <a:pt x="1473945" y="3377567"/>
                    </a:cubicBezTo>
                    <a:lnTo>
                      <a:pt x="1535123" y="3750408"/>
                    </a:lnTo>
                    <a:cubicBezTo>
                      <a:pt x="1545830" y="3816276"/>
                      <a:pt x="1602823" y="3864585"/>
                      <a:pt x="1669449" y="3864585"/>
                    </a:cubicBezTo>
                    <a:lnTo>
                      <a:pt x="2195135" y="3864585"/>
                    </a:lnTo>
                    <a:cubicBezTo>
                      <a:pt x="2261761" y="3864585"/>
                      <a:pt x="2318755" y="3816276"/>
                      <a:pt x="2329462" y="3750408"/>
                    </a:cubicBezTo>
                    <a:lnTo>
                      <a:pt x="2390640" y="3377567"/>
                    </a:lnTo>
                    <a:cubicBezTo>
                      <a:pt x="2473047" y="3351429"/>
                      <a:pt x="2553287" y="3318200"/>
                      <a:pt x="2630247" y="3278268"/>
                    </a:cubicBezTo>
                    <a:cubicBezTo>
                      <a:pt x="2630063" y="3278268"/>
                      <a:pt x="2937020" y="3498814"/>
                      <a:pt x="2937020" y="3498814"/>
                    </a:cubicBezTo>
                    <a:cubicBezTo>
                      <a:pt x="2991290" y="3537657"/>
                      <a:pt x="3065526" y="3531490"/>
                      <a:pt x="3112725" y="3484479"/>
                    </a:cubicBezTo>
                    <a:lnTo>
                      <a:pt x="3484479" y="3112721"/>
                    </a:lnTo>
                    <a:cubicBezTo>
                      <a:pt x="3531490" y="3065526"/>
                      <a:pt x="3537657" y="2991290"/>
                      <a:pt x="3498818" y="2937016"/>
                    </a:cubicBezTo>
                    <a:lnTo>
                      <a:pt x="3278268" y="2630063"/>
                    </a:lnTo>
                    <a:cubicBezTo>
                      <a:pt x="3318204" y="2553287"/>
                      <a:pt x="3351412" y="2473231"/>
                      <a:pt x="3377567" y="2390640"/>
                    </a:cubicBezTo>
                    <a:lnTo>
                      <a:pt x="3750425" y="2329457"/>
                    </a:lnTo>
                    <a:cubicBezTo>
                      <a:pt x="3816293" y="2318751"/>
                      <a:pt x="3864602" y="2261761"/>
                      <a:pt x="3864602" y="2195135"/>
                    </a:cubicBezTo>
                    <a:lnTo>
                      <a:pt x="3864602" y="1669449"/>
                    </a:lnTo>
                    <a:cubicBezTo>
                      <a:pt x="3864602" y="1602824"/>
                      <a:pt x="3816293" y="1545830"/>
                      <a:pt x="3750425" y="1535123"/>
                    </a:cubicBezTo>
                    <a:lnTo>
                      <a:pt x="3377567" y="1473945"/>
                    </a:lnTo>
                    <a:cubicBezTo>
                      <a:pt x="3351429" y="1391537"/>
                      <a:pt x="3318204" y="1311297"/>
                      <a:pt x="3278268" y="1234337"/>
                    </a:cubicBezTo>
                    <a:cubicBezTo>
                      <a:pt x="3278268" y="1234522"/>
                      <a:pt x="3498818" y="927565"/>
                      <a:pt x="3498818" y="927565"/>
                    </a:cubicBezTo>
                    <a:cubicBezTo>
                      <a:pt x="3537657" y="873294"/>
                      <a:pt x="3531490" y="799054"/>
                      <a:pt x="3484479" y="751859"/>
                    </a:cubicBezTo>
                    <a:lnTo>
                      <a:pt x="3112725" y="380105"/>
                    </a:lnTo>
                    <a:cubicBezTo>
                      <a:pt x="3065526" y="333094"/>
                      <a:pt x="2991290" y="326927"/>
                      <a:pt x="2937020" y="365767"/>
                    </a:cubicBezTo>
                    <a:lnTo>
                      <a:pt x="2630063" y="586316"/>
                    </a:lnTo>
                    <a:cubicBezTo>
                      <a:pt x="2553287" y="546380"/>
                      <a:pt x="2473231" y="513168"/>
                      <a:pt x="2390640" y="487018"/>
                    </a:cubicBezTo>
                    <a:lnTo>
                      <a:pt x="2329462" y="114172"/>
                    </a:lnTo>
                    <a:close/>
                    <a:moveTo>
                      <a:pt x="2079499" y="272280"/>
                    </a:moveTo>
                    <a:lnTo>
                      <a:pt x="2135957" y="616265"/>
                    </a:lnTo>
                    <a:cubicBezTo>
                      <a:pt x="2144664" y="669811"/>
                      <a:pt x="2184429" y="713007"/>
                      <a:pt x="2236883" y="726270"/>
                    </a:cubicBezTo>
                    <a:cubicBezTo>
                      <a:pt x="2353967" y="755850"/>
                      <a:pt x="2465972" y="802322"/>
                      <a:pt x="2569604" y="864040"/>
                    </a:cubicBezTo>
                    <a:cubicBezTo>
                      <a:pt x="2616264" y="891993"/>
                      <a:pt x="2674886" y="889453"/>
                      <a:pt x="2718822" y="857872"/>
                    </a:cubicBezTo>
                    <a:lnTo>
                      <a:pt x="3001997" y="654381"/>
                    </a:lnTo>
                    <a:lnTo>
                      <a:pt x="3210208" y="862592"/>
                    </a:lnTo>
                    <a:lnTo>
                      <a:pt x="3006721" y="1145767"/>
                    </a:lnTo>
                    <a:cubicBezTo>
                      <a:pt x="2975136" y="1189703"/>
                      <a:pt x="2972600" y="1248325"/>
                      <a:pt x="3000549" y="1294984"/>
                    </a:cubicBezTo>
                    <a:cubicBezTo>
                      <a:pt x="3062267" y="1398638"/>
                      <a:pt x="3108738" y="1510622"/>
                      <a:pt x="3138319" y="1627706"/>
                    </a:cubicBezTo>
                    <a:cubicBezTo>
                      <a:pt x="3151565" y="1680160"/>
                      <a:pt x="3194777" y="1719912"/>
                      <a:pt x="3248328" y="1728636"/>
                    </a:cubicBezTo>
                    <a:lnTo>
                      <a:pt x="3592309" y="1785090"/>
                    </a:lnTo>
                    <a:lnTo>
                      <a:pt x="3592309" y="2079524"/>
                    </a:lnTo>
                    <a:lnTo>
                      <a:pt x="3248328" y="2135983"/>
                    </a:lnTo>
                    <a:cubicBezTo>
                      <a:pt x="3194777" y="2144690"/>
                      <a:pt x="3151582" y="2184455"/>
                      <a:pt x="3138319" y="2236913"/>
                    </a:cubicBezTo>
                    <a:cubicBezTo>
                      <a:pt x="3108738" y="2353993"/>
                      <a:pt x="3062267" y="2465998"/>
                      <a:pt x="3000549" y="2569630"/>
                    </a:cubicBezTo>
                    <a:cubicBezTo>
                      <a:pt x="2972600" y="2616290"/>
                      <a:pt x="2975136" y="2674916"/>
                      <a:pt x="3006721" y="2718852"/>
                    </a:cubicBezTo>
                    <a:lnTo>
                      <a:pt x="3210208" y="3002023"/>
                    </a:lnTo>
                    <a:lnTo>
                      <a:pt x="3001997" y="3210234"/>
                    </a:lnTo>
                    <a:lnTo>
                      <a:pt x="2718822" y="3006746"/>
                    </a:lnTo>
                    <a:cubicBezTo>
                      <a:pt x="2674886" y="2975166"/>
                      <a:pt x="2616264" y="2972626"/>
                      <a:pt x="2569604" y="3000575"/>
                    </a:cubicBezTo>
                    <a:cubicBezTo>
                      <a:pt x="2465955" y="3062293"/>
                      <a:pt x="2353967" y="3108768"/>
                      <a:pt x="2236883" y="3138349"/>
                    </a:cubicBezTo>
                    <a:cubicBezTo>
                      <a:pt x="2184429" y="3151591"/>
                      <a:pt x="2144681" y="3194803"/>
                      <a:pt x="2135957" y="3248354"/>
                    </a:cubicBezTo>
                    <a:lnTo>
                      <a:pt x="2079499" y="3592334"/>
                    </a:lnTo>
                    <a:lnTo>
                      <a:pt x="1785064" y="3592334"/>
                    </a:lnTo>
                    <a:lnTo>
                      <a:pt x="1728606" y="3248354"/>
                    </a:lnTo>
                    <a:cubicBezTo>
                      <a:pt x="1719899" y="3194803"/>
                      <a:pt x="1680134" y="3151608"/>
                      <a:pt x="1627680" y="3138349"/>
                    </a:cubicBezTo>
                    <a:cubicBezTo>
                      <a:pt x="1510596" y="3108764"/>
                      <a:pt x="1398591" y="3062293"/>
                      <a:pt x="1294959" y="3000575"/>
                    </a:cubicBezTo>
                    <a:cubicBezTo>
                      <a:pt x="1248299" y="2972626"/>
                      <a:pt x="1189673" y="2975166"/>
                      <a:pt x="1145741" y="3006746"/>
                    </a:cubicBezTo>
                    <a:lnTo>
                      <a:pt x="862566" y="3210234"/>
                    </a:lnTo>
                    <a:lnTo>
                      <a:pt x="654355" y="3002023"/>
                    </a:lnTo>
                    <a:lnTo>
                      <a:pt x="857842" y="2718852"/>
                    </a:lnTo>
                    <a:cubicBezTo>
                      <a:pt x="889427" y="2674916"/>
                      <a:pt x="891963" y="2616290"/>
                      <a:pt x="864014" y="2569630"/>
                    </a:cubicBezTo>
                    <a:cubicBezTo>
                      <a:pt x="802296" y="2465981"/>
                      <a:pt x="755825" y="2353993"/>
                      <a:pt x="726240" y="2236913"/>
                    </a:cubicBezTo>
                    <a:cubicBezTo>
                      <a:pt x="712998" y="2184455"/>
                      <a:pt x="669786" y="2144707"/>
                      <a:pt x="616235" y="2135983"/>
                    </a:cubicBezTo>
                    <a:lnTo>
                      <a:pt x="272254" y="2079524"/>
                    </a:lnTo>
                    <a:lnTo>
                      <a:pt x="272254" y="1785090"/>
                    </a:lnTo>
                    <a:lnTo>
                      <a:pt x="616235" y="1728636"/>
                    </a:lnTo>
                    <a:cubicBezTo>
                      <a:pt x="669786" y="1719925"/>
                      <a:pt x="712981" y="1680160"/>
                      <a:pt x="726240" y="1627706"/>
                    </a:cubicBezTo>
                    <a:cubicBezTo>
                      <a:pt x="755825" y="1510622"/>
                      <a:pt x="802296" y="1398617"/>
                      <a:pt x="864014" y="1294984"/>
                    </a:cubicBezTo>
                    <a:cubicBezTo>
                      <a:pt x="891963" y="1248325"/>
                      <a:pt x="889427" y="1189703"/>
                      <a:pt x="857842" y="1145767"/>
                    </a:cubicBezTo>
                    <a:lnTo>
                      <a:pt x="654355" y="862592"/>
                    </a:lnTo>
                    <a:lnTo>
                      <a:pt x="862566" y="654381"/>
                    </a:lnTo>
                    <a:lnTo>
                      <a:pt x="1145741" y="857872"/>
                    </a:lnTo>
                    <a:cubicBezTo>
                      <a:pt x="1189673" y="889453"/>
                      <a:pt x="1248299" y="891993"/>
                      <a:pt x="1294959" y="864040"/>
                    </a:cubicBezTo>
                    <a:cubicBezTo>
                      <a:pt x="1398608" y="802322"/>
                      <a:pt x="1510596" y="755850"/>
                      <a:pt x="1627680" y="726270"/>
                    </a:cubicBezTo>
                    <a:cubicBezTo>
                      <a:pt x="1680134" y="713024"/>
                      <a:pt x="1719882" y="669811"/>
                      <a:pt x="1728606" y="616265"/>
                    </a:cubicBezTo>
                    <a:lnTo>
                      <a:pt x="1785064" y="272280"/>
                    </a:lnTo>
                    <a:lnTo>
                      <a:pt x="2079499" y="272280"/>
                    </a:ln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761" name="Google Shape;761;g22ee2d48f39_0_234"/>
              <p:cNvSpPr/>
              <p:nvPr/>
            </p:nvSpPr>
            <p:spPr>
              <a:xfrm>
                <a:off x="1749182" y="1934137"/>
                <a:ext cx="177769" cy="1746770"/>
              </a:xfrm>
              <a:custGeom>
                <a:rect b="b" l="l" r="r" t="t"/>
                <a:pathLst>
                  <a:path extrusionOk="0" h="1746770" w="177769">
                    <a:moveTo>
                      <a:pt x="88883" y="1746771"/>
                    </a:moveTo>
                    <a:cubicBezTo>
                      <a:pt x="65307" y="1746771"/>
                      <a:pt x="42698" y="1734522"/>
                      <a:pt x="26034" y="1712681"/>
                    </a:cubicBezTo>
                    <a:cubicBezTo>
                      <a:pt x="9366" y="1690839"/>
                      <a:pt x="0" y="1661224"/>
                      <a:pt x="0" y="1630338"/>
                    </a:cubicBezTo>
                    <a:lnTo>
                      <a:pt x="0" y="116452"/>
                    </a:lnTo>
                    <a:cubicBezTo>
                      <a:pt x="0" y="74850"/>
                      <a:pt x="16942" y="36401"/>
                      <a:pt x="44441" y="15604"/>
                    </a:cubicBezTo>
                    <a:cubicBezTo>
                      <a:pt x="71941" y="-5201"/>
                      <a:pt x="105829" y="-5201"/>
                      <a:pt x="133329" y="15604"/>
                    </a:cubicBezTo>
                    <a:cubicBezTo>
                      <a:pt x="160827" y="36401"/>
                      <a:pt x="177770" y="74850"/>
                      <a:pt x="177770" y="116452"/>
                    </a:cubicBezTo>
                    <a:lnTo>
                      <a:pt x="177770" y="1630338"/>
                    </a:lnTo>
                    <a:cubicBezTo>
                      <a:pt x="177770" y="1661228"/>
                      <a:pt x="168404" y="1690839"/>
                      <a:pt x="151735" y="1712681"/>
                    </a:cubicBezTo>
                    <a:cubicBezTo>
                      <a:pt x="135067" y="1734522"/>
                      <a:pt x="112459" y="1746771"/>
                      <a:pt x="88883" y="1746771"/>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762" name="Google Shape;762;g22ee2d48f39_0_234"/>
              <p:cNvSpPr/>
              <p:nvPr/>
            </p:nvSpPr>
            <p:spPr>
              <a:xfrm rot="5400000">
                <a:off x="920230" y="2716713"/>
                <a:ext cx="1835677" cy="270520"/>
              </a:xfrm>
              <a:custGeom>
                <a:rect b="b" l="l" r="r" t="t"/>
                <a:pathLst>
                  <a:path extrusionOk="0" h="270520" w="1835677">
                    <a:moveTo>
                      <a:pt x="1700171" y="183"/>
                    </a:moveTo>
                    <a:cubicBezTo>
                      <a:pt x="1774873" y="183"/>
                      <a:pt x="1835431" y="183"/>
                      <a:pt x="1835431" y="183"/>
                    </a:cubicBezTo>
                    <a:lnTo>
                      <a:pt x="1835431" y="270703"/>
                    </a:lnTo>
                    <a:cubicBezTo>
                      <a:pt x="1835431" y="270703"/>
                      <a:pt x="1774873" y="270703"/>
                      <a:pt x="1700171" y="270703"/>
                    </a:cubicBezTo>
                    <a:lnTo>
                      <a:pt x="135014" y="270703"/>
                    </a:lnTo>
                    <a:cubicBezTo>
                      <a:pt x="60312" y="270703"/>
                      <a:pt x="-246" y="270703"/>
                      <a:pt x="-246" y="270703"/>
                    </a:cubicBezTo>
                    <a:lnTo>
                      <a:pt x="-246" y="183"/>
                    </a:lnTo>
                    <a:cubicBezTo>
                      <a:pt x="-246" y="183"/>
                      <a:pt x="60312" y="183"/>
                      <a:pt x="135014" y="183"/>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763" name="Google Shape;763;g22ee2d48f39_0_234"/>
              <p:cNvSpPr/>
              <p:nvPr/>
            </p:nvSpPr>
            <p:spPr>
              <a:xfrm>
                <a:off x="891248" y="1390300"/>
                <a:ext cx="1060967" cy="974224"/>
              </a:xfrm>
              <a:custGeom>
                <a:rect b="b" l="l" r="r" t="t"/>
                <a:pathLst>
                  <a:path extrusionOk="0" h="974224" w="1060967">
                    <a:moveTo>
                      <a:pt x="1033520" y="966471"/>
                    </a:moveTo>
                    <a:cubicBezTo>
                      <a:pt x="1093015" y="952236"/>
                      <a:pt x="1066771" y="415333"/>
                      <a:pt x="844799" y="193362"/>
                    </a:cubicBezTo>
                    <a:cubicBezTo>
                      <a:pt x="630777" y="-20657"/>
                      <a:pt x="259185" y="-3834"/>
                      <a:pt x="89720" y="3836"/>
                    </a:cubicBezTo>
                    <a:cubicBezTo>
                      <a:pt x="83424" y="4123"/>
                      <a:pt x="77411" y="4393"/>
                      <a:pt x="71690" y="4641"/>
                    </a:cubicBezTo>
                    <a:cubicBezTo>
                      <a:pt x="-87977" y="11549"/>
                      <a:pt x="38439" y="555779"/>
                      <a:pt x="260410" y="777751"/>
                    </a:cubicBezTo>
                    <a:cubicBezTo>
                      <a:pt x="482382" y="999722"/>
                      <a:pt x="974025" y="980707"/>
                      <a:pt x="1033520" y="966471"/>
                    </a:cubicBezTo>
                    <a:close/>
                    <a:moveTo>
                      <a:pt x="815716" y="738988"/>
                    </a:moveTo>
                    <a:cubicBezTo>
                      <a:pt x="844350" y="732119"/>
                      <a:pt x="777938" y="455826"/>
                      <a:pt x="671218" y="349106"/>
                    </a:cubicBezTo>
                    <a:cubicBezTo>
                      <a:pt x="582875" y="260762"/>
                      <a:pt x="419375" y="244236"/>
                      <a:pt x="317948" y="233983"/>
                    </a:cubicBezTo>
                    <a:cubicBezTo>
                      <a:pt x="296852" y="231850"/>
                      <a:pt x="278436" y="229991"/>
                      <a:pt x="263948" y="227812"/>
                    </a:cubicBezTo>
                    <a:cubicBezTo>
                      <a:pt x="179797" y="215152"/>
                      <a:pt x="311361" y="503239"/>
                      <a:pt x="418082" y="609960"/>
                    </a:cubicBezTo>
                    <a:cubicBezTo>
                      <a:pt x="524802" y="716680"/>
                      <a:pt x="787082" y="745862"/>
                      <a:pt x="815716" y="738988"/>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764" name="Google Shape;764;g22ee2d48f39_0_234"/>
              <p:cNvSpPr/>
              <p:nvPr/>
            </p:nvSpPr>
            <p:spPr>
              <a:xfrm>
                <a:off x="1765486" y="1514741"/>
                <a:ext cx="1004328" cy="786288"/>
              </a:xfrm>
              <a:custGeom>
                <a:rect b="b" l="l" r="r" t="t"/>
                <a:pathLst>
                  <a:path extrusionOk="0" h="786288" w="1004328">
                    <a:moveTo>
                      <a:pt x="0" y="709396"/>
                    </a:moveTo>
                    <a:cubicBezTo>
                      <a:pt x="-402" y="762090"/>
                      <a:pt x="453977" y="851195"/>
                      <a:pt x="685499" y="711499"/>
                    </a:cubicBezTo>
                    <a:cubicBezTo>
                      <a:pt x="908730" y="576804"/>
                      <a:pt x="971522" y="262605"/>
                      <a:pt x="1000161" y="119315"/>
                    </a:cubicBezTo>
                    <a:cubicBezTo>
                      <a:pt x="1001223" y="113992"/>
                      <a:pt x="1002242" y="108904"/>
                      <a:pt x="1003218" y="104069"/>
                    </a:cubicBezTo>
                    <a:cubicBezTo>
                      <a:pt x="1030469" y="-30874"/>
                      <a:pt x="549241" y="-37731"/>
                      <a:pt x="317715" y="101966"/>
                    </a:cubicBezTo>
                    <a:cubicBezTo>
                      <a:pt x="86193" y="241663"/>
                      <a:pt x="403" y="656702"/>
                      <a:pt x="0" y="709396"/>
                    </a:cubicBezTo>
                    <a:close/>
                    <a:moveTo>
                      <a:pt x="235257" y="574320"/>
                    </a:moveTo>
                    <a:cubicBezTo>
                      <a:pt x="235085" y="599682"/>
                      <a:pt x="479853" y="601301"/>
                      <a:pt x="591165" y="534136"/>
                    </a:cubicBezTo>
                    <a:cubicBezTo>
                      <a:pt x="683306" y="478538"/>
                      <a:pt x="730947" y="345239"/>
                      <a:pt x="760497" y="262549"/>
                    </a:cubicBezTo>
                    <a:cubicBezTo>
                      <a:pt x="766647" y="245350"/>
                      <a:pt x="772009" y="230335"/>
                      <a:pt x="776831" y="218669"/>
                    </a:cubicBezTo>
                    <a:cubicBezTo>
                      <a:pt x="804819" y="150926"/>
                      <a:pt x="536715" y="201350"/>
                      <a:pt x="425399" y="268515"/>
                    </a:cubicBezTo>
                    <a:cubicBezTo>
                      <a:pt x="314088" y="335676"/>
                      <a:pt x="235432" y="548954"/>
                      <a:pt x="235257" y="574320"/>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grpSp>
      </p:gr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1"/>
        </a:solidFill>
      </p:bgPr>
    </p:bg>
    <p:spTree>
      <p:nvGrpSpPr>
        <p:cNvPr id="768" name="Shape 768"/>
        <p:cNvGrpSpPr/>
        <p:nvPr/>
      </p:nvGrpSpPr>
      <p:grpSpPr>
        <a:xfrm>
          <a:off x="0" y="0"/>
          <a:ext cx="0" cy="0"/>
          <a:chOff x="0" y="0"/>
          <a:chExt cx="0" cy="0"/>
        </a:xfrm>
      </p:grpSpPr>
      <p:sp>
        <p:nvSpPr>
          <p:cNvPr id="769" name="Google Shape;769;g22ee2d48f39_0_835"/>
          <p:cNvSpPr txBox="1"/>
          <p:nvPr>
            <p:ph type="ctrTitle"/>
          </p:nvPr>
        </p:nvSpPr>
        <p:spPr>
          <a:xfrm>
            <a:off x="479425" y="1104900"/>
            <a:ext cx="8313300" cy="1790700"/>
          </a:xfrm>
          <a:prstGeom prst="rect">
            <a:avLst/>
          </a:prstGeom>
          <a:noFill/>
          <a:ln>
            <a:noFill/>
          </a:ln>
        </p:spPr>
        <p:txBody>
          <a:bodyPr anchorCtr="0" anchor="b" bIns="45700" lIns="0" spcFirstLastPara="1" rIns="0" wrap="square" tIns="45700">
            <a:noAutofit/>
          </a:bodyPr>
          <a:lstStyle/>
          <a:p>
            <a:pPr indent="0" lvl="0" marL="0" rtl="0" algn="l">
              <a:lnSpc>
                <a:spcPct val="90000"/>
              </a:lnSpc>
              <a:spcBef>
                <a:spcPts val="0"/>
              </a:spcBef>
              <a:spcAft>
                <a:spcPts val="0"/>
              </a:spcAft>
              <a:buSzPts val="4400"/>
              <a:buNone/>
            </a:pPr>
            <a:r>
              <a:rPr lang="en-US"/>
              <a:t>Real World Examples</a:t>
            </a:r>
            <a:r>
              <a:rPr lang="en-US"/>
              <a:t> - </a:t>
            </a:r>
            <a:endParaRPr/>
          </a:p>
          <a:p>
            <a:pPr indent="0" lvl="0" marL="0" rtl="0" algn="l">
              <a:lnSpc>
                <a:spcPct val="90000"/>
              </a:lnSpc>
              <a:spcBef>
                <a:spcPts val="0"/>
              </a:spcBef>
              <a:spcAft>
                <a:spcPts val="0"/>
              </a:spcAft>
              <a:buSzPts val="4400"/>
              <a:buNone/>
            </a:pPr>
            <a:r>
              <a:rPr b="0" lang="en-US"/>
              <a:t>Field Museum of Natural History</a:t>
            </a:r>
            <a:endParaRPr b="0"/>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73" name="Shape 773"/>
        <p:cNvGrpSpPr/>
        <p:nvPr/>
      </p:nvGrpSpPr>
      <p:grpSpPr>
        <a:xfrm>
          <a:off x="0" y="0"/>
          <a:ext cx="0" cy="0"/>
          <a:chOff x="0" y="0"/>
          <a:chExt cx="0" cy="0"/>
        </a:xfrm>
      </p:grpSpPr>
      <p:sp>
        <p:nvSpPr>
          <p:cNvPr id="774" name="Google Shape;774;g22ee2d48f39_0_257"/>
          <p:cNvSpPr txBox="1"/>
          <p:nvPr/>
        </p:nvSpPr>
        <p:spPr>
          <a:xfrm>
            <a:off x="250825" y="268300"/>
            <a:ext cx="7303800" cy="539700"/>
          </a:xfrm>
          <a:prstGeom prst="rect">
            <a:avLst/>
          </a:prstGeom>
          <a:noFill/>
          <a:ln>
            <a:noFill/>
          </a:ln>
        </p:spPr>
        <p:txBody>
          <a:bodyPr anchorCtr="0" anchor="t" bIns="91425" lIns="0" spcFirstLastPara="1" rIns="91425" wrap="square" tIns="0">
            <a:noAutofit/>
          </a:bodyPr>
          <a:lstStyle/>
          <a:p>
            <a:pPr indent="0" lvl="0" marL="0" marR="0" rtl="0" algn="l">
              <a:lnSpc>
                <a:spcPct val="100000"/>
              </a:lnSpc>
              <a:spcBef>
                <a:spcPts val="0"/>
              </a:spcBef>
              <a:spcAft>
                <a:spcPts val="0"/>
              </a:spcAft>
              <a:buClr>
                <a:schemeClr val="dk1"/>
              </a:buClr>
              <a:buSzPts val="4400"/>
              <a:buFont typeface="Arial"/>
              <a:buNone/>
            </a:pPr>
            <a:r>
              <a:rPr b="1" lang="en-US" sz="2200">
                <a:solidFill>
                  <a:schemeClr val="dk1"/>
                </a:solidFill>
              </a:rPr>
              <a:t>Example - Field Museum 2023</a:t>
            </a:r>
            <a:endParaRPr b="1" i="0" sz="2200" u="none" cap="none" strike="noStrike">
              <a:solidFill>
                <a:schemeClr val="dk2"/>
              </a:solidFill>
              <a:latin typeface="Arial"/>
              <a:ea typeface="Arial"/>
              <a:cs typeface="Arial"/>
              <a:sym typeface="Arial"/>
            </a:endParaRPr>
          </a:p>
        </p:txBody>
      </p:sp>
      <p:sp>
        <p:nvSpPr>
          <p:cNvPr id="775" name="Google Shape;775;g22ee2d48f39_0_257"/>
          <p:cNvSpPr txBox="1"/>
          <p:nvPr/>
        </p:nvSpPr>
        <p:spPr>
          <a:xfrm>
            <a:off x="250825" y="800725"/>
            <a:ext cx="8445600" cy="431700"/>
          </a:xfrm>
          <a:prstGeom prst="rect">
            <a:avLst/>
          </a:prstGeom>
          <a:noFill/>
          <a:ln>
            <a:noFill/>
          </a:ln>
        </p:spPr>
        <p:txBody>
          <a:bodyPr anchorCtr="0" anchor="t" bIns="91425" lIns="0" spcFirstLastPara="1" rIns="91425" wrap="square" tIns="0">
            <a:noAutofit/>
          </a:bodyPr>
          <a:lstStyle/>
          <a:p>
            <a:pPr indent="0" lvl="0" marL="0" marR="0" rtl="0" algn="l">
              <a:lnSpc>
                <a:spcPct val="100000"/>
              </a:lnSpc>
              <a:spcBef>
                <a:spcPts val="0"/>
              </a:spcBef>
              <a:spcAft>
                <a:spcPts val="0"/>
              </a:spcAft>
              <a:buClr>
                <a:schemeClr val="dk1"/>
              </a:buClr>
              <a:buSzPts val="2000"/>
              <a:buFont typeface="Arial"/>
              <a:buNone/>
            </a:pPr>
            <a:r>
              <a:rPr lang="en-US">
                <a:solidFill>
                  <a:srgbClr val="7F7F7F"/>
                </a:solidFill>
              </a:rPr>
              <a:t>The Field Museum houses both cultural and natural collections. It endeavours to publish its collections information as openly as possible with appropriate attribution.</a:t>
            </a:r>
            <a:endParaRPr i="0" sz="1400" u="none" cap="none" strike="noStrike">
              <a:solidFill>
                <a:srgbClr val="7F7F7F"/>
              </a:solidFill>
            </a:endParaRPr>
          </a:p>
        </p:txBody>
      </p:sp>
      <p:sp>
        <p:nvSpPr>
          <p:cNvPr id="776" name="Google Shape;776;g22ee2d48f39_0_257"/>
          <p:cNvSpPr txBox="1"/>
          <p:nvPr/>
        </p:nvSpPr>
        <p:spPr>
          <a:xfrm>
            <a:off x="1272300" y="1536800"/>
            <a:ext cx="6599400" cy="2439900"/>
          </a:xfrm>
          <a:prstGeom prst="rect">
            <a:avLst/>
          </a:prstGeom>
          <a:noFill/>
          <a:ln>
            <a:noFill/>
          </a:ln>
        </p:spPr>
        <p:txBody>
          <a:bodyPr anchorCtr="0" anchor="ctr" bIns="91425" lIns="0" spcFirstLastPara="1" rIns="36000" wrap="square" tIns="91425">
            <a:noAutofit/>
          </a:bodyPr>
          <a:lstStyle/>
          <a:p>
            <a:pPr indent="0" lvl="0" marL="0" marR="0" rtl="0" algn="l">
              <a:lnSpc>
                <a:spcPct val="100000"/>
              </a:lnSpc>
              <a:spcBef>
                <a:spcPts val="0"/>
              </a:spcBef>
              <a:spcAft>
                <a:spcPts val="0"/>
              </a:spcAft>
              <a:buClr>
                <a:srgbClr val="000000"/>
              </a:buClr>
              <a:buSzPts val="4000"/>
              <a:buFont typeface="Arial"/>
              <a:buNone/>
            </a:pPr>
            <a:r>
              <a:rPr lang="en-US" sz="3800">
                <a:solidFill>
                  <a:schemeClr val="dk1"/>
                </a:solidFill>
              </a:rPr>
              <a:t>Data Norms</a:t>
            </a:r>
            <a:endParaRPr sz="3800">
              <a:solidFill>
                <a:schemeClr val="dk1"/>
              </a:solidFill>
            </a:endParaRPr>
          </a:p>
          <a:p>
            <a:pPr indent="0" lvl="0" marL="0" marR="0" rtl="0" algn="l">
              <a:lnSpc>
                <a:spcPct val="100000"/>
              </a:lnSpc>
              <a:spcBef>
                <a:spcPts val="1200"/>
              </a:spcBef>
              <a:spcAft>
                <a:spcPts val="1200"/>
              </a:spcAft>
              <a:buClr>
                <a:srgbClr val="000000"/>
              </a:buClr>
              <a:buSzPts val="4000"/>
              <a:buFont typeface="Arial"/>
              <a:buNone/>
            </a:pPr>
            <a:r>
              <a:rPr lang="en-US" sz="3800">
                <a:solidFill>
                  <a:schemeClr val="dk1"/>
                </a:solidFill>
              </a:rPr>
              <a:t>Collection Warnings</a:t>
            </a:r>
            <a:endParaRPr sz="3800">
              <a:solidFill>
                <a:schemeClr val="dk1"/>
              </a:solidFill>
            </a:endParaRPr>
          </a:p>
        </p:txBody>
      </p:sp>
      <p:sp>
        <p:nvSpPr>
          <p:cNvPr id="777" name="Google Shape;777;g22ee2d48f39_0_257"/>
          <p:cNvSpPr txBox="1"/>
          <p:nvPr/>
        </p:nvSpPr>
        <p:spPr>
          <a:xfrm>
            <a:off x="250826" y="4479925"/>
            <a:ext cx="7680600" cy="396900"/>
          </a:xfrm>
          <a:prstGeom prst="rect">
            <a:avLst/>
          </a:prstGeom>
          <a:noFill/>
          <a:ln>
            <a:noFill/>
          </a:ln>
        </p:spPr>
        <p:txBody>
          <a:bodyPr anchorCtr="0" anchor="b" bIns="0" lIns="0" spcFirstLastPara="1" rIns="91425" wrap="square" tIns="0">
            <a:noAutofit/>
          </a:bodyPr>
          <a:lstStyle/>
          <a:p>
            <a:pPr indent="0" lvl="0" marL="0" marR="0" rtl="0" algn="l">
              <a:lnSpc>
                <a:spcPct val="100000"/>
              </a:lnSpc>
              <a:spcBef>
                <a:spcPts val="0"/>
              </a:spcBef>
              <a:spcAft>
                <a:spcPts val="0"/>
              </a:spcAft>
              <a:buClr>
                <a:srgbClr val="000000"/>
              </a:buClr>
              <a:buSzPts val="700"/>
              <a:buFont typeface="Arial"/>
              <a:buNone/>
            </a:pPr>
            <a:r>
              <a:rPr lang="en-US" sz="700"/>
              <a:t>References: https://www.fieldmuseum.org/science/research/use-collections-data-and-images</a:t>
            </a:r>
            <a:endParaRPr b="0" i="0" sz="1400" u="none" cap="none" strike="noStrike">
              <a:solidFill>
                <a:srgbClr val="000000"/>
              </a:solidFill>
              <a:latin typeface="Arial"/>
              <a:ea typeface="Arial"/>
              <a:cs typeface="Arial"/>
              <a:sym typeface="Arial"/>
            </a:endParaRPr>
          </a:p>
        </p:txBody>
      </p:sp>
      <p:sp>
        <p:nvSpPr>
          <p:cNvPr id="778" name="Google Shape;778;g22ee2d48f39_0_257"/>
          <p:cNvSpPr txBox="1"/>
          <p:nvPr/>
        </p:nvSpPr>
        <p:spPr>
          <a:xfrm>
            <a:off x="6920200" y="268300"/>
            <a:ext cx="1944900" cy="146700"/>
          </a:xfrm>
          <a:prstGeom prst="rect">
            <a:avLst/>
          </a:prstGeom>
          <a:noFill/>
          <a:ln>
            <a:noFill/>
          </a:ln>
        </p:spPr>
        <p:txBody>
          <a:bodyPr anchorCtr="0" anchor="t" bIns="91425" lIns="0" spcFirstLastPara="1" rIns="0" wrap="square" tIns="0">
            <a:noAutofit/>
          </a:bodyPr>
          <a:lstStyle/>
          <a:p>
            <a:pPr indent="0" lvl="0" marL="0" marR="0" rtl="0" algn="r">
              <a:lnSpc>
                <a:spcPct val="90000"/>
              </a:lnSpc>
              <a:spcBef>
                <a:spcPts val="0"/>
              </a:spcBef>
              <a:spcAft>
                <a:spcPts val="0"/>
              </a:spcAft>
              <a:buClr>
                <a:schemeClr val="dk1"/>
              </a:buClr>
              <a:buSzPts val="4400"/>
              <a:buFont typeface="Arial"/>
              <a:buNone/>
            </a:pPr>
            <a:r>
              <a:rPr b="1" lang="en-US" sz="700">
                <a:solidFill>
                  <a:schemeClr val="accent1"/>
                </a:solidFill>
              </a:rPr>
              <a:t>EXAMPLES</a:t>
            </a:r>
            <a:endParaRPr b="1" sz="700">
              <a:solidFill>
                <a:schemeClr val="accent1"/>
              </a:solidFill>
            </a:endParaRPr>
          </a:p>
          <a:p>
            <a:pPr indent="0" lvl="0" marL="0" marR="0" rtl="0" algn="r">
              <a:lnSpc>
                <a:spcPct val="90000"/>
              </a:lnSpc>
              <a:spcBef>
                <a:spcPts val="0"/>
              </a:spcBef>
              <a:spcAft>
                <a:spcPts val="0"/>
              </a:spcAft>
              <a:buClr>
                <a:schemeClr val="dk1"/>
              </a:buClr>
              <a:buSzPts val="4400"/>
              <a:buFont typeface="Arial"/>
              <a:buNone/>
            </a:pPr>
            <a:r>
              <a:t/>
            </a:r>
            <a:endParaRPr b="1" sz="700">
              <a:solidFill>
                <a:schemeClr val="accent1"/>
              </a:solidFill>
            </a:endParaRP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2" name="Shape 782"/>
        <p:cNvGrpSpPr/>
        <p:nvPr/>
      </p:nvGrpSpPr>
      <p:grpSpPr>
        <a:xfrm>
          <a:off x="0" y="0"/>
          <a:ext cx="0" cy="0"/>
          <a:chOff x="0" y="0"/>
          <a:chExt cx="0" cy="0"/>
        </a:xfrm>
      </p:grpSpPr>
      <p:pic>
        <p:nvPicPr>
          <p:cNvPr id="783" name="Google Shape;783;g22ee2d48f39_0_268"/>
          <p:cNvPicPr preferRelativeResize="0"/>
          <p:nvPr/>
        </p:nvPicPr>
        <p:blipFill rotWithShape="1">
          <a:blip r:embed="rId3">
            <a:alphaModFix/>
          </a:blip>
          <a:srcRect b="15786" l="0" r="0" t="15786"/>
          <a:stretch/>
        </p:blipFill>
        <p:spPr>
          <a:xfrm>
            <a:off x="2314600" y="927625"/>
            <a:ext cx="5215199" cy="3668723"/>
          </a:xfrm>
          <a:prstGeom prst="rect">
            <a:avLst/>
          </a:prstGeom>
          <a:noFill/>
          <a:ln>
            <a:noFill/>
          </a:ln>
          <a:effectLst>
            <a:outerShdw blurRad="127000" rotWithShape="0" algn="tl" dir="2700000" dist="50800">
              <a:srgbClr val="000000">
                <a:alpha val="40000"/>
              </a:srgbClr>
            </a:outerShdw>
          </a:effectLst>
        </p:spPr>
      </p:pic>
      <p:sp>
        <p:nvSpPr>
          <p:cNvPr id="784" name="Google Shape;784;g22ee2d48f39_0_268"/>
          <p:cNvSpPr txBox="1"/>
          <p:nvPr/>
        </p:nvSpPr>
        <p:spPr>
          <a:xfrm>
            <a:off x="250825" y="268300"/>
            <a:ext cx="7303800" cy="539700"/>
          </a:xfrm>
          <a:prstGeom prst="rect">
            <a:avLst/>
          </a:prstGeom>
          <a:noFill/>
          <a:ln>
            <a:noFill/>
          </a:ln>
        </p:spPr>
        <p:txBody>
          <a:bodyPr anchorCtr="0" anchor="t" bIns="91425" lIns="0" spcFirstLastPara="1" rIns="91425" wrap="square" tIns="0">
            <a:noAutofit/>
          </a:bodyPr>
          <a:lstStyle/>
          <a:p>
            <a:pPr indent="0" lvl="0" marL="0" marR="0" rtl="0" algn="l">
              <a:lnSpc>
                <a:spcPct val="90000"/>
              </a:lnSpc>
              <a:spcBef>
                <a:spcPts val="0"/>
              </a:spcBef>
              <a:spcAft>
                <a:spcPts val="0"/>
              </a:spcAft>
              <a:buClr>
                <a:schemeClr val="dk1"/>
              </a:buClr>
              <a:buSzPts val="4400"/>
              <a:buFont typeface="Arial"/>
              <a:buNone/>
            </a:pPr>
            <a:r>
              <a:rPr b="1" lang="en-US" sz="2200">
                <a:solidFill>
                  <a:schemeClr val="dk2"/>
                </a:solidFill>
              </a:rPr>
              <a:t>Example - Field Museum - Data Norms</a:t>
            </a:r>
            <a:endParaRPr b="1" i="0" sz="2200" u="none" cap="none" strike="noStrike">
              <a:solidFill>
                <a:schemeClr val="dk2"/>
              </a:solidFill>
              <a:latin typeface="Arial"/>
              <a:ea typeface="Arial"/>
              <a:cs typeface="Arial"/>
              <a:sym typeface="Arial"/>
            </a:endParaRPr>
          </a:p>
        </p:txBody>
      </p:sp>
      <p:sp>
        <p:nvSpPr>
          <p:cNvPr id="785" name="Google Shape;785;g22ee2d48f39_0_268"/>
          <p:cNvSpPr txBox="1"/>
          <p:nvPr/>
        </p:nvSpPr>
        <p:spPr>
          <a:xfrm>
            <a:off x="250826" y="800734"/>
            <a:ext cx="6481800" cy="431700"/>
          </a:xfrm>
          <a:prstGeom prst="rect">
            <a:avLst/>
          </a:prstGeom>
          <a:noFill/>
          <a:ln>
            <a:noFill/>
          </a:ln>
        </p:spPr>
        <p:txBody>
          <a:bodyPr anchorCtr="0" anchor="t" bIns="91425" lIns="0" spcFirstLastPara="1" rIns="91425" wrap="square" tIns="0">
            <a:noAutofit/>
          </a:bodyPr>
          <a:lstStyle/>
          <a:p>
            <a:pPr indent="0" lvl="0" marL="0" marR="0" rtl="0" algn="l">
              <a:lnSpc>
                <a:spcPct val="100000"/>
              </a:lnSpc>
              <a:spcBef>
                <a:spcPts val="0"/>
              </a:spcBef>
              <a:spcAft>
                <a:spcPts val="0"/>
              </a:spcAft>
              <a:buClr>
                <a:schemeClr val="dk1"/>
              </a:buClr>
              <a:buSzPts val="2000"/>
              <a:buFont typeface="Arial"/>
              <a:buNone/>
            </a:pPr>
            <a:r>
              <a:rPr b="0" i="0" lang="en-US" sz="1400" u="none" cap="none" strike="noStrike">
                <a:solidFill>
                  <a:srgbClr val="7F7F7F"/>
                </a:solidFill>
                <a:latin typeface="Arial"/>
                <a:ea typeface="Arial"/>
                <a:cs typeface="Arial"/>
                <a:sym typeface="Arial"/>
              </a:rPr>
              <a:t>Add subtitle if needed</a:t>
            </a:r>
            <a:endParaRPr b="0" i="0" sz="1050" u="none" cap="none" strike="noStrike">
              <a:solidFill>
                <a:srgbClr val="7F7F7F"/>
              </a:solidFill>
              <a:latin typeface="Arial"/>
              <a:ea typeface="Arial"/>
              <a:cs typeface="Arial"/>
              <a:sym typeface="Arial"/>
            </a:endParaRPr>
          </a:p>
        </p:txBody>
      </p:sp>
      <p:sp>
        <p:nvSpPr>
          <p:cNvPr id="786" name="Google Shape;786;g22ee2d48f39_0_268"/>
          <p:cNvSpPr txBox="1"/>
          <p:nvPr/>
        </p:nvSpPr>
        <p:spPr>
          <a:xfrm>
            <a:off x="250826" y="4479925"/>
            <a:ext cx="7680600" cy="396900"/>
          </a:xfrm>
          <a:prstGeom prst="rect">
            <a:avLst/>
          </a:prstGeom>
          <a:noFill/>
          <a:ln>
            <a:noFill/>
          </a:ln>
        </p:spPr>
        <p:txBody>
          <a:bodyPr anchorCtr="0" anchor="b" bIns="0" lIns="0" spcFirstLastPara="1" rIns="91425" wrap="square" tIns="0">
            <a:noAutofit/>
          </a:bodyPr>
          <a:lstStyle/>
          <a:p>
            <a:pPr indent="0" lvl="0" marL="0" marR="0" rtl="0" algn="l">
              <a:lnSpc>
                <a:spcPct val="100000"/>
              </a:lnSpc>
              <a:spcBef>
                <a:spcPts val="0"/>
              </a:spcBef>
              <a:spcAft>
                <a:spcPts val="0"/>
              </a:spcAft>
              <a:buClr>
                <a:srgbClr val="000000"/>
              </a:buClr>
              <a:buSzPts val="700"/>
              <a:buFont typeface="Arial"/>
              <a:buNone/>
            </a:pPr>
            <a:r>
              <a:rPr b="0" i="0" lang="en-US" sz="900" u="none" cap="none" strike="noStrike">
                <a:solidFill>
                  <a:srgbClr val="000000"/>
                </a:solidFill>
                <a:latin typeface="Arial"/>
                <a:ea typeface="Arial"/>
                <a:cs typeface="Arial"/>
                <a:sym typeface="Arial"/>
              </a:rPr>
              <a:t>Reference: </a:t>
            </a:r>
            <a:r>
              <a:rPr lang="en-US" sz="900" u="sng">
                <a:solidFill>
                  <a:srgbClr val="0563C1"/>
                </a:solidFill>
                <a:hlinkClick r:id="rId4">
                  <a:extLst>
                    <a:ext uri="{A12FA001-AC4F-418D-AE19-62706E023703}">
                      <ahyp:hlinkClr val="tx"/>
                    </a:ext>
                  </a:extLst>
                </a:hlinkClick>
              </a:rPr>
              <a:t>https://www.fieldmuseum.org/science/research/use-collections-data-and-images</a:t>
            </a:r>
            <a:endParaRPr b="0" i="0" sz="900" u="none" cap="none" strike="noStrike">
              <a:solidFill>
                <a:srgbClr val="000000"/>
              </a:solidFill>
              <a:latin typeface="Arial"/>
              <a:ea typeface="Arial"/>
              <a:cs typeface="Arial"/>
              <a:sym typeface="Arial"/>
            </a:endParaRPr>
          </a:p>
        </p:txBody>
      </p:sp>
      <p:sp>
        <p:nvSpPr>
          <p:cNvPr id="787" name="Google Shape;787;g22ee2d48f39_0_268"/>
          <p:cNvSpPr txBox="1"/>
          <p:nvPr/>
        </p:nvSpPr>
        <p:spPr>
          <a:xfrm>
            <a:off x="6920200" y="268300"/>
            <a:ext cx="1944900" cy="146700"/>
          </a:xfrm>
          <a:prstGeom prst="rect">
            <a:avLst/>
          </a:prstGeom>
          <a:noFill/>
          <a:ln>
            <a:noFill/>
          </a:ln>
        </p:spPr>
        <p:txBody>
          <a:bodyPr anchorCtr="0" anchor="t" bIns="91425" lIns="0" spcFirstLastPara="1" rIns="0" wrap="square" tIns="0">
            <a:noAutofit/>
          </a:bodyPr>
          <a:lstStyle/>
          <a:p>
            <a:pPr indent="0" lvl="0" marL="0" marR="0" rtl="0" algn="r">
              <a:lnSpc>
                <a:spcPct val="90000"/>
              </a:lnSpc>
              <a:spcBef>
                <a:spcPts val="0"/>
              </a:spcBef>
              <a:spcAft>
                <a:spcPts val="0"/>
              </a:spcAft>
              <a:buClr>
                <a:schemeClr val="dk1"/>
              </a:buClr>
              <a:buSzPts val="4400"/>
              <a:buFont typeface="Arial"/>
              <a:buNone/>
            </a:pPr>
            <a:r>
              <a:rPr b="1" lang="en-US" sz="700">
                <a:solidFill>
                  <a:schemeClr val="accent1"/>
                </a:solidFill>
              </a:rPr>
              <a:t>EXAMPLES</a:t>
            </a:r>
            <a:endParaRPr b="1" sz="700">
              <a:solidFill>
                <a:schemeClr val="accent1"/>
              </a:solidFill>
            </a:endParaRPr>
          </a:p>
          <a:p>
            <a:pPr indent="0" lvl="0" marL="0" marR="0" rtl="0" algn="r">
              <a:lnSpc>
                <a:spcPct val="90000"/>
              </a:lnSpc>
              <a:spcBef>
                <a:spcPts val="0"/>
              </a:spcBef>
              <a:spcAft>
                <a:spcPts val="0"/>
              </a:spcAft>
              <a:buClr>
                <a:schemeClr val="dk1"/>
              </a:buClr>
              <a:buSzPts val="4400"/>
              <a:buFont typeface="Arial"/>
              <a:buNone/>
            </a:pPr>
            <a:r>
              <a:t/>
            </a:r>
            <a:endParaRPr b="1" sz="700">
              <a:solidFill>
                <a:schemeClr val="accent1"/>
              </a:solidFill>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0" name="Shape 410"/>
        <p:cNvGrpSpPr/>
        <p:nvPr/>
      </p:nvGrpSpPr>
      <p:grpSpPr>
        <a:xfrm>
          <a:off x="0" y="0"/>
          <a:ext cx="0" cy="0"/>
          <a:chOff x="0" y="0"/>
          <a:chExt cx="0" cy="0"/>
        </a:xfrm>
      </p:grpSpPr>
      <p:sp>
        <p:nvSpPr>
          <p:cNvPr id="411" name="Google Shape;411;g270f14f3c42_0_605"/>
          <p:cNvSpPr txBox="1"/>
          <p:nvPr/>
        </p:nvSpPr>
        <p:spPr>
          <a:xfrm>
            <a:off x="250825" y="268325"/>
            <a:ext cx="2432100" cy="1378800"/>
          </a:xfrm>
          <a:prstGeom prst="rect">
            <a:avLst/>
          </a:prstGeom>
          <a:noFill/>
          <a:ln>
            <a:noFill/>
          </a:ln>
        </p:spPr>
        <p:txBody>
          <a:bodyPr anchorCtr="0" anchor="t" bIns="91425" lIns="0" spcFirstLastPara="1" rIns="91425" wrap="square" tIns="0">
            <a:noAutofit/>
          </a:bodyPr>
          <a:lstStyle/>
          <a:p>
            <a:pPr indent="0" lvl="0" marL="0" marR="0" rtl="0" algn="l">
              <a:lnSpc>
                <a:spcPct val="90000"/>
              </a:lnSpc>
              <a:spcBef>
                <a:spcPts val="0"/>
              </a:spcBef>
              <a:spcAft>
                <a:spcPts val="0"/>
              </a:spcAft>
              <a:buNone/>
            </a:pPr>
            <a:r>
              <a:rPr b="1" lang="en-US" sz="2200">
                <a:solidFill>
                  <a:schemeClr val="dk2"/>
                </a:solidFill>
              </a:rPr>
              <a:t>Learning Objectives</a:t>
            </a:r>
            <a:endParaRPr b="1" sz="2200">
              <a:solidFill>
                <a:schemeClr val="dk2"/>
              </a:solidFill>
            </a:endParaRPr>
          </a:p>
        </p:txBody>
      </p:sp>
      <p:sp>
        <p:nvSpPr>
          <p:cNvPr id="412" name="Google Shape;412;g270f14f3c42_0_605"/>
          <p:cNvSpPr txBox="1"/>
          <p:nvPr/>
        </p:nvSpPr>
        <p:spPr>
          <a:xfrm>
            <a:off x="3263875" y="1371900"/>
            <a:ext cx="5248200" cy="3519600"/>
          </a:xfrm>
          <a:prstGeom prst="rect">
            <a:avLst/>
          </a:prstGeom>
          <a:noFill/>
          <a:ln>
            <a:noFill/>
          </a:ln>
        </p:spPr>
        <p:txBody>
          <a:bodyPr anchorCtr="0" anchor="t" bIns="91425" lIns="91425" spcFirstLastPara="1" rIns="91425" wrap="square" tIns="91425">
            <a:spAutoFit/>
          </a:bodyPr>
          <a:lstStyle/>
          <a:p>
            <a:pPr indent="-330200" lvl="0" marL="457200" rtl="0" algn="l">
              <a:lnSpc>
                <a:spcPct val="115000"/>
              </a:lnSpc>
              <a:spcBef>
                <a:spcPts val="0"/>
              </a:spcBef>
              <a:spcAft>
                <a:spcPts val="0"/>
              </a:spcAft>
              <a:buSzPts val="1600"/>
              <a:buChar char="-"/>
            </a:pPr>
            <a:r>
              <a:rPr lang="en-US" sz="1600"/>
              <a:t>Engage in exercises to determine the need for developing shared understandings when using words across contexts.  </a:t>
            </a:r>
            <a:endParaRPr sz="1600"/>
          </a:p>
          <a:p>
            <a:pPr indent="-330200" lvl="0" marL="457200" rtl="0" algn="l">
              <a:lnSpc>
                <a:spcPct val="115000"/>
              </a:lnSpc>
              <a:spcBef>
                <a:spcPts val="1000"/>
              </a:spcBef>
              <a:spcAft>
                <a:spcPts val="0"/>
              </a:spcAft>
              <a:buSzPts val="1600"/>
              <a:buChar char="-"/>
            </a:pPr>
            <a:r>
              <a:rPr lang="en-US" sz="1600"/>
              <a:t>Explore the concept of toponomastics and be able to critically consider the way in which we interpret place-names through key factors such as our own perceptions, biases, and social and academic contexts. </a:t>
            </a:r>
            <a:endParaRPr sz="1600"/>
          </a:p>
          <a:p>
            <a:pPr indent="-330200" lvl="0" marL="457200" rtl="0" algn="l">
              <a:lnSpc>
                <a:spcPct val="115000"/>
              </a:lnSpc>
              <a:spcBef>
                <a:spcPts val="1000"/>
              </a:spcBef>
              <a:spcAft>
                <a:spcPts val="1000"/>
              </a:spcAft>
              <a:buSzPts val="1600"/>
              <a:buChar char="-"/>
            </a:pPr>
            <a:r>
              <a:rPr lang="en-US" sz="1600"/>
              <a:t>Consider the processes for communicating information in the form of disclaimers, warnings, and labels. </a:t>
            </a:r>
            <a:endParaRPr sz="1600"/>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91" name="Shape 791"/>
        <p:cNvGrpSpPr/>
        <p:nvPr/>
      </p:nvGrpSpPr>
      <p:grpSpPr>
        <a:xfrm>
          <a:off x="0" y="0"/>
          <a:ext cx="0" cy="0"/>
          <a:chOff x="0" y="0"/>
          <a:chExt cx="0" cy="0"/>
        </a:xfrm>
      </p:grpSpPr>
      <p:pic>
        <p:nvPicPr>
          <p:cNvPr id="792" name="Google Shape;792;g22ee2d48f39_0_276"/>
          <p:cNvPicPr preferRelativeResize="0"/>
          <p:nvPr/>
        </p:nvPicPr>
        <p:blipFill rotWithShape="1">
          <a:blip r:embed="rId3">
            <a:alphaModFix/>
          </a:blip>
          <a:srcRect b="16308" l="0" r="0" t="16301"/>
          <a:stretch/>
        </p:blipFill>
        <p:spPr>
          <a:xfrm>
            <a:off x="3021025" y="969113"/>
            <a:ext cx="5215200" cy="3668724"/>
          </a:xfrm>
          <a:prstGeom prst="rect">
            <a:avLst/>
          </a:prstGeom>
          <a:noFill/>
          <a:ln>
            <a:noFill/>
          </a:ln>
          <a:effectLst>
            <a:outerShdw blurRad="127000" rotWithShape="0" algn="tl" dir="2700000" dist="50800">
              <a:srgbClr val="000000">
                <a:alpha val="40000"/>
              </a:srgbClr>
            </a:outerShdw>
          </a:effectLst>
        </p:spPr>
      </p:pic>
      <p:sp>
        <p:nvSpPr>
          <p:cNvPr id="793" name="Google Shape;793;g22ee2d48f39_0_276"/>
          <p:cNvSpPr txBox="1"/>
          <p:nvPr/>
        </p:nvSpPr>
        <p:spPr>
          <a:xfrm>
            <a:off x="6920200" y="268300"/>
            <a:ext cx="1944900" cy="146700"/>
          </a:xfrm>
          <a:prstGeom prst="rect">
            <a:avLst/>
          </a:prstGeom>
          <a:noFill/>
          <a:ln>
            <a:noFill/>
          </a:ln>
        </p:spPr>
        <p:txBody>
          <a:bodyPr anchorCtr="0" anchor="t" bIns="91425" lIns="0" spcFirstLastPara="1" rIns="0" wrap="square" tIns="0">
            <a:noAutofit/>
          </a:bodyPr>
          <a:lstStyle/>
          <a:p>
            <a:pPr indent="0" lvl="0" marL="0" marR="0" rtl="0" algn="r">
              <a:lnSpc>
                <a:spcPct val="90000"/>
              </a:lnSpc>
              <a:spcBef>
                <a:spcPts val="0"/>
              </a:spcBef>
              <a:spcAft>
                <a:spcPts val="0"/>
              </a:spcAft>
              <a:buClr>
                <a:schemeClr val="dk1"/>
              </a:buClr>
              <a:buSzPts val="4400"/>
              <a:buFont typeface="Arial"/>
              <a:buNone/>
            </a:pPr>
            <a:r>
              <a:rPr b="1" lang="en-US" sz="700">
                <a:solidFill>
                  <a:schemeClr val="accent1"/>
                </a:solidFill>
              </a:rPr>
              <a:t>EXAMPLES</a:t>
            </a:r>
            <a:endParaRPr b="1" sz="700">
              <a:solidFill>
                <a:schemeClr val="accent1"/>
              </a:solidFill>
            </a:endParaRPr>
          </a:p>
          <a:p>
            <a:pPr indent="0" lvl="0" marL="0" marR="0" rtl="0" algn="r">
              <a:lnSpc>
                <a:spcPct val="90000"/>
              </a:lnSpc>
              <a:spcBef>
                <a:spcPts val="0"/>
              </a:spcBef>
              <a:spcAft>
                <a:spcPts val="0"/>
              </a:spcAft>
              <a:buClr>
                <a:schemeClr val="dk1"/>
              </a:buClr>
              <a:buSzPts val="4400"/>
              <a:buFont typeface="Arial"/>
              <a:buNone/>
            </a:pPr>
            <a:r>
              <a:t/>
            </a:r>
            <a:endParaRPr b="1" sz="700">
              <a:solidFill>
                <a:schemeClr val="accent1"/>
              </a:solidFill>
            </a:endParaRPr>
          </a:p>
        </p:txBody>
      </p:sp>
      <p:sp>
        <p:nvSpPr>
          <p:cNvPr id="794" name="Google Shape;794;g22ee2d48f39_0_276"/>
          <p:cNvSpPr txBox="1"/>
          <p:nvPr/>
        </p:nvSpPr>
        <p:spPr>
          <a:xfrm>
            <a:off x="250825" y="268300"/>
            <a:ext cx="7641000" cy="539700"/>
          </a:xfrm>
          <a:prstGeom prst="rect">
            <a:avLst/>
          </a:prstGeom>
          <a:noFill/>
          <a:ln>
            <a:noFill/>
          </a:ln>
        </p:spPr>
        <p:txBody>
          <a:bodyPr anchorCtr="0" anchor="t" bIns="91425" lIns="0" spcFirstLastPara="1" rIns="91425" wrap="square" tIns="0">
            <a:noAutofit/>
          </a:bodyPr>
          <a:lstStyle/>
          <a:p>
            <a:pPr indent="0" lvl="0" marL="0" marR="0" rtl="0" algn="l">
              <a:lnSpc>
                <a:spcPct val="90000"/>
              </a:lnSpc>
              <a:spcBef>
                <a:spcPts val="0"/>
              </a:spcBef>
              <a:spcAft>
                <a:spcPts val="0"/>
              </a:spcAft>
              <a:buClr>
                <a:schemeClr val="dk1"/>
              </a:buClr>
              <a:buSzPts val="4400"/>
              <a:buFont typeface="Arial"/>
              <a:buNone/>
            </a:pPr>
            <a:r>
              <a:rPr b="1" lang="en-US" sz="2200">
                <a:solidFill>
                  <a:schemeClr val="dk2"/>
                </a:solidFill>
              </a:rPr>
              <a:t>Example - Field Museum - Anthropology Collections</a:t>
            </a:r>
            <a:endParaRPr b="1" i="0" sz="2200" u="none" cap="none" strike="noStrike">
              <a:solidFill>
                <a:schemeClr val="dk2"/>
              </a:solidFill>
              <a:latin typeface="Arial"/>
              <a:ea typeface="Arial"/>
              <a:cs typeface="Arial"/>
              <a:sym typeface="Arial"/>
            </a:endParaRPr>
          </a:p>
        </p:txBody>
      </p:sp>
      <p:sp>
        <p:nvSpPr>
          <p:cNvPr id="795" name="Google Shape;795;g22ee2d48f39_0_276"/>
          <p:cNvSpPr txBox="1"/>
          <p:nvPr/>
        </p:nvSpPr>
        <p:spPr>
          <a:xfrm>
            <a:off x="250826" y="800734"/>
            <a:ext cx="6481800" cy="431700"/>
          </a:xfrm>
          <a:prstGeom prst="rect">
            <a:avLst/>
          </a:prstGeom>
          <a:noFill/>
          <a:ln>
            <a:noFill/>
          </a:ln>
        </p:spPr>
        <p:txBody>
          <a:bodyPr anchorCtr="0" anchor="t" bIns="91425" lIns="0" spcFirstLastPara="1" rIns="91425" wrap="square" tIns="0">
            <a:noAutofit/>
          </a:bodyPr>
          <a:lstStyle/>
          <a:p>
            <a:pPr indent="0" lvl="0" marL="0" marR="0" rtl="0" algn="l">
              <a:lnSpc>
                <a:spcPct val="100000"/>
              </a:lnSpc>
              <a:spcBef>
                <a:spcPts val="0"/>
              </a:spcBef>
              <a:spcAft>
                <a:spcPts val="0"/>
              </a:spcAft>
              <a:buClr>
                <a:schemeClr val="dk1"/>
              </a:buClr>
              <a:buSzPts val="2000"/>
              <a:buFont typeface="Arial"/>
              <a:buNone/>
            </a:pPr>
            <a:r>
              <a:rPr lang="en-US">
                <a:solidFill>
                  <a:srgbClr val="7F7F7F"/>
                </a:solidFill>
              </a:rPr>
              <a:t>Is this a disclaimer or a warning?</a:t>
            </a:r>
            <a:endParaRPr b="0" i="0" sz="1050" u="none" cap="none" strike="noStrike">
              <a:solidFill>
                <a:srgbClr val="7F7F7F"/>
              </a:solidFill>
              <a:latin typeface="Arial"/>
              <a:ea typeface="Arial"/>
              <a:cs typeface="Arial"/>
              <a:sym typeface="Arial"/>
            </a:endParaRPr>
          </a:p>
        </p:txBody>
      </p:sp>
      <p:sp>
        <p:nvSpPr>
          <p:cNvPr id="796" name="Google Shape;796;g22ee2d48f39_0_276"/>
          <p:cNvSpPr txBox="1"/>
          <p:nvPr/>
        </p:nvSpPr>
        <p:spPr>
          <a:xfrm>
            <a:off x="250826" y="4479925"/>
            <a:ext cx="7680600" cy="396900"/>
          </a:xfrm>
          <a:prstGeom prst="rect">
            <a:avLst/>
          </a:prstGeom>
          <a:noFill/>
          <a:ln>
            <a:noFill/>
          </a:ln>
        </p:spPr>
        <p:txBody>
          <a:bodyPr anchorCtr="0" anchor="b" bIns="0" lIns="0" spcFirstLastPara="1" rIns="91425" wrap="square" tIns="0">
            <a:noAutofit/>
          </a:bodyPr>
          <a:lstStyle/>
          <a:p>
            <a:pPr indent="0" lvl="0" marL="0" marR="0" rtl="0" algn="l">
              <a:lnSpc>
                <a:spcPct val="100000"/>
              </a:lnSpc>
              <a:spcBef>
                <a:spcPts val="0"/>
              </a:spcBef>
              <a:spcAft>
                <a:spcPts val="0"/>
              </a:spcAft>
              <a:buClr>
                <a:srgbClr val="000000"/>
              </a:buClr>
              <a:buSzPts val="700"/>
              <a:buFont typeface="Arial"/>
              <a:buNone/>
            </a:pPr>
            <a:r>
              <a:rPr b="0" i="0" lang="en-US" sz="900" u="none" cap="none" strike="noStrike">
                <a:solidFill>
                  <a:srgbClr val="000000"/>
                </a:solidFill>
                <a:latin typeface="Arial"/>
                <a:ea typeface="Arial"/>
                <a:cs typeface="Arial"/>
                <a:sym typeface="Arial"/>
              </a:rPr>
              <a:t>Reference: </a:t>
            </a:r>
            <a:r>
              <a:rPr lang="en-US" sz="900"/>
              <a:t>https://collections-anthropology.fieldmuseum.org/</a:t>
            </a:r>
            <a:endParaRPr b="0" i="0" sz="900" u="none" cap="none" strike="noStrike">
              <a:solidFill>
                <a:srgbClr val="000000"/>
              </a:solidFill>
              <a:latin typeface="Arial"/>
              <a:ea typeface="Arial"/>
              <a:cs typeface="Arial"/>
              <a:sym typeface="Arial"/>
            </a:endParaRPr>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00" name="Shape 800"/>
        <p:cNvGrpSpPr/>
        <p:nvPr/>
      </p:nvGrpSpPr>
      <p:grpSpPr>
        <a:xfrm>
          <a:off x="0" y="0"/>
          <a:ext cx="0" cy="0"/>
          <a:chOff x="0" y="0"/>
          <a:chExt cx="0" cy="0"/>
        </a:xfrm>
      </p:grpSpPr>
      <p:sp>
        <p:nvSpPr>
          <p:cNvPr id="801" name="Google Shape;801;g22ee2d48f39_0_857"/>
          <p:cNvSpPr txBox="1"/>
          <p:nvPr/>
        </p:nvSpPr>
        <p:spPr>
          <a:xfrm>
            <a:off x="250825" y="268300"/>
            <a:ext cx="7303800" cy="539700"/>
          </a:xfrm>
          <a:prstGeom prst="rect">
            <a:avLst/>
          </a:prstGeom>
          <a:noFill/>
          <a:ln>
            <a:noFill/>
          </a:ln>
        </p:spPr>
        <p:txBody>
          <a:bodyPr anchorCtr="0" anchor="t" bIns="91425" lIns="0" spcFirstLastPara="1" rIns="91425" wrap="square" tIns="0">
            <a:noAutofit/>
          </a:bodyPr>
          <a:lstStyle/>
          <a:p>
            <a:pPr indent="0" lvl="0" marL="0" marR="0" rtl="0" algn="l">
              <a:lnSpc>
                <a:spcPct val="90000"/>
              </a:lnSpc>
              <a:spcBef>
                <a:spcPts val="0"/>
              </a:spcBef>
              <a:spcAft>
                <a:spcPts val="0"/>
              </a:spcAft>
              <a:buClr>
                <a:schemeClr val="dk1"/>
              </a:buClr>
              <a:buSzPts val="4400"/>
              <a:buFont typeface="Arial"/>
              <a:buNone/>
            </a:pPr>
            <a:r>
              <a:rPr b="1" lang="en-US" sz="2200">
                <a:solidFill>
                  <a:schemeClr val="dk1"/>
                </a:solidFill>
              </a:rPr>
              <a:t>Example - Field Museum 2023</a:t>
            </a:r>
            <a:endParaRPr b="1" i="0" sz="2200" u="none" cap="none" strike="noStrike">
              <a:solidFill>
                <a:schemeClr val="dk2"/>
              </a:solidFill>
              <a:latin typeface="Arial"/>
              <a:ea typeface="Arial"/>
              <a:cs typeface="Arial"/>
              <a:sym typeface="Arial"/>
            </a:endParaRPr>
          </a:p>
        </p:txBody>
      </p:sp>
      <p:sp>
        <p:nvSpPr>
          <p:cNvPr id="802" name="Google Shape;802;g22ee2d48f39_0_857"/>
          <p:cNvSpPr txBox="1"/>
          <p:nvPr/>
        </p:nvSpPr>
        <p:spPr>
          <a:xfrm>
            <a:off x="250825" y="800725"/>
            <a:ext cx="8445600" cy="431700"/>
          </a:xfrm>
          <a:prstGeom prst="rect">
            <a:avLst/>
          </a:prstGeom>
          <a:noFill/>
          <a:ln>
            <a:noFill/>
          </a:ln>
        </p:spPr>
        <p:txBody>
          <a:bodyPr anchorCtr="0" anchor="t" bIns="91425" lIns="0" spcFirstLastPara="1" rIns="91425" wrap="square" tIns="0">
            <a:noAutofit/>
          </a:bodyPr>
          <a:lstStyle/>
          <a:p>
            <a:pPr indent="0" lvl="0" marL="0" marR="0" rtl="0" algn="l">
              <a:lnSpc>
                <a:spcPct val="100000"/>
              </a:lnSpc>
              <a:spcBef>
                <a:spcPts val="0"/>
              </a:spcBef>
              <a:spcAft>
                <a:spcPts val="0"/>
              </a:spcAft>
              <a:buClr>
                <a:schemeClr val="dk1"/>
              </a:buClr>
              <a:buSzPts val="2000"/>
              <a:buFont typeface="Arial"/>
              <a:buNone/>
            </a:pPr>
            <a:r>
              <a:rPr lang="en-US">
                <a:solidFill>
                  <a:srgbClr val="7F7F7F"/>
                </a:solidFill>
              </a:rPr>
              <a:t>The Field Museum uses the collections management system EMu to house its catalogue records, observations and exhibition management content.</a:t>
            </a:r>
            <a:endParaRPr i="0" sz="1400" u="none" cap="none" strike="noStrike">
              <a:solidFill>
                <a:srgbClr val="7F7F7F"/>
              </a:solidFill>
            </a:endParaRPr>
          </a:p>
        </p:txBody>
      </p:sp>
      <p:sp>
        <p:nvSpPr>
          <p:cNvPr id="803" name="Google Shape;803;g22ee2d48f39_0_857"/>
          <p:cNvSpPr txBox="1"/>
          <p:nvPr/>
        </p:nvSpPr>
        <p:spPr>
          <a:xfrm>
            <a:off x="1331925" y="1675650"/>
            <a:ext cx="6154800" cy="2439900"/>
          </a:xfrm>
          <a:prstGeom prst="rect">
            <a:avLst/>
          </a:prstGeom>
          <a:noFill/>
          <a:ln>
            <a:noFill/>
          </a:ln>
        </p:spPr>
        <p:txBody>
          <a:bodyPr anchorCtr="0" anchor="ctr" bIns="91425" lIns="0" spcFirstLastPara="1" rIns="36000" wrap="square" tIns="91425">
            <a:noAutofit/>
          </a:bodyPr>
          <a:lstStyle/>
          <a:p>
            <a:pPr indent="0" lvl="0" marL="0" marR="0" rtl="0" algn="ctr">
              <a:lnSpc>
                <a:spcPct val="100000"/>
              </a:lnSpc>
              <a:spcBef>
                <a:spcPts val="0"/>
              </a:spcBef>
              <a:spcAft>
                <a:spcPts val="1200"/>
              </a:spcAft>
              <a:buClr>
                <a:srgbClr val="000000"/>
              </a:buClr>
              <a:buSzPts val="4000"/>
              <a:buFont typeface="Arial"/>
              <a:buNone/>
            </a:pPr>
            <a:r>
              <a:rPr lang="en-US" sz="3800">
                <a:solidFill>
                  <a:schemeClr val="dk1"/>
                </a:solidFill>
              </a:rPr>
              <a:t>Changes to reflect better understanding.</a:t>
            </a:r>
            <a:endParaRPr sz="3800">
              <a:solidFill>
                <a:schemeClr val="dk1"/>
              </a:solidFill>
            </a:endParaRPr>
          </a:p>
        </p:txBody>
      </p:sp>
      <p:sp>
        <p:nvSpPr>
          <p:cNvPr id="804" name="Google Shape;804;g22ee2d48f39_0_857"/>
          <p:cNvSpPr txBox="1"/>
          <p:nvPr/>
        </p:nvSpPr>
        <p:spPr>
          <a:xfrm>
            <a:off x="250826" y="4479925"/>
            <a:ext cx="7680600" cy="396900"/>
          </a:xfrm>
          <a:prstGeom prst="rect">
            <a:avLst/>
          </a:prstGeom>
          <a:noFill/>
          <a:ln>
            <a:noFill/>
          </a:ln>
        </p:spPr>
        <p:txBody>
          <a:bodyPr anchorCtr="0" anchor="b" bIns="0" lIns="0" spcFirstLastPara="1" rIns="91425" wrap="square" tIns="0">
            <a:noAutofit/>
          </a:bodyPr>
          <a:lstStyle/>
          <a:p>
            <a:pPr indent="0" lvl="0" marL="0" marR="0" rtl="0" algn="l">
              <a:lnSpc>
                <a:spcPct val="100000"/>
              </a:lnSpc>
              <a:spcBef>
                <a:spcPts val="0"/>
              </a:spcBef>
              <a:spcAft>
                <a:spcPts val="0"/>
              </a:spcAft>
              <a:buClr>
                <a:srgbClr val="000000"/>
              </a:buClr>
              <a:buSzPts val="700"/>
              <a:buFont typeface="Arial"/>
              <a:buNone/>
            </a:pPr>
            <a:r>
              <a:rPr lang="en-US" sz="700"/>
              <a:t>References: https://www.fieldmuseum.org/science/research/use-collections-data-and-images</a:t>
            </a:r>
            <a:endParaRPr b="0" i="0" sz="1400" u="none" cap="none" strike="noStrike">
              <a:solidFill>
                <a:srgbClr val="000000"/>
              </a:solidFill>
              <a:latin typeface="Arial"/>
              <a:ea typeface="Arial"/>
              <a:cs typeface="Arial"/>
              <a:sym typeface="Arial"/>
            </a:endParaRPr>
          </a:p>
        </p:txBody>
      </p:sp>
      <p:sp>
        <p:nvSpPr>
          <p:cNvPr id="805" name="Google Shape;805;g22ee2d48f39_0_857"/>
          <p:cNvSpPr txBox="1"/>
          <p:nvPr/>
        </p:nvSpPr>
        <p:spPr>
          <a:xfrm>
            <a:off x="6920200" y="268300"/>
            <a:ext cx="1944900" cy="146700"/>
          </a:xfrm>
          <a:prstGeom prst="rect">
            <a:avLst/>
          </a:prstGeom>
          <a:noFill/>
          <a:ln>
            <a:noFill/>
          </a:ln>
        </p:spPr>
        <p:txBody>
          <a:bodyPr anchorCtr="0" anchor="t" bIns="91425" lIns="0" spcFirstLastPara="1" rIns="0" wrap="square" tIns="0">
            <a:noAutofit/>
          </a:bodyPr>
          <a:lstStyle/>
          <a:p>
            <a:pPr indent="0" lvl="0" marL="0" marR="0" rtl="0" algn="r">
              <a:lnSpc>
                <a:spcPct val="90000"/>
              </a:lnSpc>
              <a:spcBef>
                <a:spcPts val="0"/>
              </a:spcBef>
              <a:spcAft>
                <a:spcPts val="0"/>
              </a:spcAft>
              <a:buClr>
                <a:schemeClr val="dk1"/>
              </a:buClr>
              <a:buSzPts val="4400"/>
              <a:buFont typeface="Arial"/>
              <a:buNone/>
            </a:pPr>
            <a:r>
              <a:rPr b="1" lang="en-US" sz="700">
                <a:solidFill>
                  <a:schemeClr val="accent1"/>
                </a:solidFill>
              </a:rPr>
              <a:t>EXAMPLES</a:t>
            </a:r>
            <a:endParaRPr b="1" sz="700">
              <a:solidFill>
                <a:schemeClr val="accent1"/>
              </a:solidFill>
            </a:endParaRPr>
          </a:p>
          <a:p>
            <a:pPr indent="0" lvl="0" marL="0" marR="0" rtl="0" algn="r">
              <a:lnSpc>
                <a:spcPct val="90000"/>
              </a:lnSpc>
              <a:spcBef>
                <a:spcPts val="0"/>
              </a:spcBef>
              <a:spcAft>
                <a:spcPts val="0"/>
              </a:spcAft>
              <a:buClr>
                <a:schemeClr val="dk1"/>
              </a:buClr>
              <a:buSzPts val="4400"/>
              <a:buFont typeface="Arial"/>
              <a:buNone/>
            </a:pPr>
            <a:r>
              <a:t/>
            </a:r>
            <a:endParaRPr b="1" sz="700">
              <a:solidFill>
                <a:schemeClr val="accent1"/>
              </a:solidFill>
            </a:endParaRPr>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09" name="Shape 809"/>
        <p:cNvGrpSpPr/>
        <p:nvPr/>
      </p:nvGrpSpPr>
      <p:grpSpPr>
        <a:xfrm>
          <a:off x="0" y="0"/>
          <a:ext cx="0" cy="0"/>
          <a:chOff x="0" y="0"/>
          <a:chExt cx="0" cy="0"/>
        </a:xfrm>
      </p:grpSpPr>
      <p:sp>
        <p:nvSpPr>
          <p:cNvPr id="810" name="Google Shape;810;g22ee2d48f39_0_843"/>
          <p:cNvSpPr txBox="1"/>
          <p:nvPr/>
        </p:nvSpPr>
        <p:spPr>
          <a:xfrm>
            <a:off x="250825" y="3537627"/>
            <a:ext cx="4032300" cy="623700"/>
          </a:xfrm>
          <a:prstGeom prst="rect">
            <a:avLst/>
          </a:prstGeom>
          <a:noFill/>
          <a:ln>
            <a:noFill/>
          </a:ln>
        </p:spPr>
        <p:txBody>
          <a:bodyPr anchorCtr="0" anchor="t" bIns="91425" lIns="0" spcFirstLastPara="1" rIns="91425" wrap="square" tIns="91425">
            <a:noAutofit/>
          </a:bodyPr>
          <a:lstStyle/>
          <a:p>
            <a:pPr indent="0" lvl="0" marL="0" marR="0" rtl="0" algn="l">
              <a:lnSpc>
                <a:spcPct val="100000"/>
              </a:lnSpc>
              <a:spcBef>
                <a:spcPts val="0"/>
              </a:spcBef>
              <a:spcAft>
                <a:spcPts val="1200"/>
              </a:spcAft>
              <a:buClr>
                <a:srgbClr val="000000"/>
              </a:buClr>
              <a:buSzPts val="1000"/>
              <a:buFont typeface="Arial"/>
              <a:buNone/>
            </a:pPr>
            <a:r>
              <a:rPr lang="en-US" sz="1000">
                <a:solidFill>
                  <a:schemeClr val="dk1"/>
                </a:solidFill>
              </a:rPr>
              <a:t>Replacing binary options for gender with multi-valued lookup fields allows for a broader range of options. Allowing people to describe themselves as they choose.</a:t>
            </a:r>
            <a:endParaRPr b="0" i="0" sz="1000" u="none" cap="none" strike="noStrike">
              <a:solidFill>
                <a:schemeClr val="dk1"/>
              </a:solidFill>
              <a:latin typeface="Arial"/>
              <a:ea typeface="Arial"/>
              <a:cs typeface="Arial"/>
              <a:sym typeface="Arial"/>
            </a:endParaRPr>
          </a:p>
        </p:txBody>
      </p:sp>
      <p:sp>
        <p:nvSpPr>
          <p:cNvPr id="811" name="Google Shape;811;g22ee2d48f39_0_843"/>
          <p:cNvSpPr txBox="1"/>
          <p:nvPr/>
        </p:nvSpPr>
        <p:spPr>
          <a:xfrm>
            <a:off x="250825" y="2981036"/>
            <a:ext cx="4032300" cy="556500"/>
          </a:xfrm>
          <a:prstGeom prst="rect">
            <a:avLst/>
          </a:prstGeom>
          <a:noFill/>
          <a:ln>
            <a:noFill/>
          </a:ln>
        </p:spPr>
        <p:txBody>
          <a:bodyPr anchorCtr="0" anchor="t" bIns="91425" lIns="0" spcFirstLastPara="1" rIns="91425" wrap="square" tIns="91425">
            <a:noAutofit/>
          </a:bodyPr>
          <a:lstStyle/>
          <a:p>
            <a:pPr indent="0" lvl="0" marL="0" marR="0" rtl="0" algn="l">
              <a:lnSpc>
                <a:spcPct val="100000"/>
              </a:lnSpc>
              <a:spcBef>
                <a:spcPts val="0"/>
              </a:spcBef>
              <a:spcAft>
                <a:spcPts val="1200"/>
              </a:spcAft>
              <a:buClr>
                <a:srgbClr val="000000"/>
              </a:buClr>
              <a:buSzPts val="1400"/>
              <a:buFont typeface="Arial"/>
              <a:buNone/>
            </a:pPr>
            <a:r>
              <a:rPr lang="en-US">
                <a:solidFill>
                  <a:schemeClr val="dk1"/>
                </a:solidFill>
              </a:rPr>
              <a:t>Representing People</a:t>
            </a:r>
            <a:br>
              <a:rPr b="0" i="0" lang="en-US" sz="1400" u="none" cap="none" strike="noStrike">
                <a:solidFill>
                  <a:schemeClr val="dk1"/>
                </a:solidFill>
                <a:latin typeface="Arial"/>
                <a:ea typeface="Arial"/>
                <a:cs typeface="Arial"/>
                <a:sym typeface="Arial"/>
              </a:rPr>
            </a:br>
            <a:r>
              <a:rPr b="1" lang="en-US">
                <a:solidFill>
                  <a:schemeClr val="accent1"/>
                </a:solidFill>
              </a:rPr>
              <a:t>Sex and Gender</a:t>
            </a:r>
            <a:endParaRPr b="0" i="0" sz="1400" u="none" cap="none" strike="noStrike">
              <a:solidFill>
                <a:srgbClr val="000000"/>
              </a:solidFill>
              <a:latin typeface="Arial"/>
              <a:ea typeface="Arial"/>
              <a:cs typeface="Arial"/>
              <a:sym typeface="Arial"/>
            </a:endParaRPr>
          </a:p>
        </p:txBody>
      </p:sp>
      <p:sp>
        <p:nvSpPr>
          <p:cNvPr id="812" name="Google Shape;812;g22ee2d48f39_0_843"/>
          <p:cNvSpPr txBox="1"/>
          <p:nvPr/>
        </p:nvSpPr>
        <p:spPr>
          <a:xfrm>
            <a:off x="4859770" y="3461427"/>
            <a:ext cx="4032300" cy="623700"/>
          </a:xfrm>
          <a:prstGeom prst="rect">
            <a:avLst/>
          </a:prstGeom>
          <a:noFill/>
          <a:ln>
            <a:noFill/>
          </a:ln>
        </p:spPr>
        <p:txBody>
          <a:bodyPr anchorCtr="0" anchor="t" bIns="91425" lIns="0" spcFirstLastPara="1" rIns="91425" wrap="square" tIns="91425">
            <a:noAutofit/>
          </a:bodyPr>
          <a:lstStyle/>
          <a:p>
            <a:pPr indent="0" lvl="0" marL="0" marR="0" rtl="0" algn="l">
              <a:lnSpc>
                <a:spcPct val="100000"/>
              </a:lnSpc>
              <a:spcBef>
                <a:spcPts val="0"/>
              </a:spcBef>
              <a:spcAft>
                <a:spcPts val="1200"/>
              </a:spcAft>
              <a:buClr>
                <a:srgbClr val="000000"/>
              </a:buClr>
              <a:buSzPts val="1000"/>
              <a:buFont typeface="Arial"/>
              <a:buNone/>
            </a:pPr>
            <a:r>
              <a:rPr lang="en-US" sz="1000">
                <a:solidFill>
                  <a:schemeClr val="dk1"/>
                </a:solidFill>
              </a:rPr>
              <a:t>Naming things after people is a </a:t>
            </a:r>
            <a:r>
              <a:rPr lang="en-US" sz="1000">
                <a:solidFill>
                  <a:schemeClr val="dk1"/>
                </a:solidFill>
              </a:rPr>
              <a:t>common way of acknowledging the impact of a person on science. As more information is revealed these can and should change.</a:t>
            </a:r>
            <a:endParaRPr b="0" i="0" sz="1000" u="none" cap="none" strike="noStrike">
              <a:solidFill>
                <a:schemeClr val="dk1"/>
              </a:solidFill>
              <a:latin typeface="Arial"/>
              <a:ea typeface="Arial"/>
              <a:cs typeface="Arial"/>
              <a:sym typeface="Arial"/>
            </a:endParaRPr>
          </a:p>
        </p:txBody>
      </p:sp>
      <p:sp>
        <p:nvSpPr>
          <p:cNvPr id="813" name="Google Shape;813;g22ee2d48f39_0_843"/>
          <p:cNvSpPr txBox="1"/>
          <p:nvPr/>
        </p:nvSpPr>
        <p:spPr>
          <a:xfrm>
            <a:off x="4859770" y="2904836"/>
            <a:ext cx="4032300" cy="556500"/>
          </a:xfrm>
          <a:prstGeom prst="rect">
            <a:avLst/>
          </a:prstGeom>
          <a:noFill/>
          <a:ln>
            <a:noFill/>
          </a:ln>
        </p:spPr>
        <p:txBody>
          <a:bodyPr anchorCtr="0" anchor="t" bIns="91425" lIns="0" spcFirstLastPara="1" rIns="91425" wrap="square" tIns="91425">
            <a:noAutofit/>
          </a:bodyPr>
          <a:lstStyle/>
          <a:p>
            <a:pPr indent="0" lvl="0" marL="0" marR="0" rtl="0" algn="l">
              <a:lnSpc>
                <a:spcPct val="100000"/>
              </a:lnSpc>
              <a:spcBef>
                <a:spcPts val="0"/>
              </a:spcBef>
              <a:spcAft>
                <a:spcPts val="1200"/>
              </a:spcAft>
              <a:buClr>
                <a:srgbClr val="000000"/>
              </a:buClr>
              <a:buSzPts val="1400"/>
              <a:buFont typeface="Arial"/>
              <a:buNone/>
            </a:pPr>
            <a:r>
              <a:rPr lang="en-US">
                <a:solidFill>
                  <a:schemeClr val="dk1"/>
                </a:solidFill>
              </a:rPr>
              <a:t>Redressing harm</a:t>
            </a:r>
            <a:br>
              <a:rPr b="0" i="0" lang="en-US" sz="1400" u="none" cap="none" strike="noStrike">
                <a:solidFill>
                  <a:schemeClr val="dk1"/>
                </a:solidFill>
                <a:latin typeface="Arial"/>
                <a:ea typeface="Arial"/>
                <a:cs typeface="Arial"/>
                <a:sym typeface="Arial"/>
              </a:rPr>
            </a:br>
            <a:r>
              <a:rPr b="1" lang="en-US">
                <a:solidFill>
                  <a:schemeClr val="accent1"/>
                </a:solidFill>
              </a:rPr>
              <a:t>Naming Conventions </a:t>
            </a:r>
            <a:endParaRPr b="0" i="0" sz="1400" u="none" cap="none" strike="noStrike">
              <a:solidFill>
                <a:srgbClr val="000000"/>
              </a:solidFill>
              <a:latin typeface="Arial"/>
              <a:ea typeface="Arial"/>
              <a:cs typeface="Arial"/>
              <a:sym typeface="Arial"/>
            </a:endParaRPr>
          </a:p>
        </p:txBody>
      </p:sp>
      <p:sp>
        <p:nvSpPr>
          <p:cNvPr id="814" name="Google Shape;814;g22ee2d48f39_0_843"/>
          <p:cNvSpPr txBox="1"/>
          <p:nvPr/>
        </p:nvSpPr>
        <p:spPr>
          <a:xfrm>
            <a:off x="250825" y="268300"/>
            <a:ext cx="7303800" cy="539700"/>
          </a:xfrm>
          <a:prstGeom prst="rect">
            <a:avLst/>
          </a:prstGeom>
          <a:noFill/>
          <a:ln>
            <a:noFill/>
          </a:ln>
        </p:spPr>
        <p:txBody>
          <a:bodyPr anchorCtr="0" anchor="t" bIns="91425" lIns="0" spcFirstLastPara="1" rIns="91425" wrap="square" tIns="0">
            <a:noAutofit/>
          </a:bodyPr>
          <a:lstStyle/>
          <a:p>
            <a:pPr indent="0" lvl="0" marL="0" marR="0" rtl="0" algn="l">
              <a:lnSpc>
                <a:spcPct val="90000"/>
              </a:lnSpc>
              <a:spcBef>
                <a:spcPts val="0"/>
              </a:spcBef>
              <a:spcAft>
                <a:spcPts val="0"/>
              </a:spcAft>
              <a:buClr>
                <a:schemeClr val="dk1"/>
              </a:buClr>
              <a:buSzPts val="4400"/>
              <a:buFont typeface="Arial"/>
              <a:buNone/>
            </a:pPr>
            <a:r>
              <a:rPr b="1" lang="en-US" sz="2200">
                <a:solidFill>
                  <a:schemeClr val="dk2"/>
                </a:solidFill>
              </a:rPr>
              <a:t>Databases and data structures</a:t>
            </a:r>
            <a:endParaRPr b="1" i="0" sz="2200" u="none" cap="none" strike="noStrike">
              <a:solidFill>
                <a:schemeClr val="dk2"/>
              </a:solidFill>
              <a:latin typeface="Arial"/>
              <a:ea typeface="Arial"/>
              <a:cs typeface="Arial"/>
              <a:sym typeface="Arial"/>
            </a:endParaRPr>
          </a:p>
        </p:txBody>
      </p:sp>
      <p:sp>
        <p:nvSpPr>
          <p:cNvPr id="815" name="Google Shape;815;g22ee2d48f39_0_843"/>
          <p:cNvSpPr txBox="1"/>
          <p:nvPr/>
        </p:nvSpPr>
        <p:spPr>
          <a:xfrm>
            <a:off x="250825" y="800725"/>
            <a:ext cx="8370000" cy="431700"/>
          </a:xfrm>
          <a:prstGeom prst="rect">
            <a:avLst/>
          </a:prstGeom>
          <a:noFill/>
          <a:ln>
            <a:noFill/>
          </a:ln>
        </p:spPr>
        <p:txBody>
          <a:bodyPr anchorCtr="0" anchor="t" bIns="91425" lIns="0" spcFirstLastPara="1" rIns="91425" wrap="square" tIns="0">
            <a:noAutofit/>
          </a:bodyPr>
          <a:lstStyle/>
          <a:p>
            <a:pPr indent="0" lvl="0" marL="0" marR="0" rtl="0" algn="l">
              <a:lnSpc>
                <a:spcPct val="100000"/>
              </a:lnSpc>
              <a:spcBef>
                <a:spcPts val="0"/>
              </a:spcBef>
              <a:spcAft>
                <a:spcPts val="0"/>
              </a:spcAft>
              <a:buClr>
                <a:schemeClr val="dk1"/>
              </a:buClr>
              <a:buSzPts val="2000"/>
              <a:buFont typeface="Arial"/>
              <a:buNone/>
            </a:pPr>
            <a:r>
              <a:rPr lang="en-US">
                <a:solidFill>
                  <a:srgbClr val="7F7F7F"/>
                </a:solidFill>
              </a:rPr>
              <a:t>Databases need not be static monoliths and the data structures that they have, can, do and should change over time, to better reflect the understanding of the information that they hold.</a:t>
            </a:r>
            <a:endParaRPr b="0" i="0" sz="1050" u="none" cap="none" strike="noStrike">
              <a:solidFill>
                <a:srgbClr val="7F7F7F"/>
              </a:solidFill>
              <a:latin typeface="Arial"/>
              <a:ea typeface="Arial"/>
              <a:cs typeface="Arial"/>
              <a:sym typeface="Arial"/>
            </a:endParaRPr>
          </a:p>
        </p:txBody>
      </p:sp>
      <p:pic>
        <p:nvPicPr>
          <p:cNvPr id="816" name="Google Shape;816;g22ee2d48f39_0_843"/>
          <p:cNvPicPr preferRelativeResize="0"/>
          <p:nvPr/>
        </p:nvPicPr>
        <p:blipFill rotWithShape="1">
          <a:blip r:embed="rId3">
            <a:alphaModFix/>
          </a:blip>
          <a:srcRect b="3652" l="0" r="0" t="3643"/>
          <a:stretch/>
        </p:blipFill>
        <p:spPr>
          <a:xfrm>
            <a:off x="246888" y="1387475"/>
            <a:ext cx="4032251" cy="1584326"/>
          </a:xfrm>
          <a:prstGeom prst="rect">
            <a:avLst/>
          </a:prstGeom>
          <a:noFill/>
          <a:ln>
            <a:noFill/>
          </a:ln>
        </p:spPr>
      </p:pic>
      <p:pic>
        <p:nvPicPr>
          <p:cNvPr id="817" name="Google Shape;817;g22ee2d48f39_0_843"/>
          <p:cNvPicPr preferRelativeResize="0"/>
          <p:nvPr/>
        </p:nvPicPr>
        <p:blipFill rotWithShape="1">
          <a:blip r:embed="rId4">
            <a:alphaModFix/>
          </a:blip>
          <a:srcRect b="58419" l="0" r="0" t="3558"/>
          <a:stretch/>
        </p:blipFill>
        <p:spPr>
          <a:xfrm>
            <a:off x="4860913" y="1383792"/>
            <a:ext cx="4032250" cy="1584326"/>
          </a:xfrm>
          <a:prstGeom prst="rect">
            <a:avLst/>
          </a:prstGeom>
          <a:noFill/>
          <a:ln>
            <a:noFill/>
          </a:ln>
        </p:spPr>
      </p:pic>
      <p:sp>
        <p:nvSpPr>
          <p:cNvPr id="818" name="Google Shape;818;g22ee2d48f39_0_843"/>
          <p:cNvSpPr txBox="1"/>
          <p:nvPr/>
        </p:nvSpPr>
        <p:spPr>
          <a:xfrm>
            <a:off x="6920200" y="268300"/>
            <a:ext cx="1944900" cy="146700"/>
          </a:xfrm>
          <a:prstGeom prst="rect">
            <a:avLst/>
          </a:prstGeom>
          <a:noFill/>
          <a:ln>
            <a:noFill/>
          </a:ln>
        </p:spPr>
        <p:txBody>
          <a:bodyPr anchorCtr="0" anchor="t" bIns="91425" lIns="0" spcFirstLastPara="1" rIns="0" wrap="square" tIns="0">
            <a:noAutofit/>
          </a:bodyPr>
          <a:lstStyle/>
          <a:p>
            <a:pPr indent="0" lvl="0" marL="0" marR="0" rtl="0" algn="r">
              <a:lnSpc>
                <a:spcPct val="90000"/>
              </a:lnSpc>
              <a:spcBef>
                <a:spcPts val="0"/>
              </a:spcBef>
              <a:spcAft>
                <a:spcPts val="0"/>
              </a:spcAft>
              <a:buClr>
                <a:schemeClr val="dk1"/>
              </a:buClr>
              <a:buSzPts val="4400"/>
              <a:buFont typeface="Arial"/>
              <a:buNone/>
            </a:pPr>
            <a:r>
              <a:rPr b="1" lang="en-US" sz="700">
                <a:solidFill>
                  <a:schemeClr val="accent1"/>
                </a:solidFill>
              </a:rPr>
              <a:t>EXAMPLES</a:t>
            </a:r>
            <a:endParaRPr b="1" sz="700">
              <a:solidFill>
                <a:schemeClr val="accent1"/>
              </a:solidFill>
            </a:endParaRPr>
          </a:p>
          <a:p>
            <a:pPr indent="0" lvl="0" marL="0" marR="0" rtl="0" algn="r">
              <a:lnSpc>
                <a:spcPct val="90000"/>
              </a:lnSpc>
              <a:spcBef>
                <a:spcPts val="0"/>
              </a:spcBef>
              <a:spcAft>
                <a:spcPts val="0"/>
              </a:spcAft>
              <a:buClr>
                <a:schemeClr val="dk1"/>
              </a:buClr>
              <a:buSzPts val="4400"/>
              <a:buFont typeface="Arial"/>
              <a:buNone/>
            </a:pPr>
            <a:r>
              <a:t/>
            </a:r>
            <a:endParaRPr b="1" sz="700">
              <a:solidFill>
                <a:schemeClr val="accent1"/>
              </a:solidFill>
            </a:endParaRPr>
          </a:p>
        </p:txBody>
      </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22" name="Shape 822"/>
        <p:cNvGrpSpPr/>
        <p:nvPr/>
      </p:nvGrpSpPr>
      <p:grpSpPr>
        <a:xfrm>
          <a:off x="0" y="0"/>
          <a:ext cx="0" cy="0"/>
          <a:chOff x="0" y="0"/>
          <a:chExt cx="0" cy="0"/>
        </a:xfrm>
      </p:grpSpPr>
      <p:sp>
        <p:nvSpPr>
          <p:cNvPr id="823" name="Google Shape;823;g22ee2d48f39_0_708"/>
          <p:cNvSpPr/>
          <p:nvPr/>
        </p:nvSpPr>
        <p:spPr>
          <a:xfrm>
            <a:off x="0" y="0"/>
            <a:ext cx="4572000" cy="5143500"/>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824" name="Google Shape;824;g22ee2d48f39_0_708"/>
          <p:cNvSpPr txBox="1"/>
          <p:nvPr/>
        </p:nvSpPr>
        <p:spPr>
          <a:xfrm>
            <a:off x="125413" y="1779587"/>
            <a:ext cx="4321200" cy="1584300"/>
          </a:xfrm>
          <a:prstGeom prst="rect">
            <a:avLst/>
          </a:prstGeom>
          <a:noFill/>
          <a:ln>
            <a:noFill/>
          </a:ln>
        </p:spPr>
        <p:txBody>
          <a:bodyPr anchorCtr="0" anchor="ctr" bIns="0" lIns="0" spcFirstLastPara="1" rIns="91425" wrap="square" tIns="91425">
            <a:normAutofit/>
          </a:bodyPr>
          <a:lstStyle/>
          <a:p>
            <a:pPr indent="0" lvl="0" marL="0" marR="0" rtl="0" algn="ctr">
              <a:lnSpc>
                <a:spcPct val="90000"/>
              </a:lnSpc>
              <a:spcBef>
                <a:spcPts val="0"/>
              </a:spcBef>
              <a:spcAft>
                <a:spcPts val="0"/>
              </a:spcAft>
              <a:buClr>
                <a:schemeClr val="dk1"/>
              </a:buClr>
              <a:buSzPts val="4400"/>
              <a:buFont typeface="Arial"/>
              <a:buNone/>
            </a:pPr>
            <a:r>
              <a:rPr b="1" i="0" lang="en-US" sz="4400" u="none" cap="none" strike="noStrike">
                <a:solidFill>
                  <a:schemeClr val="accent1"/>
                </a:solidFill>
                <a:latin typeface="Arial"/>
                <a:ea typeface="Arial"/>
                <a:cs typeface="Arial"/>
                <a:sym typeface="Arial"/>
              </a:rPr>
              <a:t>Thank you!</a:t>
            </a:r>
            <a:endParaRPr b="0" i="0" sz="1400" u="none" cap="none" strike="noStrike">
              <a:solidFill>
                <a:schemeClr val="accent1"/>
              </a:solidFill>
              <a:latin typeface="Arial"/>
              <a:ea typeface="Arial"/>
              <a:cs typeface="Arial"/>
              <a:sym typeface="Arial"/>
            </a:endParaRPr>
          </a:p>
        </p:txBody>
      </p:sp>
      <p:pic>
        <p:nvPicPr>
          <p:cNvPr id="825" name="Google Shape;825;g22ee2d48f39_0_708"/>
          <p:cNvPicPr preferRelativeResize="0"/>
          <p:nvPr/>
        </p:nvPicPr>
        <p:blipFill rotWithShape="1">
          <a:blip r:embed="rId3">
            <a:alphaModFix/>
          </a:blip>
          <a:srcRect b="0" l="0" r="0" t="0"/>
          <a:stretch/>
        </p:blipFill>
        <p:spPr>
          <a:xfrm>
            <a:off x="250825" y="268308"/>
            <a:ext cx="602326" cy="602326"/>
          </a:xfrm>
          <a:prstGeom prst="rect">
            <a:avLst/>
          </a:prstGeom>
          <a:noFill/>
          <a:ln>
            <a:noFill/>
          </a:ln>
        </p:spPr>
      </p:pic>
      <p:grpSp>
        <p:nvGrpSpPr>
          <p:cNvPr id="826" name="Google Shape;826;g22ee2d48f39_0_708"/>
          <p:cNvGrpSpPr/>
          <p:nvPr/>
        </p:nvGrpSpPr>
        <p:grpSpPr>
          <a:xfrm>
            <a:off x="4452375" y="718225"/>
            <a:ext cx="4422225" cy="3342053"/>
            <a:chOff x="4147575" y="718225"/>
            <a:chExt cx="4422225" cy="3342053"/>
          </a:xfrm>
        </p:grpSpPr>
        <p:sp>
          <p:nvSpPr>
            <p:cNvPr id="827" name="Google Shape;827;g22ee2d48f39_0_708"/>
            <p:cNvSpPr txBox="1"/>
            <p:nvPr/>
          </p:nvSpPr>
          <p:spPr>
            <a:xfrm>
              <a:off x="4147575" y="842723"/>
              <a:ext cx="3241800" cy="468600"/>
            </a:xfrm>
            <a:prstGeom prst="rect">
              <a:avLst/>
            </a:prstGeom>
            <a:noFill/>
            <a:ln>
              <a:noFill/>
            </a:ln>
          </p:spPr>
          <p:txBody>
            <a:bodyPr anchorCtr="0" anchor="t" bIns="91425" lIns="0" spcFirstLastPara="1" rIns="91425" wrap="square" tIns="0">
              <a:normAutofit/>
            </a:bodyPr>
            <a:lstStyle/>
            <a:p>
              <a:pPr indent="0" lvl="0" marL="114300" marR="0" rtl="0" algn="l">
                <a:lnSpc>
                  <a:spcPct val="100000"/>
                </a:lnSpc>
                <a:spcBef>
                  <a:spcPts val="0"/>
                </a:spcBef>
                <a:spcAft>
                  <a:spcPts val="0"/>
                </a:spcAft>
                <a:buClr>
                  <a:schemeClr val="dk1"/>
                </a:buClr>
                <a:buSzPts val="2000"/>
                <a:buFont typeface="Arial"/>
                <a:buNone/>
              </a:pPr>
              <a:r>
                <a:rPr b="1" lang="en-US" sz="1200">
                  <a:solidFill>
                    <a:schemeClr val="accent1"/>
                  </a:solidFill>
                </a:rPr>
                <a:t>Sara Furr</a:t>
              </a:r>
              <a:endParaRPr b="1" sz="1200">
                <a:solidFill>
                  <a:schemeClr val="accent1"/>
                </a:solidFill>
              </a:endParaRPr>
            </a:p>
            <a:p>
              <a:pPr indent="0" lvl="0" marL="114300" marR="0" rtl="0" algn="l">
                <a:lnSpc>
                  <a:spcPct val="100000"/>
                </a:lnSpc>
                <a:spcBef>
                  <a:spcPts val="0"/>
                </a:spcBef>
                <a:spcAft>
                  <a:spcPts val="0"/>
                </a:spcAft>
                <a:buClr>
                  <a:schemeClr val="dk1"/>
                </a:buClr>
                <a:buSzPts val="2000"/>
                <a:buFont typeface="Arial"/>
                <a:buNone/>
              </a:pPr>
              <a:r>
                <a:rPr lang="en-US" sz="1200">
                  <a:solidFill>
                    <a:schemeClr val="dk2"/>
                  </a:solidFill>
                </a:rPr>
                <a:t>www.fieldmuseum.org</a:t>
              </a:r>
              <a:endParaRPr b="0" i="0" sz="1200" u="none" cap="none" strike="noStrike">
                <a:solidFill>
                  <a:schemeClr val="dk2"/>
                </a:solidFill>
                <a:latin typeface="Arial"/>
                <a:ea typeface="Arial"/>
                <a:cs typeface="Arial"/>
                <a:sym typeface="Arial"/>
              </a:endParaRPr>
            </a:p>
          </p:txBody>
        </p:sp>
        <p:sp>
          <p:nvSpPr>
            <p:cNvPr id="828" name="Google Shape;828;g22ee2d48f39_0_708"/>
            <p:cNvSpPr txBox="1"/>
            <p:nvPr/>
          </p:nvSpPr>
          <p:spPr>
            <a:xfrm>
              <a:off x="4147575" y="1529316"/>
              <a:ext cx="3241800" cy="915300"/>
            </a:xfrm>
            <a:prstGeom prst="rect">
              <a:avLst/>
            </a:prstGeom>
            <a:noFill/>
            <a:ln>
              <a:noFill/>
            </a:ln>
          </p:spPr>
          <p:txBody>
            <a:bodyPr anchorCtr="0" anchor="t" bIns="91425" lIns="0" spcFirstLastPara="1" rIns="91425" wrap="square" tIns="0">
              <a:normAutofit/>
            </a:bodyPr>
            <a:lstStyle/>
            <a:p>
              <a:pPr indent="0" lvl="0" marL="114300" rtl="0" algn="l">
                <a:spcBef>
                  <a:spcPts val="0"/>
                </a:spcBef>
                <a:spcAft>
                  <a:spcPts val="0"/>
                </a:spcAft>
                <a:buClr>
                  <a:schemeClr val="dk1"/>
                </a:buClr>
                <a:buSzPts val="2000"/>
                <a:buFont typeface="Arial"/>
                <a:buNone/>
              </a:pPr>
              <a:r>
                <a:rPr b="1" lang="en-US" sz="1200">
                  <a:solidFill>
                    <a:schemeClr val="accent1"/>
                  </a:solidFill>
                </a:rPr>
                <a:t>Sharon Grant</a:t>
              </a:r>
              <a:endParaRPr b="1" sz="1200">
                <a:solidFill>
                  <a:schemeClr val="accent1"/>
                </a:solidFill>
              </a:endParaRPr>
            </a:p>
            <a:p>
              <a:pPr indent="0" lvl="0" marL="114300" rtl="0" algn="l">
                <a:spcBef>
                  <a:spcPts val="0"/>
                </a:spcBef>
                <a:spcAft>
                  <a:spcPts val="0"/>
                </a:spcAft>
                <a:buClr>
                  <a:schemeClr val="dk1"/>
                </a:buClr>
                <a:buSzPts val="2000"/>
                <a:buFont typeface="Arial"/>
                <a:buNone/>
              </a:pPr>
              <a:r>
                <a:rPr lang="en-US" sz="1200">
                  <a:solidFill>
                    <a:schemeClr val="dk1"/>
                  </a:solidFill>
                </a:rPr>
                <a:t>www.fieldmuseum.org</a:t>
              </a:r>
              <a:endParaRPr b="1" sz="1200">
                <a:solidFill>
                  <a:schemeClr val="accent1"/>
                </a:solidFill>
              </a:endParaRPr>
            </a:p>
            <a:p>
              <a:pPr indent="0" lvl="0" marL="0" rtl="0" algn="l">
                <a:spcBef>
                  <a:spcPts val="0"/>
                </a:spcBef>
                <a:spcAft>
                  <a:spcPts val="0"/>
                </a:spcAft>
                <a:buClr>
                  <a:schemeClr val="dk1"/>
                </a:buClr>
                <a:buSzPts val="2000"/>
                <a:buFont typeface="Arial"/>
                <a:buNone/>
              </a:pPr>
              <a:r>
                <a:t/>
              </a:r>
              <a:endParaRPr b="1" sz="1200">
                <a:solidFill>
                  <a:schemeClr val="accent1"/>
                </a:solidFill>
              </a:endParaRPr>
            </a:p>
          </p:txBody>
        </p:sp>
        <p:sp>
          <p:nvSpPr>
            <p:cNvPr id="829" name="Google Shape;829;g22ee2d48f39_0_708"/>
            <p:cNvSpPr txBox="1"/>
            <p:nvPr/>
          </p:nvSpPr>
          <p:spPr>
            <a:xfrm>
              <a:off x="4147575" y="3457878"/>
              <a:ext cx="3241800" cy="602400"/>
            </a:xfrm>
            <a:prstGeom prst="rect">
              <a:avLst/>
            </a:prstGeom>
            <a:noFill/>
            <a:ln>
              <a:noFill/>
            </a:ln>
          </p:spPr>
          <p:txBody>
            <a:bodyPr anchorCtr="0" anchor="t" bIns="91425" lIns="114300" spcFirstLastPara="1" rIns="91425" wrap="square" tIns="0">
              <a:normAutofit/>
            </a:bodyPr>
            <a:lstStyle/>
            <a:p>
              <a:pPr indent="0" lvl="0" marL="0" rtl="0" algn="l">
                <a:spcBef>
                  <a:spcPts val="0"/>
                </a:spcBef>
                <a:spcAft>
                  <a:spcPts val="0"/>
                </a:spcAft>
                <a:buClr>
                  <a:schemeClr val="dk1"/>
                </a:buClr>
                <a:buSzPts val="2000"/>
                <a:buFont typeface="Arial"/>
                <a:buNone/>
              </a:pPr>
              <a:r>
                <a:rPr b="1" lang="en-US" sz="1200">
                  <a:solidFill>
                    <a:schemeClr val="accent1"/>
                  </a:solidFill>
                </a:rPr>
                <a:t>Kate Webbink</a:t>
              </a:r>
              <a:endParaRPr b="1" sz="1200">
                <a:solidFill>
                  <a:schemeClr val="accent1"/>
                </a:solidFill>
              </a:endParaRPr>
            </a:p>
            <a:p>
              <a:pPr indent="0" lvl="0" marL="0" rtl="0" algn="l">
                <a:spcBef>
                  <a:spcPts val="0"/>
                </a:spcBef>
                <a:spcAft>
                  <a:spcPts val="0"/>
                </a:spcAft>
                <a:buClr>
                  <a:schemeClr val="dk1"/>
                </a:buClr>
                <a:buSzPts val="2000"/>
                <a:buFont typeface="Arial"/>
                <a:buNone/>
              </a:pPr>
              <a:r>
                <a:rPr lang="en-US" sz="1200">
                  <a:solidFill>
                    <a:schemeClr val="dk1"/>
                  </a:solidFill>
                </a:rPr>
                <a:t>www.fieldmuseum.org</a:t>
              </a:r>
              <a:endParaRPr b="1" sz="1200">
                <a:solidFill>
                  <a:schemeClr val="accent1"/>
                </a:solidFill>
              </a:endParaRPr>
            </a:p>
          </p:txBody>
        </p:sp>
        <p:sp>
          <p:nvSpPr>
            <p:cNvPr id="830" name="Google Shape;830;g22ee2d48f39_0_708"/>
            <p:cNvSpPr txBox="1"/>
            <p:nvPr/>
          </p:nvSpPr>
          <p:spPr>
            <a:xfrm>
              <a:off x="4147575" y="2057367"/>
              <a:ext cx="3241800" cy="554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chemeClr val="dk1"/>
                </a:buClr>
                <a:buSzPts val="2000"/>
                <a:buFont typeface="Arial"/>
                <a:buNone/>
              </a:pPr>
              <a:r>
                <a:rPr b="1" lang="en-US" sz="1200">
                  <a:solidFill>
                    <a:schemeClr val="accent1"/>
                  </a:solidFill>
                </a:rPr>
                <a:t>Janeen Jones</a:t>
              </a:r>
              <a:endParaRPr b="1" sz="1200">
                <a:solidFill>
                  <a:schemeClr val="accent1"/>
                </a:solidFill>
              </a:endParaRPr>
            </a:p>
            <a:p>
              <a:pPr indent="0" lvl="0" marL="0" rtl="0" algn="l">
                <a:spcBef>
                  <a:spcPts val="0"/>
                </a:spcBef>
                <a:spcAft>
                  <a:spcPts val="0"/>
                </a:spcAft>
                <a:buClr>
                  <a:schemeClr val="dk1"/>
                </a:buClr>
                <a:buSzPts val="2000"/>
                <a:buFont typeface="Arial"/>
                <a:buNone/>
              </a:pPr>
              <a:r>
                <a:rPr lang="en-US" sz="1200">
                  <a:solidFill>
                    <a:schemeClr val="dk1"/>
                  </a:solidFill>
                </a:rPr>
                <a:t>www.fieldmuseum.org</a:t>
              </a:r>
              <a:endParaRPr/>
            </a:p>
          </p:txBody>
        </p:sp>
        <p:sp>
          <p:nvSpPr>
            <p:cNvPr id="831" name="Google Shape;831;g22ee2d48f39_0_708"/>
            <p:cNvSpPr txBox="1"/>
            <p:nvPr/>
          </p:nvSpPr>
          <p:spPr>
            <a:xfrm>
              <a:off x="4147575" y="2757625"/>
              <a:ext cx="3241800" cy="554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chemeClr val="dk1"/>
                </a:buClr>
                <a:buSzPts val="2000"/>
                <a:buFont typeface="Arial"/>
                <a:buNone/>
              </a:pPr>
              <a:r>
                <a:rPr b="1" lang="en-US" sz="1200">
                  <a:solidFill>
                    <a:schemeClr val="accent1"/>
                  </a:solidFill>
                </a:rPr>
                <a:t>Helen Robbins</a:t>
              </a:r>
              <a:endParaRPr b="1" sz="1200">
                <a:solidFill>
                  <a:schemeClr val="accent1"/>
                </a:solidFill>
              </a:endParaRPr>
            </a:p>
            <a:p>
              <a:pPr indent="0" lvl="0" marL="0" rtl="0" algn="l">
                <a:spcBef>
                  <a:spcPts val="0"/>
                </a:spcBef>
                <a:spcAft>
                  <a:spcPts val="0"/>
                </a:spcAft>
                <a:buClr>
                  <a:schemeClr val="dk1"/>
                </a:buClr>
                <a:buSzPts val="2000"/>
                <a:buFont typeface="Arial"/>
                <a:buNone/>
              </a:pPr>
              <a:r>
                <a:rPr lang="en-US" sz="1200">
                  <a:solidFill>
                    <a:schemeClr val="dk1"/>
                  </a:solidFill>
                </a:rPr>
                <a:t>www.fieldmuseum.org</a:t>
              </a:r>
              <a:endParaRPr/>
            </a:p>
          </p:txBody>
        </p:sp>
        <p:sp>
          <p:nvSpPr>
            <p:cNvPr id="832" name="Google Shape;832;g22ee2d48f39_0_708"/>
            <p:cNvSpPr txBox="1"/>
            <p:nvPr/>
          </p:nvSpPr>
          <p:spPr>
            <a:xfrm>
              <a:off x="6351600" y="1348525"/>
              <a:ext cx="2218200" cy="915300"/>
            </a:xfrm>
            <a:prstGeom prst="rect">
              <a:avLst/>
            </a:prstGeom>
            <a:noFill/>
            <a:ln>
              <a:noFill/>
            </a:ln>
          </p:spPr>
          <p:txBody>
            <a:bodyPr anchorCtr="0" anchor="t" bIns="91425" lIns="0" spcFirstLastPara="1" rIns="91425" wrap="square" tIns="0">
              <a:normAutofit/>
            </a:bodyPr>
            <a:lstStyle/>
            <a:p>
              <a:pPr indent="0" lvl="0" marL="114300" rtl="0" algn="l">
                <a:spcBef>
                  <a:spcPts val="0"/>
                </a:spcBef>
                <a:spcAft>
                  <a:spcPts val="0"/>
                </a:spcAft>
                <a:buClr>
                  <a:schemeClr val="dk1"/>
                </a:buClr>
                <a:buSzPts val="2000"/>
                <a:buFont typeface="Arial"/>
                <a:buNone/>
              </a:pPr>
              <a:r>
                <a:rPr b="1" lang="en-US" sz="1200">
                  <a:solidFill>
                    <a:schemeClr val="accent1"/>
                  </a:solidFill>
                </a:rPr>
                <a:t>Heidi Carillo</a:t>
              </a:r>
              <a:endParaRPr b="1" sz="1200">
                <a:solidFill>
                  <a:schemeClr val="accent1"/>
                </a:solidFill>
              </a:endParaRPr>
            </a:p>
            <a:p>
              <a:pPr indent="0" lvl="0" marL="114300" rtl="0" algn="l">
                <a:spcBef>
                  <a:spcPts val="0"/>
                </a:spcBef>
                <a:spcAft>
                  <a:spcPts val="0"/>
                </a:spcAft>
                <a:buClr>
                  <a:schemeClr val="dk1"/>
                </a:buClr>
                <a:buSzPts val="2000"/>
                <a:buFont typeface="Arial"/>
                <a:buNone/>
              </a:pPr>
              <a:r>
                <a:rPr lang="en-US" sz="1200">
                  <a:solidFill>
                    <a:schemeClr val="dk1"/>
                  </a:solidFill>
                </a:rPr>
                <a:t>For choosing to be a part of the team</a:t>
              </a:r>
              <a:endParaRPr b="1" sz="1200">
                <a:solidFill>
                  <a:schemeClr val="accent1"/>
                </a:solidFill>
              </a:endParaRPr>
            </a:p>
            <a:p>
              <a:pPr indent="0" lvl="0" marL="0" rtl="0" algn="l">
                <a:spcBef>
                  <a:spcPts val="0"/>
                </a:spcBef>
                <a:spcAft>
                  <a:spcPts val="0"/>
                </a:spcAft>
                <a:buClr>
                  <a:schemeClr val="dk1"/>
                </a:buClr>
                <a:buSzPts val="2000"/>
                <a:buFont typeface="Arial"/>
                <a:buNone/>
              </a:pPr>
              <a:r>
                <a:t/>
              </a:r>
              <a:endParaRPr b="1" sz="1200">
                <a:solidFill>
                  <a:schemeClr val="accent1"/>
                </a:solidFill>
              </a:endParaRPr>
            </a:p>
          </p:txBody>
        </p:sp>
        <p:sp>
          <p:nvSpPr>
            <p:cNvPr id="833" name="Google Shape;833;g22ee2d48f39_0_708"/>
            <p:cNvSpPr txBox="1"/>
            <p:nvPr/>
          </p:nvSpPr>
          <p:spPr>
            <a:xfrm>
              <a:off x="6379375" y="718225"/>
              <a:ext cx="2156700" cy="554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chemeClr val="dk1"/>
                </a:buClr>
                <a:buSzPts val="2000"/>
                <a:buFont typeface="Arial"/>
                <a:buNone/>
              </a:pPr>
              <a:r>
                <a:rPr b="1" lang="en-US" sz="1200">
                  <a:solidFill>
                    <a:schemeClr val="accent1"/>
                  </a:solidFill>
                </a:rPr>
                <a:t>Abby McArthur-Self</a:t>
              </a:r>
              <a:endParaRPr b="1" sz="1200">
                <a:solidFill>
                  <a:schemeClr val="accent1"/>
                </a:solidFill>
              </a:endParaRPr>
            </a:p>
            <a:p>
              <a:pPr indent="0" lvl="0" marL="0" rtl="0" algn="l">
                <a:spcBef>
                  <a:spcPts val="0"/>
                </a:spcBef>
                <a:spcAft>
                  <a:spcPts val="0"/>
                </a:spcAft>
                <a:buClr>
                  <a:schemeClr val="dk1"/>
                </a:buClr>
                <a:buSzPts val="2000"/>
                <a:buFont typeface="Arial"/>
                <a:buNone/>
              </a:pPr>
              <a:r>
                <a:rPr lang="en-US" sz="1200">
                  <a:solidFill>
                    <a:schemeClr val="dk1"/>
                  </a:solidFill>
                </a:rPr>
                <a:t>For coming back again</a:t>
              </a:r>
              <a:endParaRPr/>
            </a:p>
          </p:txBody>
        </p:sp>
      </p:gr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7" name="Shape 417"/>
        <p:cNvGrpSpPr/>
        <p:nvPr/>
      </p:nvGrpSpPr>
      <p:grpSpPr>
        <a:xfrm>
          <a:off x="0" y="0"/>
          <a:ext cx="0" cy="0"/>
          <a:chOff x="0" y="0"/>
          <a:chExt cx="0" cy="0"/>
        </a:xfrm>
      </p:grpSpPr>
      <p:sp>
        <p:nvSpPr>
          <p:cNvPr id="418" name="Google Shape;418;g1348323866e_6_18"/>
          <p:cNvSpPr/>
          <p:nvPr/>
        </p:nvSpPr>
        <p:spPr>
          <a:xfrm>
            <a:off x="914400" y="1841105"/>
            <a:ext cx="7315200" cy="2638800"/>
          </a:xfrm>
          <a:prstGeom prst="roundRect">
            <a:avLst>
              <a:gd fmla="val 16667" name="adj"/>
            </a:avLst>
          </a:prstGeom>
          <a:solidFill>
            <a:srgbClr val="D0D0D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9" name="Google Shape;419;g1348323866e_6_18"/>
          <p:cNvSpPr txBox="1"/>
          <p:nvPr/>
        </p:nvSpPr>
        <p:spPr>
          <a:xfrm>
            <a:off x="2286000" y="2192075"/>
            <a:ext cx="5486400" cy="1945500"/>
          </a:xfrm>
          <a:prstGeom prst="rect">
            <a:avLst/>
          </a:prstGeom>
          <a:noFill/>
          <a:ln>
            <a:noFill/>
          </a:ln>
        </p:spPr>
        <p:txBody>
          <a:bodyPr anchorCtr="0" anchor="t" bIns="0" lIns="91425" spcFirstLastPara="1" rIns="91425" wrap="square" tIns="0">
            <a:spAutoFit/>
          </a:bodyPr>
          <a:lstStyle/>
          <a:p>
            <a:pPr indent="0" lvl="0" marL="0" marR="0" rtl="0" algn="l">
              <a:lnSpc>
                <a:spcPct val="115000"/>
              </a:lnSpc>
              <a:spcBef>
                <a:spcPts val="0"/>
              </a:spcBef>
              <a:spcAft>
                <a:spcPts val="0"/>
              </a:spcAft>
              <a:buClr>
                <a:srgbClr val="000000"/>
              </a:buClr>
              <a:buSzPts val="1200"/>
              <a:buFont typeface="Arial"/>
              <a:buNone/>
            </a:pPr>
            <a:r>
              <a:rPr b="0" i="0" lang="en-US" sz="1600" u="none" cap="none" strike="noStrike">
                <a:solidFill>
                  <a:srgbClr val="000000"/>
                </a:solidFill>
                <a:latin typeface="Arial"/>
                <a:ea typeface="Arial"/>
                <a:cs typeface="Arial"/>
                <a:sym typeface="Arial"/>
              </a:rPr>
              <a:t>It is presumed that all issues of copyright and access around the specimens, items and researcher’s archives have been taken care of. You should know whether or not your institution has clear title to what it has in its possession and if there is doubt that should be investigated before sharing or making data/information available.</a:t>
            </a:r>
            <a:endParaRPr b="0" i="0" sz="1600" u="none" cap="none" strike="noStrike">
              <a:solidFill>
                <a:srgbClr val="000000"/>
              </a:solidFill>
              <a:latin typeface="Arial"/>
              <a:ea typeface="Arial"/>
              <a:cs typeface="Arial"/>
              <a:sym typeface="Arial"/>
            </a:endParaRPr>
          </a:p>
        </p:txBody>
      </p:sp>
      <p:sp>
        <p:nvSpPr>
          <p:cNvPr id="420" name="Google Shape;420;g1348323866e_6_18"/>
          <p:cNvSpPr txBox="1"/>
          <p:nvPr/>
        </p:nvSpPr>
        <p:spPr>
          <a:xfrm>
            <a:off x="250825" y="268300"/>
            <a:ext cx="7303800" cy="539700"/>
          </a:xfrm>
          <a:prstGeom prst="rect">
            <a:avLst/>
          </a:prstGeom>
          <a:noFill/>
          <a:ln>
            <a:noFill/>
          </a:ln>
        </p:spPr>
        <p:txBody>
          <a:bodyPr anchorCtr="0" anchor="t" bIns="91425" lIns="0" spcFirstLastPara="1" rIns="91425" wrap="square" tIns="0">
            <a:noAutofit/>
          </a:bodyPr>
          <a:lstStyle/>
          <a:p>
            <a:pPr indent="0" lvl="0" marL="0" marR="0" rtl="0" algn="l">
              <a:lnSpc>
                <a:spcPct val="90000"/>
              </a:lnSpc>
              <a:spcBef>
                <a:spcPts val="0"/>
              </a:spcBef>
              <a:spcAft>
                <a:spcPts val="0"/>
              </a:spcAft>
              <a:buClr>
                <a:schemeClr val="dk1"/>
              </a:buClr>
              <a:buSzPts val="4400"/>
              <a:buFont typeface="Arial"/>
              <a:buNone/>
            </a:pPr>
            <a:r>
              <a:rPr b="1" lang="en-US" sz="2200">
                <a:solidFill>
                  <a:schemeClr val="dk2"/>
                </a:solidFill>
              </a:rPr>
              <a:t>First a disclaimer…</a:t>
            </a:r>
            <a:endParaRPr b="1" i="0" sz="2200" u="none" cap="none" strike="noStrike">
              <a:solidFill>
                <a:schemeClr val="dk2"/>
              </a:solidFill>
              <a:latin typeface="Arial"/>
              <a:ea typeface="Arial"/>
              <a:cs typeface="Arial"/>
              <a:sym typeface="Arial"/>
            </a:endParaRPr>
          </a:p>
        </p:txBody>
      </p:sp>
      <p:sp>
        <p:nvSpPr>
          <p:cNvPr id="421" name="Google Shape;421;g1348323866e_6_18"/>
          <p:cNvSpPr txBox="1"/>
          <p:nvPr/>
        </p:nvSpPr>
        <p:spPr>
          <a:xfrm>
            <a:off x="6920200" y="268300"/>
            <a:ext cx="1944900" cy="146700"/>
          </a:xfrm>
          <a:prstGeom prst="rect">
            <a:avLst/>
          </a:prstGeom>
          <a:noFill/>
          <a:ln>
            <a:noFill/>
          </a:ln>
        </p:spPr>
        <p:txBody>
          <a:bodyPr anchorCtr="0" anchor="t" bIns="91425" lIns="0" spcFirstLastPara="1" rIns="0" wrap="square" tIns="0">
            <a:noAutofit/>
          </a:bodyPr>
          <a:lstStyle/>
          <a:p>
            <a:pPr indent="0" lvl="0" marL="0" marR="0" rtl="0" algn="r">
              <a:lnSpc>
                <a:spcPct val="90000"/>
              </a:lnSpc>
              <a:spcBef>
                <a:spcPts val="0"/>
              </a:spcBef>
              <a:spcAft>
                <a:spcPts val="0"/>
              </a:spcAft>
              <a:buClr>
                <a:schemeClr val="dk1"/>
              </a:buClr>
              <a:buSzPts val="4400"/>
              <a:buFont typeface="Arial"/>
              <a:buNone/>
            </a:pPr>
            <a:r>
              <a:rPr b="1" i="0" lang="en-US" sz="700" u="none" cap="none" strike="noStrike">
                <a:solidFill>
                  <a:schemeClr val="accent1"/>
                </a:solidFill>
                <a:latin typeface="Arial"/>
                <a:ea typeface="Arial"/>
                <a:cs typeface="Arial"/>
                <a:sym typeface="Arial"/>
              </a:rPr>
              <a:t>PREAMBLE</a:t>
            </a:r>
            <a:endParaRPr b="1" i="0" sz="100" u="none" cap="none" strike="noStrike">
              <a:solidFill>
                <a:schemeClr val="accent1"/>
              </a:solidFill>
              <a:latin typeface="Arial"/>
              <a:ea typeface="Arial"/>
              <a:cs typeface="Arial"/>
              <a:sym typeface="Arial"/>
            </a:endParaRPr>
          </a:p>
        </p:txBody>
      </p:sp>
      <p:sp>
        <p:nvSpPr>
          <p:cNvPr id="422" name="Google Shape;422;g1348323866e_6_18"/>
          <p:cNvSpPr txBox="1"/>
          <p:nvPr/>
        </p:nvSpPr>
        <p:spPr>
          <a:xfrm>
            <a:off x="251601" y="808009"/>
            <a:ext cx="6481800" cy="431700"/>
          </a:xfrm>
          <a:prstGeom prst="rect">
            <a:avLst/>
          </a:prstGeom>
          <a:noFill/>
          <a:ln>
            <a:noFill/>
          </a:ln>
        </p:spPr>
        <p:txBody>
          <a:bodyPr anchorCtr="0" anchor="t" bIns="91425" lIns="0" spcFirstLastPara="1" rIns="91425" wrap="square" tIns="0">
            <a:noAutofit/>
          </a:bodyPr>
          <a:lstStyle/>
          <a:p>
            <a:pPr indent="0" lvl="0" marL="0" marR="0" rtl="0" algn="l">
              <a:lnSpc>
                <a:spcPct val="100000"/>
              </a:lnSpc>
              <a:spcBef>
                <a:spcPts val="0"/>
              </a:spcBef>
              <a:spcAft>
                <a:spcPts val="0"/>
              </a:spcAft>
              <a:buClr>
                <a:schemeClr val="dk1"/>
              </a:buClr>
              <a:buSzPts val="2000"/>
              <a:buFont typeface="Arial"/>
              <a:buNone/>
            </a:pPr>
            <a:r>
              <a:rPr lang="en-US">
                <a:solidFill>
                  <a:srgbClr val="7F7F7F"/>
                </a:solidFill>
              </a:rPr>
              <a:t>If you take away only one thing? It’s this.</a:t>
            </a:r>
            <a:endParaRPr b="0" i="0" sz="1050" u="none" cap="none" strike="noStrike">
              <a:solidFill>
                <a:srgbClr val="7F7F7F"/>
              </a:solidFill>
              <a:latin typeface="Arial"/>
              <a:ea typeface="Arial"/>
              <a:cs typeface="Arial"/>
              <a:sym typeface="Arial"/>
            </a:endParaRPr>
          </a:p>
        </p:txBody>
      </p:sp>
      <p:grpSp>
        <p:nvGrpSpPr>
          <p:cNvPr id="423" name="Google Shape;423;g1348323866e_6_18"/>
          <p:cNvGrpSpPr/>
          <p:nvPr/>
        </p:nvGrpSpPr>
        <p:grpSpPr>
          <a:xfrm>
            <a:off x="1371600" y="2522125"/>
            <a:ext cx="352425" cy="466725"/>
            <a:chOff x="7613240" y="2136371"/>
            <a:chExt cx="352425" cy="466725"/>
          </a:xfrm>
        </p:grpSpPr>
        <p:sp>
          <p:nvSpPr>
            <p:cNvPr id="424" name="Google Shape;424;g1348323866e_6_18"/>
            <p:cNvSpPr/>
            <p:nvPr/>
          </p:nvSpPr>
          <p:spPr>
            <a:xfrm>
              <a:off x="7613240" y="2136371"/>
              <a:ext cx="352425" cy="466725"/>
            </a:xfrm>
            <a:custGeom>
              <a:rect b="b" l="l" r="r" t="t"/>
              <a:pathLst>
                <a:path extrusionOk="0" h="466725" w="352425">
                  <a:moveTo>
                    <a:pt x="352139" y="106680"/>
                  </a:moveTo>
                  <a:cubicBezTo>
                    <a:pt x="351882" y="105461"/>
                    <a:pt x="351462" y="104282"/>
                    <a:pt x="350891" y="103175"/>
                  </a:cubicBezTo>
                  <a:cubicBezTo>
                    <a:pt x="350768" y="102918"/>
                    <a:pt x="350634" y="102680"/>
                    <a:pt x="350491" y="102432"/>
                  </a:cubicBezTo>
                  <a:cubicBezTo>
                    <a:pt x="349873" y="101320"/>
                    <a:pt x="349114" y="100293"/>
                    <a:pt x="348234" y="99374"/>
                  </a:cubicBezTo>
                  <a:lnTo>
                    <a:pt x="252984" y="4124"/>
                  </a:lnTo>
                  <a:cubicBezTo>
                    <a:pt x="252072" y="3251"/>
                    <a:pt x="251047" y="2504"/>
                    <a:pt x="249936" y="1905"/>
                  </a:cubicBezTo>
                  <a:cubicBezTo>
                    <a:pt x="249688" y="1762"/>
                    <a:pt x="249460" y="1629"/>
                    <a:pt x="249212" y="1505"/>
                  </a:cubicBezTo>
                  <a:cubicBezTo>
                    <a:pt x="248098" y="935"/>
                    <a:pt x="246913" y="515"/>
                    <a:pt x="245688" y="257"/>
                  </a:cubicBezTo>
                  <a:lnTo>
                    <a:pt x="245574" y="257"/>
                  </a:lnTo>
                  <a:cubicBezTo>
                    <a:pt x="244688" y="90"/>
                    <a:pt x="243789" y="3"/>
                    <a:pt x="242888" y="0"/>
                  </a:cubicBezTo>
                  <a:lnTo>
                    <a:pt x="14288" y="0"/>
                  </a:lnTo>
                  <a:cubicBezTo>
                    <a:pt x="6397" y="0"/>
                    <a:pt x="0" y="6397"/>
                    <a:pt x="0" y="14288"/>
                  </a:cubicBezTo>
                  <a:lnTo>
                    <a:pt x="0" y="452438"/>
                  </a:lnTo>
                  <a:cubicBezTo>
                    <a:pt x="0" y="460328"/>
                    <a:pt x="6397" y="466725"/>
                    <a:pt x="14288" y="466725"/>
                  </a:cubicBezTo>
                  <a:lnTo>
                    <a:pt x="338138" y="466725"/>
                  </a:lnTo>
                  <a:cubicBezTo>
                    <a:pt x="346028" y="466725"/>
                    <a:pt x="352425" y="460328"/>
                    <a:pt x="352425" y="452438"/>
                  </a:cubicBezTo>
                  <a:lnTo>
                    <a:pt x="352425" y="109538"/>
                  </a:lnTo>
                  <a:cubicBezTo>
                    <a:pt x="352418" y="108636"/>
                    <a:pt x="352329" y="107737"/>
                    <a:pt x="352158" y="106851"/>
                  </a:cubicBezTo>
                  <a:close/>
                  <a:moveTo>
                    <a:pt x="257175" y="48778"/>
                  </a:moveTo>
                  <a:lnTo>
                    <a:pt x="303648" y="95250"/>
                  </a:lnTo>
                  <a:lnTo>
                    <a:pt x="257175" y="95250"/>
                  </a:lnTo>
                  <a:close/>
                  <a:moveTo>
                    <a:pt x="28575" y="438150"/>
                  </a:moveTo>
                  <a:lnTo>
                    <a:pt x="28575" y="28575"/>
                  </a:lnTo>
                  <a:lnTo>
                    <a:pt x="228600" y="28575"/>
                  </a:lnTo>
                  <a:lnTo>
                    <a:pt x="228600" y="109538"/>
                  </a:lnTo>
                  <a:cubicBezTo>
                    <a:pt x="228600" y="117428"/>
                    <a:pt x="234997" y="123825"/>
                    <a:pt x="242888" y="123825"/>
                  </a:cubicBezTo>
                  <a:lnTo>
                    <a:pt x="323850" y="123825"/>
                  </a:lnTo>
                  <a:lnTo>
                    <a:pt x="323850" y="438150"/>
                  </a:ln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5" name="Google Shape;425;g1348323866e_6_18"/>
            <p:cNvSpPr/>
            <p:nvPr/>
          </p:nvSpPr>
          <p:spPr>
            <a:xfrm>
              <a:off x="7703728" y="2269721"/>
              <a:ext cx="171450" cy="238125"/>
            </a:xfrm>
            <a:custGeom>
              <a:rect b="b" l="l" r="r" t="t"/>
              <a:pathLst>
                <a:path extrusionOk="0" h="238125" w="171450">
                  <a:moveTo>
                    <a:pt x="157163" y="95250"/>
                  </a:moveTo>
                  <a:lnTo>
                    <a:pt x="145599" y="95250"/>
                  </a:lnTo>
                  <a:lnTo>
                    <a:pt x="145599" y="55112"/>
                  </a:lnTo>
                  <a:cubicBezTo>
                    <a:pt x="145599" y="24674"/>
                    <a:pt x="120925" y="0"/>
                    <a:pt x="90488" y="0"/>
                  </a:cubicBezTo>
                  <a:cubicBezTo>
                    <a:pt x="60050" y="0"/>
                    <a:pt x="35376" y="24674"/>
                    <a:pt x="35376" y="55112"/>
                  </a:cubicBezTo>
                  <a:cubicBezTo>
                    <a:pt x="35376" y="63002"/>
                    <a:pt x="41773" y="69399"/>
                    <a:pt x="49663" y="69399"/>
                  </a:cubicBezTo>
                  <a:cubicBezTo>
                    <a:pt x="57554" y="69399"/>
                    <a:pt x="63951" y="63002"/>
                    <a:pt x="63951" y="55112"/>
                  </a:cubicBezTo>
                  <a:cubicBezTo>
                    <a:pt x="63951" y="40456"/>
                    <a:pt x="75832" y="28575"/>
                    <a:pt x="90488" y="28575"/>
                  </a:cubicBezTo>
                  <a:cubicBezTo>
                    <a:pt x="105143" y="28575"/>
                    <a:pt x="117024" y="40456"/>
                    <a:pt x="117024" y="55112"/>
                  </a:cubicBezTo>
                  <a:lnTo>
                    <a:pt x="117024" y="95250"/>
                  </a:lnTo>
                  <a:lnTo>
                    <a:pt x="14288" y="95250"/>
                  </a:lnTo>
                  <a:cubicBezTo>
                    <a:pt x="6397" y="95250"/>
                    <a:pt x="0" y="101647"/>
                    <a:pt x="0" y="109538"/>
                  </a:cubicBezTo>
                  <a:lnTo>
                    <a:pt x="0" y="223838"/>
                  </a:lnTo>
                  <a:cubicBezTo>
                    <a:pt x="0" y="231728"/>
                    <a:pt x="6397" y="238125"/>
                    <a:pt x="14288" y="238125"/>
                  </a:cubicBezTo>
                  <a:lnTo>
                    <a:pt x="157163" y="238125"/>
                  </a:lnTo>
                  <a:cubicBezTo>
                    <a:pt x="165053" y="238125"/>
                    <a:pt x="171450" y="231728"/>
                    <a:pt x="171450" y="223838"/>
                  </a:cubicBezTo>
                  <a:lnTo>
                    <a:pt x="171450" y="109538"/>
                  </a:lnTo>
                  <a:cubicBezTo>
                    <a:pt x="171450" y="101647"/>
                    <a:pt x="165053" y="95250"/>
                    <a:pt x="157163" y="95250"/>
                  </a:cubicBezTo>
                  <a:close/>
                  <a:moveTo>
                    <a:pt x="142875" y="209550"/>
                  </a:moveTo>
                  <a:lnTo>
                    <a:pt x="28575" y="209550"/>
                  </a:lnTo>
                  <a:lnTo>
                    <a:pt x="28575" y="123825"/>
                  </a:lnTo>
                  <a:lnTo>
                    <a:pt x="142875" y="123825"/>
                  </a:ln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1"/>
        </a:solidFill>
      </p:bgPr>
    </p:bg>
    <p:spTree>
      <p:nvGrpSpPr>
        <p:cNvPr id="429" name="Shape 429"/>
        <p:cNvGrpSpPr/>
        <p:nvPr/>
      </p:nvGrpSpPr>
      <p:grpSpPr>
        <a:xfrm>
          <a:off x="0" y="0"/>
          <a:ext cx="0" cy="0"/>
          <a:chOff x="0" y="0"/>
          <a:chExt cx="0" cy="0"/>
        </a:xfrm>
      </p:grpSpPr>
      <p:sp>
        <p:nvSpPr>
          <p:cNvPr id="430" name="Google Shape;430;g21da8b6b09b_0_12"/>
          <p:cNvSpPr txBox="1"/>
          <p:nvPr>
            <p:ph type="ctrTitle"/>
          </p:nvPr>
        </p:nvSpPr>
        <p:spPr>
          <a:xfrm>
            <a:off x="479425" y="1104900"/>
            <a:ext cx="8313300" cy="1790700"/>
          </a:xfrm>
          <a:prstGeom prst="rect">
            <a:avLst/>
          </a:prstGeom>
          <a:noFill/>
          <a:ln>
            <a:noFill/>
          </a:ln>
        </p:spPr>
        <p:txBody>
          <a:bodyPr anchorCtr="0" anchor="b" bIns="45700" lIns="0" spcFirstLastPara="1" rIns="0" wrap="square" tIns="45700">
            <a:noAutofit/>
          </a:bodyPr>
          <a:lstStyle/>
          <a:p>
            <a:pPr indent="0" lvl="0" marL="0" rtl="0" algn="l">
              <a:lnSpc>
                <a:spcPct val="90000"/>
              </a:lnSpc>
              <a:spcBef>
                <a:spcPts val="0"/>
              </a:spcBef>
              <a:spcAft>
                <a:spcPts val="0"/>
              </a:spcAft>
              <a:buSzPts val="4400"/>
              <a:buNone/>
            </a:pPr>
            <a:r>
              <a:rPr lang="en-US"/>
              <a:t>Words and How we Use Them</a:t>
            </a:r>
            <a:endParaRPr b="0"/>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4" name="Shape 434"/>
        <p:cNvGrpSpPr/>
        <p:nvPr/>
      </p:nvGrpSpPr>
      <p:grpSpPr>
        <a:xfrm>
          <a:off x="0" y="0"/>
          <a:ext cx="0" cy="0"/>
          <a:chOff x="0" y="0"/>
          <a:chExt cx="0" cy="0"/>
        </a:xfrm>
      </p:grpSpPr>
      <p:grpSp>
        <p:nvGrpSpPr>
          <p:cNvPr id="435" name="Google Shape;435;g21ec25ddfc0_0_51"/>
          <p:cNvGrpSpPr/>
          <p:nvPr/>
        </p:nvGrpSpPr>
        <p:grpSpPr>
          <a:xfrm>
            <a:off x="988250" y="1137150"/>
            <a:ext cx="7315200" cy="2851800"/>
            <a:chOff x="988250" y="984750"/>
            <a:chExt cx="7315200" cy="2851800"/>
          </a:xfrm>
        </p:grpSpPr>
        <p:sp>
          <p:nvSpPr>
            <p:cNvPr id="436" name="Google Shape;436;g21ec25ddfc0_0_51"/>
            <p:cNvSpPr/>
            <p:nvPr/>
          </p:nvSpPr>
          <p:spPr>
            <a:xfrm>
              <a:off x="988250" y="984750"/>
              <a:ext cx="7315200" cy="2851800"/>
            </a:xfrm>
            <a:prstGeom prst="roundRect">
              <a:avLst>
                <a:gd fmla="val 16667" name="adj"/>
              </a:avLst>
            </a:prstGeom>
            <a:solidFill>
              <a:srgbClr val="D0D0D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437" name="Google Shape;437;g21ec25ddfc0_0_51"/>
            <p:cNvGrpSpPr/>
            <p:nvPr/>
          </p:nvGrpSpPr>
          <p:grpSpPr>
            <a:xfrm>
              <a:off x="1373413" y="1110154"/>
              <a:ext cx="442678" cy="431183"/>
              <a:chOff x="877882" y="2787040"/>
              <a:chExt cx="84801" cy="82599"/>
            </a:xfrm>
          </p:grpSpPr>
          <p:sp>
            <p:nvSpPr>
              <p:cNvPr id="438" name="Google Shape;438;g21ec25ddfc0_0_51"/>
              <p:cNvSpPr/>
              <p:nvPr/>
            </p:nvSpPr>
            <p:spPr>
              <a:xfrm>
                <a:off x="877882" y="2787040"/>
                <a:ext cx="35965" cy="82599"/>
              </a:xfrm>
              <a:custGeom>
                <a:rect b="b" l="l" r="r" t="t"/>
                <a:pathLst>
                  <a:path extrusionOk="0" h="82599" w="35965">
                    <a:moveTo>
                      <a:pt x="28393" y="0"/>
                    </a:moveTo>
                    <a:lnTo>
                      <a:pt x="35965" y="12045"/>
                    </a:lnTo>
                    <a:cubicBezTo>
                      <a:pt x="29655" y="14684"/>
                      <a:pt x="25009" y="18613"/>
                      <a:pt x="22026" y="23833"/>
                    </a:cubicBezTo>
                    <a:cubicBezTo>
                      <a:pt x="19044" y="29053"/>
                      <a:pt x="17380" y="36653"/>
                      <a:pt x="17036" y="46634"/>
                    </a:cubicBezTo>
                    <a:lnTo>
                      <a:pt x="33212" y="46634"/>
                    </a:lnTo>
                    <a:lnTo>
                      <a:pt x="33212" y="82599"/>
                    </a:lnTo>
                    <a:lnTo>
                      <a:pt x="0" y="82599"/>
                    </a:lnTo>
                    <a:lnTo>
                      <a:pt x="0" y="54206"/>
                    </a:lnTo>
                    <a:cubicBezTo>
                      <a:pt x="0" y="38833"/>
                      <a:pt x="1835" y="27705"/>
                      <a:pt x="5507" y="20822"/>
                    </a:cubicBezTo>
                    <a:cubicBezTo>
                      <a:pt x="10325" y="11644"/>
                      <a:pt x="17954" y="4703"/>
                      <a:pt x="28393" y="0"/>
                    </a:cubicBezTo>
                    <a:close/>
                  </a:path>
                </a:pathLst>
              </a:cu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439" name="Google Shape;439;g21ec25ddfc0_0_51"/>
              <p:cNvSpPr/>
              <p:nvPr/>
            </p:nvSpPr>
            <p:spPr>
              <a:xfrm>
                <a:off x="926717" y="2787040"/>
                <a:ext cx="35966" cy="82599"/>
              </a:xfrm>
              <a:custGeom>
                <a:rect b="b" l="l" r="r" t="t"/>
                <a:pathLst>
                  <a:path extrusionOk="0" h="82599" w="35966">
                    <a:moveTo>
                      <a:pt x="28394" y="0"/>
                    </a:moveTo>
                    <a:lnTo>
                      <a:pt x="35966" y="12045"/>
                    </a:lnTo>
                    <a:cubicBezTo>
                      <a:pt x="29656" y="14684"/>
                      <a:pt x="25010" y="18613"/>
                      <a:pt x="22027" y="23833"/>
                    </a:cubicBezTo>
                    <a:cubicBezTo>
                      <a:pt x="19044" y="29053"/>
                      <a:pt x="17381" y="36653"/>
                      <a:pt x="17037" y="46634"/>
                    </a:cubicBezTo>
                    <a:lnTo>
                      <a:pt x="33212" y="46634"/>
                    </a:lnTo>
                    <a:lnTo>
                      <a:pt x="33212" y="82599"/>
                    </a:lnTo>
                    <a:lnTo>
                      <a:pt x="0" y="82599"/>
                    </a:lnTo>
                    <a:lnTo>
                      <a:pt x="0" y="54206"/>
                    </a:lnTo>
                    <a:cubicBezTo>
                      <a:pt x="0" y="38833"/>
                      <a:pt x="1836" y="27705"/>
                      <a:pt x="5507" y="20822"/>
                    </a:cubicBezTo>
                    <a:cubicBezTo>
                      <a:pt x="10325" y="11644"/>
                      <a:pt x="17954" y="4703"/>
                      <a:pt x="28394" y="0"/>
                    </a:cubicBezTo>
                    <a:close/>
                  </a:path>
                </a:pathLst>
              </a:cu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grpSp>
        <p:sp>
          <p:nvSpPr>
            <p:cNvPr id="440" name="Google Shape;440;g21ec25ddfc0_0_51"/>
            <p:cNvSpPr txBox="1"/>
            <p:nvPr/>
          </p:nvSpPr>
          <p:spPr>
            <a:xfrm>
              <a:off x="1816100" y="1633025"/>
              <a:ext cx="5763000" cy="1385400"/>
            </a:xfrm>
            <a:prstGeom prst="rect">
              <a:avLst/>
            </a:prstGeom>
            <a:noFill/>
            <a:ln>
              <a:noFill/>
            </a:ln>
          </p:spPr>
          <p:txBody>
            <a:bodyPr anchorCtr="0" anchor="ctr" bIns="0" lIns="0" spcFirstLastPara="1" rIns="0" wrap="square" tIns="0">
              <a:spAutoFit/>
            </a:bodyPr>
            <a:lstStyle/>
            <a:p>
              <a:pPr indent="0" lvl="0" marL="0" marR="0" rtl="0" algn="l">
                <a:lnSpc>
                  <a:spcPct val="100000"/>
                </a:lnSpc>
                <a:spcBef>
                  <a:spcPts val="0"/>
                </a:spcBef>
                <a:spcAft>
                  <a:spcPts val="1200"/>
                </a:spcAft>
                <a:buClr>
                  <a:srgbClr val="000000"/>
                </a:buClr>
                <a:buSzPts val="2800"/>
                <a:buFont typeface="Arial"/>
                <a:buNone/>
              </a:pPr>
              <a:r>
                <a:rPr lang="en-US" sz="1800"/>
                <a:t>Words in and of themselves are impotent[…] It is the socially structured practices and historically situated circumstances constituting our social lives that pour content into words, endow them with meaning and power.</a:t>
              </a:r>
              <a:r>
                <a:rPr lang="en-US" sz="1800">
                  <a:solidFill>
                    <a:schemeClr val="dk1"/>
                  </a:solidFill>
                </a:rPr>
                <a:t> </a:t>
              </a:r>
              <a:r>
                <a:rPr i="0" lang="en-US" sz="1800" u="none" cap="none" strike="noStrike">
                  <a:solidFill>
                    <a:schemeClr val="dk1"/>
                  </a:solidFill>
                </a:rPr>
                <a:t>” </a:t>
              </a:r>
              <a:r>
                <a:rPr lang="en-US" sz="1500"/>
                <a:t> </a:t>
              </a:r>
              <a:r>
                <a:rPr lang="en-US" sz="1500" u="sng">
                  <a:solidFill>
                    <a:srgbClr val="193C4F"/>
                  </a:solidFill>
                  <a:hlinkClick r:id="rId3">
                    <a:extLst>
                      <a:ext uri="{A12FA001-AC4F-418D-AE19-62706E023703}">
                        <ahyp:hlinkClr val="tx"/>
                      </a:ext>
                    </a:extLst>
                  </a:hlinkClick>
                </a:rPr>
                <a:t>Sally McConnell-Ginet</a:t>
              </a:r>
              <a:endParaRPr i="0" sz="1800" u="none" cap="none" strike="noStrike">
                <a:solidFill>
                  <a:schemeClr val="dk1"/>
                </a:solidFill>
              </a:endParaRPr>
            </a:p>
          </p:txBody>
        </p:sp>
        <p:sp>
          <p:nvSpPr>
            <p:cNvPr id="441" name="Google Shape;441;g21ec25ddfc0_0_51"/>
            <p:cNvSpPr txBox="1"/>
            <p:nvPr/>
          </p:nvSpPr>
          <p:spPr>
            <a:xfrm>
              <a:off x="1816100" y="3490925"/>
              <a:ext cx="5659500" cy="215400"/>
            </a:xfrm>
            <a:prstGeom prst="rect">
              <a:avLst/>
            </a:prstGeom>
            <a:noFill/>
            <a:ln>
              <a:noFill/>
            </a:ln>
          </p:spPr>
          <p:txBody>
            <a:bodyPr anchorCtr="0" anchor="ctr" bIns="0" lIns="0" spcFirstLastPara="1" rIns="0" wrap="square" tIns="0">
              <a:spAutoFit/>
            </a:bodyPr>
            <a:lstStyle/>
            <a:p>
              <a:pPr indent="0" lvl="0" marL="0" marR="0" rtl="0" algn="l">
                <a:lnSpc>
                  <a:spcPct val="100000"/>
                </a:lnSpc>
                <a:spcBef>
                  <a:spcPts val="0"/>
                </a:spcBef>
                <a:spcAft>
                  <a:spcPts val="1200"/>
                </a:spcAft>
                <a:buClr>
                  <a:srgbClr val="000000"/>
                </a:buClr>
                <a:buSzPts val="1200"/>
                <a:buFont typeface="Arial"/>
                <a:buNone/>
              </a:pPr>
              <a:r>
                <a:rPr lang="en-US">
                  <a:solidFill>
                    <a:schemeClr val="accent1"/>
                  </a:solidFill>
                </a:rPr>
                <a:t>“Words are woven into the social fabric…”</a:t>
              </a:r>
              <a:endParaRPr b="0" i="0" sz="1600" u="none" cap="none" strike="noStrike">
                <a:solidFill>
                  <a:srgbClr val="000000"/>
                </a:solidFill>
                <a:latin typeface="Arial"/>
                <a:ea typeface="Arial"/>
                <a:cs typeface="Arial"/>
                <a:sym typeface="Arial"/>
              </a:endParaRPr>
            </a:p>
          </p:txBody>
        </p:sp>
      </p:grpSp>
      <p:sp>
        <p:nvSpPr>
          <p:cNvPr id="442" name="Google Shape;442;g21ec25ddfc0_0_51"/>
          <p:cNvSpPr txBox="1"/>
          <p:nvPr/>
        </p:nvSpPr>
        <p:spPr>
          <a:xfrm>
            <a:off x="250825" y="268300"/>
            <a:ext cx="5197200" cy="652800"/>
          </a:xfrm>
          <a:prstGeom prst="rect">
            <a:avLst/>
          </a:prstGeom>
          <a:noFill/>
          <a:ln>
            <a:noFill/>
          </a:ln>
        </p:spPr>
        <p:txBody>
          <a:bodyPr anchorCtr="0" anchor="t" bIns="91425" lIns="0" spcFirstLastPara="1" rIns="91425" wrap="square" tIns="0">
            <a:noAutofit/>
          </a:bodyPr>
          <a:lstStyle/>
          <a:p>
            <a:pPr indent="0" lvl="0" marL="0" rtl="0" algn="l">
              <a:lnSpc>
                <a:spcPct val="90000"/>
              </a:lnSpc>
              <a:spcBef>
                <a:spcPts val="0"/>
              </a:spcBef>
              <a:spcAft>
                <a:spcPts val="0"/>
              </a:spcAft>
              <a:buClr>
                <a:schemeClr val="dk1"/>
              </a:buClr>
              <a:buSzPts val="4400"/>
              <a:buFont typeface="Arial"/>
              <a:buNone/>
            </a:pPr>
            <a:r>
              <a:rPr b="1" lang="en-US" sz="2200">
                <a:solidFill>
                  <a:schemeClr val="dk1"/>
                </a:solidFill>
              </a:rPr>
              <a:t>Context Alters Meaning</a:t>
            </a:r>
            <a:endParaRPr b="1" sz="2200">
              <a:solidFill>
                <a:schemeClr val="dk1"/>
              </a:solidFill>
            </a:endParaRPr>
          </a:p>
          <a:p>
            <a:pPr indent="0" lvl="0" marL="0" marR="0" rtl="0" algn="l">
              <a:lnSpc>
                <a:spcPct val="90000"/>
              </a:lnSpc>
              <a:spcBef>
                <a:spcPts val="0"/>
              </a:spcBef>
              <a:spcAft>
                <a:spcPts val="0"/>
              </a:spcAft>
              <a:buClr>
                <a:srgbClr val="000000"/>
              </a:buClr>
              <a:buSzPts val="2200"/>
              <a:buFont typeface="Arial"/>
              <a:buNone/>
            </a:pPr>
            <a:r>
              <a:t/>
            </a:r>
            <a:endParaRPr b="1" sz="2200">
              <a:solidFill>
                <a:schemeClr val="dk1"/>
              </a:solidFill>
            </a:endParaRPr>
          </a:p>
        </p:txBody>
      </p:sp>
      <p:sp>
        <p:nvSpPr>
          <p:cNvPr id="443" name="Google Shape;443;g21ec25ddfc0_0_51"/>
          <p:cNvSpPr txBox="1"/>
          <p:nvPr/>
        </p:nvSpPr>
        <p:spPr>
          <a:xfrm>
            <a:off x="6056787" y="268291"/>
            <a:ext cx="2808300" cy="331200"/>
          </a:xfrm>
          <a:prstGeom prst="rect">
            <a:avLst/>
          </a:prstGeom>
          <a:noFill/>
          <a:ln>
            <a:noFill/>
          </a:ln>
        </p:spPr>
        <p:txBody>
          <a:bodyPr anchorCtr="0" anchor="t" bIns="91425" lIns="0" spcFirstLastPara="1" rIns="0" wrap="square" tIns="0">
            <a:noAutofit/>
          </a:bodyPr>
          <a:lstStyle/>
          <a:p>
            <a:pPr indent="0" lvl="0" marL="0" marR="0" rtl="0" algn="r">
              <a:lnSpc>
                <a:spcPct val="90000"/>
              </a:lnSpc>
              <a:spcBef>
                <a:spcPts val="0"/>
              </a:spcBef>
              <a:spcAft>
                <a:spcPts val="0"/>
              </a:spcAft>
              <a:buClr>
                <a:schemeClr val="dk1"/>
              </a:buClr>
              <a:buSzPts val="4400"/>
              <a:buFont typeface="Arial"/>
              <a:buNone/>
            </a:pPr>
            <a:r>
              <a:rPr b="1" lang="en-US" sz="700">
                <a:solidFill>
                  <a:schemeClr val="accent1"/>
                </a:solidFill>
              </a:rPr>
              <a:t>WORDS AND HOW WE USE THEM</a:t>
            </a:r>
            <a:endParaRPr b="1" i="0" sz="100" u="none" cap="none" strike="noStrike">
              <a:solidFill>
                <a:schemeClr val="accent1"/>
              </a:solidFill>
              <a:latin typeface="Arial"/>
              <a:ea typeface="Arial"/>
              <a:cs typeface="Arial"/>
              <a:sym typeface="Arial"/>
            </a:endParaRPr>
          </a:p>
        </p:txBody>
      </p:sp>
      <p:sp>
        <p:nvSpPr>
          <p:cNvPr id="444" name="Google Shape;444;g21ec25ddfc0_0_51"/>
          <p:cNvSpPr txBox="1"/>
          <p:nvPr/>
        </p:nvSpPr>
        <p:spPr>
          <a:xfrm>
            <a:off x="250826" y="4479925"/>
            <a:ext cx="7680600" cy="396900"/>
          </a:xfrm>
          <a:prstGeom prst="rect">
            <a:avLst/>
          </a:prstGeom>
          <a:noFill/>
          <a:ln>
            <a:noFill/>
          </a:ln>
        </p:spPr>
        <p:txBody>
          <a:bodyPr anchorCtr="0" anchor="b" bIns="0" lIns="0" spcFirstLastPara="1" rIns="91425" wrap="square" tIns="0">
            <a:noAutofit/>
          </a:bodyPr>
          <a:lstStyle/>
          <a:p>
            <a:pPr indent="0" lvl="0" marL="0" marR="0" rtl="0" algn="l">
              <a:lnSpc>
                <a:spcPct val="100000"/>
              </a:lnSpc>
              <a:spcBef>
                <a:spcPts val="0"/>
              </a:spcBef>
              <a:spcAft>
                <a:spcPts val="0"/>
              </a:spcAft>
              <a:buClr>
                <a:srgbClr val="000000"/>
              </a:buClr>
              <a:buSzPts val="700"/>
              <a:buFont typeface="Arial"/>
              <a:buNone/>
            </a:pPr>
            <a:r>
              <a:rPr b="0" i="0" lang="en-US" sz="700" u="none" cap="none" strike="noStrike">
                <a:solidFill>
                  <a:srgbClr val="000000"/>
                </a:solidFill>
                <a:latin typeface="Arial"/>
                <a:ea typeface="Arial"/>
                <a:cs typeface="Arial"/>
                <a:sym typeface="Arial"/>
              </a:rPr>
              <a:t>Reference: </a:t>
            </a:r>
            <a:r>
              <a:rPr lang="en-US" sz="700" u="sng">
                <a:solidFill>
                  <a:schemeClr val="hlink"/>
                </a:solidFill>
                <a:hlinkClick r:id="rId4"/>
              </a:rPr>
              <a:t>https://news.cornell.edu/stories/2020/10/linguist-links-language-social-change-words-matter</a:t>
            </a:r>
            <a:endParaRPr sz="700"/>
          </a:p>
          <a:p>
            <a:pPr indent="0" lvl="0" marL="0" marR="0" rtl="0" algn="l">
              <a:lnSpc>
                <a:spcPct val="100000"/>
              </a:lnSpc>
              <a:spcBef>
                <a:spcPts val="0"/>
              </a:spcBef>
              <a:spcAft>
                <a:spcPts val="0"/>
              </a:spcAft>
              <a:buClr>
                <a:srgbClr val="000000"/>
              </a:buClr>
              <a:buSzPts val="700"/>
              <a:buFont typeface="Arial"/>
              <a:buNone/>
            </a:pPr>
            <a:r>
              <a:t/>
            </a:r>
            <a:endParaRPr sz="700"/>
          </a:p>
          <a:p>
            <a:pPr indent="0" lvl="0" marL="0" marR="0" rtl="0" algn="l">
              <a:lnSpc>
                <a:spcPct val="100000"/>
              </a:lnSpc>
              <a:spcBef>
                <a:spcPts val="0"/>
              </a:spcBef>
              <a:spcAft>
                <a:spcPts val="0"/>
              </a:spcAft>
              <a:buClr>
                <a:srgbClr val="000000"/>
              </a:buClr>
              <a:buSzPts val="700"/>
              <a:buFont typeface="Arial"/>
              <a:buNone/>
            </a:pPr>
            <a:r>
              <a:rPr lang="en-US" sz="700"/>
              <a:t>Words Matter, McConnell-Ginet (2020) Cambridge University Press</a:t>
            </a:r>
            <a:endParaRPr sz="700"/>
          </a:p>
        </p:txBody>
      </p:sp>
      <p:grpSp>
        <p:nvGrpSpPr>
          <p:cNvPr id="445" name="Google Shape;445;g21ec25ddfc0_0_51"/>
          <p:cNvGrpSpPr/>
          <p:nvPr/>
        </p:nvGrpSpPr>
        <p:grpSpPr>
          <a:xfrm>
            <a:off x="7931415" y="478951"/>
            <a:ext cx="658200" cy="658200"/>
            <a:chOff x="4424862" y="4095026"/>
            <a:chExt cx="658200" cy="658200"/>
          </a:xfrm>
        </p:grpSpPr>
        <p:sp>
          <p:nvSpPr>
            <p:cNvPr id="446" name="Google Shape;446;g21ec25ddfc0_0_51"/>
            <p:cNvSpPr/>
            <p:nvPr/>
          </p:nvSpPr>
          <p:spPr>
            <a:xfrm>
              <a:off x="4424862" y="4095026"/>
              <a:ext cx="658200" cy="658200"/>
            </a:xfrm>
            <a:prstGeom prst="ellipse">
              <a:avLst/>
            </a:prstGeom>
            <a:solidFill>
              <a:srgbClr val="D5DDDD"/>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Calibri"/>
                <a:ea typeface="Calibri"/>
                <a:cs typeface="Calibri"/>
                <a:sym typeface="Calibri"/>
              </a:endParaRPr>
            </a:p>
          </p:txBody>
        </p:sp>
        <p:sp>
          <p:nvSpPr>
            <p:cNvPr id="447" name="Google Shape;447;g21ec25ddfc0_0_51"/>
            <p:cNvSpPr/>
            <p:nvPr/>
          </p:nvSpPr>
          <p:spPr>
            <a:xfrm>
              <a:off x="4573989" y="4244082"/>
              <a:ext cx="357103" cy="357101"/>
            </a:xfrm>
            <a:custGeom>
              <a:rect b="b" l="l" r="r" t="t"/>
              <a:pathLst>
                <a:path extrusionOk="0" h="3967792" w="3967809">
                  <a:moveTo>
                    <a:pt x="3768237" y="3342650"/>
                  </a:moveTo>
                  <a:cubicBezTo>
                    <a:pt x="3898945" y="3132769"/>
                    <a:pt x="3967810" y="2893281"/>
                    <a:pt x="3967810" y="2645198"/>
                  </a:cubicBezTo>
                  <a:cubicBezTo>
                    <a:pt x="3967810" y="1915969"/>
                    <a:pt x="3374427" y="1322599"/>
                    <a:pt x="2645198" y="1322599"/>
                  </a:cubicBezTo>
                  <a:cubicBezTo>
                    <a:pt x="2645198" y="593370"/>
                    <a:pt x="2051897" y="0"/>
                    <a:pt x="1322599" y="0"/>
                  </a:cubicBezTo>
                  <a:cubicBezTo>
                    <a:pt x="593301" y="0"/>
                    <a:pt x="0" y="593370"/>
                    <a:pt x="0" y="1322599"/>
                  </a:cubicBezTo>
                  <a:cubicBezTo>
                    <a:pt x="0" y="1571110"/>
                    <a:pt x="68716" y="1810692"/>
                    <a:pt x="199487" y="2019944"/>
                  </a:cubicBezTo>
                  <a:lnTo>
                    <a:pt x="10660" y="2460880"/>
                  </a:lnTo>
                  <a:cubicBezTo>
                    <a:pt x="-10582" y="2510602"/>
                    <a:pt x="523" y="2568221"/>
                    <a:pt x="38754" y="2606448"/>
                  </a:cubicBezTo>
                  <a:cubicBezTo>
                    <a:pt x="64060" y="2631755"/>
                    <a:pt x="97898" y="2645190"/>
                    <a:pt x="132258" y="2645190"/>
                  </a:cubicBezTo>
                  <a:cubicBezTo>
                    <a:pt x="149825" y="2645190"/>
                    <a:pt x="167513" y="2641703"/>
                    <a:pt x="184310" y="2634470"/>
                  </a:cubicBezTo>
                  <a:lnTo>
                    <a:pt x="625246" y="2445762"/>
                  </a:lnTo>
                  <a:cubicBezTo>
                    <a:pt x="834613" y="2576478"/>
                    <a:pt x="1074225" y="2645190"/>
                    <a:pt x="1322590" y="2645190"/>
                  </a:cubicBezTo>
                  <a:cubicBezTo>
                    <a:pt x="1322590" y="3374415"/>
                    <a:pt x="1915892" y="3967793"/>
                    <a:pt x="2645189" y="3967793"/>
                  </a:cubicBezTo>
                  <a:cubicBezTo>
                    <a:pt x="2893302" y="3967793"/>
                    <a:pt x="3132790" y="3898927"/>
                    <a:pt x="3342641" y="3768220"/>
                  </a:cubicBezTo>
                  <a:lnTo>
                    <a:pt x="3783483" y="3957086"/>
                  </a:lnTo>
                  <a:cubicBezTo>
                    <a:pt x="3800271" y="3964281"/>
                    <a:pt x="3817959" y="3967793"/>
                    <a:pt x="3835518" y="3967793"/>
                  </a:cubicBezTo>
                  <a:cubicBezTo>
                    <a:pt x="3869865" y="3967793"/>
                    <a:pt x="3903698" y="3954345"/>
                    <a:pt x="3929051" y="3929035"/>
                  </a:cubicBezTo>
                  <a:cubicBezTo>
                    <a:pt x="3967253" y="3890790"/>
                    <a:pt x="3978388" y="3833188"/>
                    <a:pt x="3957060" y="3783466"/>
                  </a:cubicBezTo>
                  <a:lnTo>
                    <a:pt x="3768237" y="3342650"/>
                  </a:lnTo>
                  <a:close/>
                  <a:moveTo>
                    <a:pt x="1322603" y="2380678"/>
                  </a:moveTo>
                  <a:cubicBezTo>
                    <a:pt x="1103934" y="2380678"/>
                    <a:pt x="893873" y="2314027"/>
                    <a:pt x="715019" y="2187962"/>
                  </a:cubicBezTo>
                  <a:cubicBezTo>
                    <a:pt x="677503" y="2161358"/>
                    <a:pt x="629066" y="2156317"/>
                    <a:pt x="586770" y="2174531"/>
                  </a:cubicBezTo>
                  <a:lnTo>
                    <a:pt x="383861" y="2261324"/>
                  </a:lnTo>
                  <a:lnTo>
                    <a:pt x="470782" y="2058419"/>
                  </a:lnTo>
                  <a:cubicBezTo>
                    <a:pt x="488872" y="2016175"/>
                    <a:pt x="483707" y="1967614"/>
                    <a:pt x="457228" y="1930166"/>
                  </a:cubicBezTo>
                  <a:cubicBezTo>
                    <a:pt x="331167" y="1751407"/>
                    <a:pt x="264511" y="1541393"/>
                    <a:pt x="264511" y="1322582"/>
                  </a:cubicBezTo>
                  <a:cubicBezTo>
                    <a:pt x="264511" y="739157"/>
                    <a:pt x="739165" y="264503"/>
                    <a:pt x="1322590" y="264503"/>
                  </a:cubicBezTo>
                  <a:cubicBezTo>
                    <a:pt x="1906016" y="264503"/>
                    <a:pt x="2380670" y="739157"/>
                    <a:pt x="2380670" y="1322582"/>
                  </a:cubicBezTo>
                  <a:cubicBezTo>
                    <a:pt x="2380670" y="1332008"/>
                    <a:pt x="2380147" y="1340411"/>
                    <a:pt x="2379899" y="1349323"/>
                  </a:cubicBezTo>
                  <a:cubicBezTo>
                    <a:pt x="1863065" y="1455105"/>
                    <a:pt x="1455032" y="1863129"/>
                    <a:pt x="1349400" y="2379895"/>
                  </a:cubicBezTo>
                  <a:cubicBezTo>
                    <a:pt x="1340351" y="2380156"/>
                    <a:pt x="1332081" y="2380666"/>
                    <a:pt x="1322590" y="2380666"/>
                  </a:cubicBezTo>
                  <a:lnTo>
                    <a:pt x="1322603" y="2380678"/>
                  </a:lnTo>
                  <a:close/>
                  <a:moveTo>
                    <a:pt x="3497028" y="3381164"/>
                  </a:moveTo>
                  <a:lnTo>
                    <a:pt x="3583825" y="3583812"/>
                  </a:lnTo>
                  <a:lnTo>
                    <a:pt x="3381177" y="3497015"/>
                  </a:lnTo>
                  <a:cubicBezTo>
                    <a:pt x="3339198" y="3478676"/>
                    <a:pt x="3290508" y="3483846"/>
                    <a:pt x="3253048" y="3510450"/>
                  </a:cubicBezTo>
                  <a:cubicBezTo>
                    <a:pt x="3073646" y="3636647"/>
                    <a:pt x="2863499" y="3703294"/>
                    <a:pt x="2645220" y="3703294"/>
                  </a:cubicBezTo>
                  <a:cubicBezTo>
                    <a:pt x="2061794" y="3703294"/>
                    <a:pt x="1587140" y="3228632"/>
                    <a:pt x="1587140" y="2645207"/>
                  </a:cubicBezTo>
                  <a:cubicBezTo>
                    <a:pt x="1587140" y="2061781"/>
                    <a:pt x="2061794" y="1587127"/>
                    <a:pt x="2645220" y="1587127"/>
                  </a:cubicBezTo>
                  <a:cubicBezTo>
                    <a:pt x="3228645" y="1587127"/>
                    <a:pt x="3703312" y="2061781"/>
                    <a:pt x="3703312" y="2645207"/>
                  </a:cubicBezTo>
                  <a:cubicBezTo>
                    <a:pt x="3703312" y="2863495"/>
                    <a:pt x="3636647" y="3073625"/>
                    <a:pt x="3510458" y="3253039"/>
                  </a:cubicBezTo>
                  <a:cubicBezTo>
                    <a:pt x="3483978" y="3290500"/>
                    <a:pt x="3478955" y="3339061"/>
                    <a:pt x="3497028" y="3381164"/>
                  </a:cubicBezTo>
                  <a:close/>
                  <a:moveTo>
                    <a:pt x="1719385" y="991950"/>
                  </a:moveTo>
                  <a:cubicBezTo>
                    <a:pt x="1719385" y="809581"/>
                    <a:pt x="1571046" y="661297"/>
                    <a:pt x="1388737" y="661297"/>
                  </a:cubicBezTo>
                  <a:lnTo>
                    <a:pt x="1256474" y="661297"/>
                  </a:lnTo>
                  <a:cubicBezTo>
                    <a:pt x="1074165" y="661297"/>
                    <a:pt x="925826" y="809581"/>
                    <a:pt x="925826" y="991950"/>
                  </a:cubicBezTo>
                  <a:lnTo>
                    <a:pt x="925826" y="1587119"/>
                  </a:lnTo>
                  <a:cubicBezTo>
                    <a:pt x="925826" y="1660220"/>
                    <a:pt x="985038" y="1719381"/>
                    <a:pt x="1058084" y="1719381"/>
                  </a:cubicBezTo>
                  <a:cubicBezTo>
                    <a:pt x="1131133" y="1719381"/>
                    <a:pt x="1190346" y="1660220"/>
                    <a:pt x="1190346" y="1587119"/>
                  </a:cubicBezTo>
                  <a:lnTo>
                    <a:pt x="1190346" y="1454861"/>
                  </a:lnTo>
                  <a:lnTo>
                    <a:pt x="1454865" y="1454861"/>
                  </a:lnTo>
                  <a:lnTo>
                    <a:pt x="1454865" y="1587119"/>
                  </a:lnTo>
                  <a:cubicBezTo>
                    <a:pt x="1454865" y="1660220"/>
                    <a:pt x="1514078" y="1719381"/>
                    <a:pt x="1587123" y="1719381"/>
                  </a:cubicBezTo>
                  <a:cubicBezTo>
                    <a:pt x="1660173" y="1719381"/>
                    <a:pt x="1719385" y="1660220"/>
                    <a:pt x="1719385" y="1587119"/>
                  </a:cubicBezTo>
                  <a:lnTo>
                    <a:pt x="1719385" y="991950"/>
                  </a:lnTo>
                  <a:close/>
                  <a:moveTo>
                    <a:pt x="1190346" y="1190341"/>
                  </a:moveTo>
                  <a:lnTo>
                    <a:pt x="1190346" y="991950"/>
                  </a:lnTo>
                  <a:cubicBezTo>
                    <a:pt x="1190346" y="956044"/>
                    <a:pt x="1220628" y="925817"/>
                    <a:pt x="1256474" y="925817"/>
                  </a:cubicBezTo>
                  <a:lnTo>
                    <a:pt x="1388737" y="925817"/>
                  </a:lnTo>
                  <a:cubicBezTo>
                    <a:pt x="1424583" y="925817"/>
                    <a:pt x="1454865" y="956044"/>
                    <a:pt x="1454865" y="991950"/>
                  </a:cubicBezTo>
                  <a:lnTo>
                    <a:pt x="1454865" y="1190341"/>
                  </a:lnTo>
                  <a:lnTo>
                    <a:pt x="1190346" y="1190341"/>
                  </a:lnTo>
                  <a:close/>
                  <a:moveTo>
                    <a:pt x="3174242" y="2248421"/>
                  </a:moveTo>
                  <a:cubicBezTo>
                    <a:pt x="3174242" y="2321522"/>
                    <a:pt x="3115085" y="2380678"/>
                    <a:pt x="3041984" y="2380678"/>
                  </a:cubicBezTo>
                  <a:lnTo>
                    <a:pt x="2248425" y="2380678"/>
                  </a:lnTo>
                  <a:cubicBezTo>
                    <a:pt x="2175324" y="2380678"/>
                    <a:pt x="2116163" y="2321522"/>
                    <a:pt x="2116163" y="2248421"/>
                  </a:cubicBezTo>
                  <a:cubicBezTo>
                    <a:pt x="2116163" y="2175315"/>
                    <a:pt x="2175324" y="2116158"/>
                    <a:pt x="2248425" y="2116158"/>
                  </a:cubicBezTo>
                  <a:lnTo>
                    <a:pt x="2512945" y="2116158"/>
                  </a:lnTo>
                  <a:cubicBezTo>
                    <a:pt x="2512945" y="2043057"/>
                    <a:pt x="2572101" y="1983901"/>
                    <a:pt x="2645203" y="1983901"/>
                  </a:cubicBezTo>
                  <a:cubicBezTo>
                    <a:pt x="2718308" y="1983901"/>
                    <a:pt x="2777465" y="2043057"/>
                    <a:pt x="2777465" y="2116158"/>
                  </a:cubicBezTo>
                  <a:lnTo>
                    <a:pt x="3041984" y="2116158"/>
                  </a:lnTo>
                  <a:cubicBezTo>
                    <a:pt x="3115085" y="2116158"/>
                    <a:pt x="3174242" y="2175315"/>
                    <a:pt x="3174242" y="2248421"/>
                  </a:cubicBezTo>
                  <a:close/>
                  <a:moveTo>
                    <a:pt x="3027256" y="3233913"/>
                  </a:moveTo>
                  <a:cubicBezTo>
                    <a:pt x="3003877" y="3279900"/>
                    <a:pt x="2957641" y="3306504"/>
                    <a:pt x="2909337" y="3306504"/>
                  </a:cubicBezTo>
                  <a:cubicBezTo>
                    <a:pt x="2889581" y="3306504"/>
                    <a:pt x="2869551" y="3301986"/>
                    <a:pt x="2850565" y="3292551"/>
                  </a:cubicBezTo>
                  <a:cubicBezTo>
                    <a:pt x="2843717" y="3289189"/>
                    <a:pt x="2749563" y="3239206"/>
                    <a:pt x="2619879" y="3124246"/>
                  </a:cubicBezTo>
                  <a:cubicBezTo>
                    <a:pt x="2444734" y="3246559"/>
                    <a:pt x="2300596" y="3296294"/>
                    <a:pt x="2290267" y="3299643"/>
                  </a:cubicBezTo>
                  <a:cubicBezTo>
                    <a:pt x="2276322" y="3304311"/>
                    <a:pt x="2262241" y="3306504"/>
                    <a:pt x="2248425" y="3306504"/>
                  </a:cubicBezTo>
                  <a:cubicBezTo>
                    <a:pt x="2193011" y="3306504"/>
                    <a:pt x="2141474" y="3271493"/>
                    <a:pt x="2123011" y="3216084"/>
                  </a:cubicBezTo>
                  <a:cubicBezTo>
                    <a:pt x="2099824" y="3146730"/>
                    <a:pt x="2137353" y="3071809"/>
                    <a:pt x="2206583" y="3048815"/>
                  </a:cubicBezTo>
                  <a:cubicBezTo>
                    <a:pt x="2208262" y="3048168"/>
                    <a:pt x="2306160" y="3013560"/>
                    <a:pt x="2432486" y="2931144"/>
                  </a:cubicBezTo>
                  <a:cubicBezTo>
                    <a:pt x="2379522" y="2869024"/>
                    <a:pt x="2325282" y="2800428"/>
                    <a:pt x="2270643" y="2718552"/>
                  </a:cubicBezTo>
                  <a:cubicBezTo>
                    <a:pt x="2230086" y="2657712"/>
                    <a:pt x="2246493" y="2575699"/>
                    <a:pt x="2307333" y="2535137"/>
                  </a:cubicBezTo>
                  <a:cubicBezTo>
                    <a:pt x="2368169" y="2494581"/>
                    <a:pt x="2450310" y="2511112"/>
                    <a:pt x="2490748" y="2571827"/>
                  </a:cubicBezTo>
                  <a:cubicBezTo>
                    <a:pt x="2540868" y="2646993"/>
                    <a:pt x="2590590" y="2709897"/>
                    <a:pt x="2638508" y="2765576"/>
                  </a:cubicBezTo>
                  <a:cubicBezTo>
                    <a:pt x="2694569" y="2710423"/>
                    <a:pt x="2749974" y="2646483"/>
                    <a:pt x="2799700" y="2571827"/>
                  </a:cubicBezTo>
                  <a:cubicBezTo>
                    <a:pt x="2840120" y="2511124"/>
                    <a:pt x="2922151" y="2494593"/>
                    <a:pt x="2983115" y="2535137"/>
                  </a:cubicBezTo>
                  <a:cubicBezTo>
                    <a:pt x="3043954" y="2575699"/>
                    <a:pt x="3060344" y="2657712"/>
                    <a:pt x="3019800" y="2718552"/>
                  </a:cubicBezTo>
                  <a:cubicBezTo>
                    <a:pt x="2959483" y="2809096"/>
                    <a:pt x="2892831" y="2886330"/>
                    <a:pt x="2825281" y="2952986"/>
                  </a:cubicBezTo>
                  <a:cubicBezTo>
                    <a:pt x="2910921" y="3024926"/>
                    <a:pt x="2968524" y="3055663"/>
                    <a:pt x="2969680" y="3056314"/>
                  </a:cubicBezTo>
                  <a:cubicBezTo>
                    <a:pt x="3034237" y="3089638"/>
                    <a:pt x="3060194" y="3169081"/>
                    <a:pt x="3027252" y="3233913"/>
                  </a:cubicBezTo>
                  <a:lnTo>
                    <a:pt x="3027256" y="3233913"/>
                  </a:ln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gr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1" name="Shape 451"/>
        <p:cNvGrpSpPr/>
        <p:nvPr/>
      </p:nvGrpSpPr>
      <p:grpSpPr>
        <a:xfrm>
          <a:off x="0" y="0"/>
          <a:ext cx="0" cy="0"/>
          <a:chOff x="0" y="0"/>
          <a:chExt cx="0" cy="0"/>
        </a:xfrm>
      </p:grpSpPr>
      <p:sp>
        <p:nvSpPr>
          <p:cNvPr id="452" name="Google Shape;452;g271482249b4_0_37"/>
          <p:cNvSpPr txBox="1"/>
          <p:nvPr/>
        </p:nvSpPr>
        <p:spPr>
          <a:xfrm>
            <a:off x="250825" y="268300"/>
            <a:ext cx="7303800" cy="539700"/>
          </a:xfrm>
          <a:prstGeom prst="rect">
            <a:avLst/>
          </a:prstGeom>
          <a:noFill/>
          <a:ln>
            <a:noFill/>
          </a:ln>
        </p:spPr>
        <p:txBody>
          <a:bodyPr anchorCtr="0" anchor="t" bIns="91425" lIns="0" spcFirstLastPara="1" rIns="91425" wrap="square" tIns="0">
            <a:noAutofit/>
          </a:bodyPr>
          <a:lstStyle/>
          <a:p>
            <a:pPr indent="0" lvl="0" marL="0" rtl="0" algn="l">
              <a:lnSpc>
                <a:spcPct val="90000"/>
              </a:lnSpc>
              <a:spcBef>
                <a:spcPts val="0"/>
              </a:spcBef>
              <a:spcAft>
                <a:spcPts val="0"/>
              </a:spcAft>
              <a:buClr>
                <a:schemeClr val="dk1"/>
              </a:buClr>
              <a:buSzPts val="4400"/>
              <a:buFont typeface="Arial"/>
              <a:buNone/>
            </a:pPr>
            <a:r>
              <a:rPr b="1" lang="en-US" sz="2200">
                <a:solidFill>
                  <a:schemeClr val="dk1"/>
                </a:solidFill>
              </a:rPr>
              <a:t>Words and How We Use Them</a:t>
            </a:r>
            <a:endParaRPr b="1" i="0" sz="2200" u="none" cap="none" strike="noStrike">
              <a:solidFill>
                <a:schemeClr val="dk2"/>
              </a:solidFill>
              <a:latin typeface="Arial"/>
              <a:ea typeface="Arial"/>
              <a:cs typeface="Arial"/>
              <a:sym typeface="Arial"/>
            </a:endParaRPr>
          </a:p>
        </p:txBody>
      </p:sp>
      <p:sp>
        <p:nvSpPr>
          <p:cNvPr id="453" name="Google Shape;453;g271482249b4_0_37"/>
          <p:cNvSpPr txBox="1"/>
          <p:nvPr/>
        </p:nvSpPr>
        <p:spPr>
          <a:xfrm>
            <a:off x="250825" y="800725"/>
            <a:ext cx="6845100" cy="431700"/>
          </a:xfrm>
          <a:prstGeom prst="rect">
            <a:avLst/>
          </a:prstGeom>
          <a:noFill/>
          <a:ln>
            <a:noFill/>
          </a:ln>
        </p:spPr>
        <p:txBody>
          <a:bodyPr anchorCtr="0" anchor="t" bIns="91425" lIns="0" spcFirstLastPara="1" rIns="91425" wrap="square" tIns="0">
            <a:noAutofit/>
          </a:bodyPr>
          <a:lstStyle/>
          <a:p>
            <a:pPr indent="0" lvl="0" marL="0" rtl="0" algn="l">
              <a:spcBef>
                <a:spcPts val="0"/>
              </a:spcBef>
              <a:spcAft>
                <a:spcPts val="0"/>
              </a:spcAft>
              <a:buClr>
                <a:schemeClr val="dk1"/>
              </a:buClr>
              <a:buSzPts val="2000"/>
              <a:buFont typeface="Arial"/>
              <a:buNone/>
            </a:pPr>
            <a:r>
              <a:rPr lang="en-US">
                <a:solidFill>
                  <a:srgbClr val="7F7F7F"/>
                </a:solidFill>
              </a:rPr>
              <a:t>How does context </a:t>
            </a:r>
            <a:r>
              <a:rPr lang="en-US">
                <a:solidFill>
                  <a:srgbClr val="7F7F7F"/>
                </a:solidFill>
              </a:rPr>
              <a:t>affect meaning?</a:t>
            </a:r>
            <a:endParaRPr b="0" i="0" sz="1350" u="none" cap="none" strike="noStrike">
              <a:solidFill>
                <a:srgbClr val="898989"/>
              </a:solidFill>
              <a:latin typeface="Arial"/>
              <a:ea typeface="Arial"/>
              <a:cs typeface="Arial"/>
              <a:sym typeface="Arial"/>
            </a:endParaRPr>
          </a:p>
        </p:txBody>
      </p:sp>
      <p:sp>
        <p:nvSpPr>
          <p:cNvPr id="454" name="Google Shape;454;g271482249b4_0_37"/>
          <p:cNvSpPr txBox="1"/>
          <p:nvPr/>
        </p:nvSpPr>
        <p:spPr>
          <a:xfrm>
            <a:off x="250825" y="2045375"/>
            <a:ext cx="3939000" cy="2972100"/>
          </a:xfrm>
          <a:prstGeom prst="rect">
            <a:avLst/>
          </a:prstGeom>
          <a:noFill/>
          <a:ln>
            <a:noFill/>
          </a:ln>
        </p:spPr>
        <p:txBody>
          <a:bodyPr anchorCtr="0" anchor="t" bIns="91425" lIns="0" spcFirstLastPara="1" rIns="91425" wrap="square" tIns="91425">
            <a:noAutofit/>
          </a:bodyPr>
          <a:lstStyle/>
          <a:p>
            <a:pPr indent="0" lvl="0" marL="0" marR="0" rtl="0" algn="l">
              <a:lnSpc>
                <a:spcPct val="100000"/>
              </a:lnSpc>
              <a:spcBef>
                <a:spcPts val="0"/>
              </a:spcBef>
              <a:spcAft>
                <a:spcPts val="0"/>
              </a:spcAft>
              <a:buNone/>
            </a:pPr>
            <a:r>
              <a:rPr lang="en-US">
                <a:solidFill>
                  <a:srgbClr val="0F0F14"/>
                </a:solidFill>
              </a:rPr>
              <a:t>What comes to mind when you think about blue?</a:t>
            </a:r>
            <a:endParaRPr>
              <a:solidFill>
                <a:srgbClr val="0F0F14"/>
              </a:solidFill>
            </a:endParaRPr>
          </a:p>
          <a:p>
            <a:pPr indent="0" lvl="0" marL="0" marR="0" rtl="0" algn="l">
              <a:lnSpc>
                <a:spcPct val="100000"/>
              </a:lnSpc>
              <a:spcBef>
                <a:spcPts val="0"/>
              </a:spcBef>
              <a:spcAft>
                <a:spcPts val="0"/>
              </a:spcAft>
              <a:buNone/>
            </a:pPr>
            <a:r>
              <a:t/>
            </a:r>
            <a:endParaRPr>
              <a:solidFill>
                <a:srgbClr val="0F0F14"/>
              </a:solidFill>
            </a:endParaRPr>
          </a:p>
          <a:p>
            <a:pPr indent="-317500" lvl="0" marL="457200" marR="0" rtl="0" algn="l">
              <a:lnSpc>
                <a:spcPct val="150000"/>
              </a:lnSpc>
              <a:spcBef>
                <a:spcPts val="900"/>
              </a:spcBef>
              <a:spcAft>
                <a:spcPts val="0"/>
              </a:spcAft>
              <a:buClr>
                <a:srgbClr val="0F0F14"/>
              </a:buClr>
              <a:buSzPts val="1400"/>
              <a:buAutoNum type="arabicPeriod"/>
            </a:pPr>
            <a:r>
              <a:rPr lang="en-US">
                <a:solidFill>
                  <a:srgbClr val="0F0F14"/>
                </a:solidFill>
              </a:rPr>
              <a:t>In the group chat tell us was comes to mind when you think about this.</a:t>
            </a:r>
            <a:endParaRPr>
              <a:solidFill>
                <a:schemeClr val="dk1"/>
              </a:solidFill>
            </a:endParaRPr>
          </a:p>
          <a:p>
            <a:pPr indent="0" lvl="0" marL="0" marR="0" rtl="0" algn="l">
              <a:lnSpc>
                <a:spcPct val="150000"/>
              </a:lnSpc>
              <a:spcBef>
                <a:spcPts val="900"/>
              </a:spcBef>
              <a:spcAft>
                <a:spcPts val="0"/>
              </a:spcAft>
              <a:buNone/>
            </a:pPr>
            <a:r>
              <a:t/>
            </a:r>
            <a:endParaRPr sz="1300">
              <a:solidFill>
                <a:srgbClr val="0F0F14"/>
              </a:solidFill>
            </a:endParaRPr>
          </a:p>
          <a:p>
            <a:pPr indent="0" lvl="0" marL="0" marR="0" rtl="0" algn="l">
              <a:lnSpc>
                <a:spcPct val="150000"/>
              </a:lnSpc>
              <a:spcBef>
                <a:spcPts val="900"/>
              </a:spcBef>
              <a:spcAft>
                <a:spcPts val="0"/>
              </a:spcAft>
              <a:buNone/>
            </a:pPr>
            <a:r>
              <a:t/>
            </a:r>
            <a:endParaRPr sz="1300">
              <a:solidFill>
                <a:srgbClr val="0F0F14"/>
              </a:solidFill>
            </a:endParaRPr>
          </a:p>
        </p:txBody>
      </p:sp>
      <p:sp>
        <p:nvSpPr>
          <p:cNvPr id="455" name="Google Shape;455;g271482249b4_0_37"/>
          <p:cNvSpPr txBox="1"/>
          <p:nvPr/>
        </p:nvSpPr>
        <p:spPr>
          <a:xfrm>
            <a:off x="250825" y="1311325"/>
            <a:ext cx="4115400" cy="539700"/>
          </a:xfrm>
          <a:prstGeom prst="rect">
            <a:avLst/>
          </a:prstGeom>
          <a:noFill/>
          <a:ln>
            <a:noFill/>
          </a:ln>
        </p:spPr>
        <p:txBody>
          <a:bodyPr anchorCtr="0" anchor="b" bIns="91425" lIns="0" spcFirstLastPara="1" rIns="91425" wrap="square" tIns="91425">
            <a:noAutofit/>
          </a:bodyPr>
          <a:lstStyle/>
          <a:p>
            <a:pPr indent="0" lvl="0" marL="0" marR="0" rtl="0" algn="l">
              <a:lnSpc>
                <a:spcPct val="90000"/>
              </a:lnSpc>
              <a:spcBef>
                <a:spcPts val="0"/>
              </a:spcBef>
              <a:spcAft>
                <a:spcPts val="0"/>
              </a:spcAft>
              <a:buClr>
                <a:srgbClr val="0F0F14"/>
              </a:buClr>
              <a:buSzPts val="4400"/>
              <a:buFont typeface="Arial"/>
              <a:buNone/>
            </a:pPr>
            <a:r>
              <a:rPr b="1" lang="en-US" sz="2200">
                <a:solidFill>
                  <a:srgbClr val="0F0F14"/>
                </a:solidFill>
              </a:rPr>
              <a:t>Exercise 1a: blue</a:t>
            </a:r>
            <a:endParaRPr b="0" i="0" sz="2200" u="none" cap="none" strike="noStrike">
              <a:solidFill>
                <a:srgbClr val="0F0F14"/>
              </a:solidFill>
              <a:latin typeface="Arial"/>
              <a:ea typeface="Arial"/>
              <a:cs typeface="Arial"/>
              <a:sym typeface="Arial"/>
            </a:endParaRPr>
          </a:p>
        </p:txBody>
      </p:sp>
      <p:sp>
        <p:nvSpPr>
          <p:cNvPr id="456" name="Google Shape;456;g271482249b4_0_37"/>
          <p:cNvSpPr/>
          <p:nvPr/>
        </p:nvSpPr>
        <p:spPr>
          <a:xfrm>
            <a:off x="4798050" y="990575"/>
            <a:ext cx="3869100" cy="3417900"/>
          </a:xfrm>
          <a:prstGeom prst="roundRect">
            <a:avLst>
              <a:gd fmla="val 16667" name="adj"/>
            </a:avLst>
          </a:prstGeom>
          <a:solidFill>
            <a:srgbClr val="0000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0" name="Shape 460"/>
        <p:cNvGrpSpPr/>
        <p:nvPr/>
      </p:nvGrpSpPr>
      <p:grpSpPr>
        <a:xfrm>
          <a:off x="0" y="0"/>
          <a:ext cx="0" cy="0"/>
          <a:chOff x="0" y="0"/>
          <a:chExt cx="0" cy="0"/>
        </a:xfrm>
      </p:grpSpPr>
      <p:sp>
        <p:nvSpPr>
          <p:cNvPr id="461" name="Google Shape;461;g271482249b4_0_46"/>
          <p:cNvSpPr txBox="1"/>
          <p:nvPr/>
        </p:nvSpPr>
        <p:spPr>
          <a:xfrm>
            <a:off x="250825" y="268300"/>
            <a:ext cx="7303800" cy="539700"/>
          </a:xfrm>
          <a:prstGeom prst="rect">
            <a:avLst/>
          </a:prstGeom>
          <a:noFill/>
          <a:ln>
            <a:noFill/>
          </a:ln>
        </p:spPr>
        <p:txBody>
          <a:bodyPr anchorCtr="0" anchor="t" bIns="91425" lIns="0" spcFirstLastPara="1" rIns="91425" wrap="square" tIns="0">
            <a:noAutofit/>
          </a:bodyPr>
          <a:lstStyle/>
          <a:p>
            <a:pPr indent="0" lvl="0" marL="0" rtl="0" algn="l">
              <a:lnSpc>
                <a:spcPct val="90000"/>
              </a:lnSpc>
              <a:spcBef>
                <a:spcPts val="0"/>
              </a:spcBef>
              <a:spcAft>
                <a:spcPts val="0"/>
              </a:spcAft>
              <a:buClr>
                <a:schemeClr val="dk1"/>
              </a:buClr>
              <a:buSzPts val="4400"/>
              <a:buFont typeface="Arial"/>
              <a:buNone/>
            </a:pPr>
            <a:r>
              <a:rPr b="1" lang="en-US" sz="2200">
                <a:solidFill>
                  <a:schemeClr val="dk1"/>
                </a:solidFill>
              </a:rPr>
              <a:t>Words and How We Use Them</a:t>
            </a:r>
            <a:endParaRPr b="1" i="0" sz="2200" u="none" cap="none" strike="noStrike">
              <a:solidFill>
                <a:schemeClr val="dk2"/>
              </a:solidFill>
              <a:latin typeface="Arial"/>
              <a:ea typeface="Arial"/>
              <a:cs typeface="Arial"/>
              <a:sym typeface="Arial"/>
            </a:endParaRPr>
          </a:p>
        </p:txBody>
      </p:sp>
      <p:sp>
        <p:nvSpPr>
          <p:cNvPr id="462" name="Google Shape;462;g271482249b4_0_46"/>
          <p:cNvSpPr txBox="1"/>
          <p:nvPr/>
        </p:nvSpPr>
        <p:spPr>
          <a:xfrm>
            <a:off x="250825" y="800725"/>
            <a:ext cx="6845100" cy="431700"/>
          </a:xfrm>
          <a:prstGeom prst="rect">
            <a:avLst/>
          </a:prstGeom>
          <a:noFill/>
          <a:ln>
            <a:noFill/>
          </a:ln>
        </p:spPr>
        <p:txBody>
          <a:bodyPr anchorCtr="0" anchor="t" bIns="91425" lIns="0" spcFirstLastPara="1" rIns="91425" wrap="square" tIns="0">
            <a:noAutofit/>
          </a:bodyPr>
          <a:lstStyle/>
          <a:p>
            <a:pPr indent="0" lvl="0" marL="0" rtl="0" algn="l">
              <a:spcBef>
                <a:spcPts val="0"/>
              </a:spcBef>
              <a:spcAft>
                <a:spcPts val="0"/>
              </a:spcAft>
              <a:buClr>
                <a:schemeClr val="dk1"/>
              </a:buClr>
              <a:buSzPts val="2000"/>
              <a:buFont typeface="Arial"/>
              <a:buNone/>
            </a:pPr>
            <a:r>
              <a:rPr lang="en-US">
                <a:solidFill>
                  <a:srgbClr val="7F7F7F"/>
                </a:solidFill>
              </a:rPr>
              <a:t>How does context affect meaning?</a:t>
            </a:r>
            <a:endParaRPr b="0" i="0" sz="1350" u="none" cap="none" strike="noStrike">
              <a:solidFill>
                <a:srgbClr val="898989"/>
              </a:solidFill>
              <a:latin typeface="Arial"/>
              <a:ea typeface="Arial"/>
              <a:cs typeface="Arial"/>
              <a:sym typeface="Arial"/>
            </a:endParaRPr>
          </a:p>
        </p:txBody>
      </p:sp>
      <p:sp>
        <p:nvSpPr>
          <p:cNvPr id="463" name="Google Shape;463;g271482249b4_0_46"/>
          <p:cNvSpPr txBox="1"/>
          <p:nvPr/>
        </p:nvSpPr>
        <p:spPr>
          <a:xfrm>
            <a:off x="250825" y="1851025"/>
            <a:ext cx="4321200" cy="3166500"/>
          </a:xfrm>
          <a:prstGeom prst="rect">
            <a:avLst/>
          </a:prstGeom>
          <a:noFill/>
          <a:ln>
            <a:noFill/>
          </a:ln>
        </p:spPr>
        <p:txBody>
          <a:bodyPr anchorCtr="0" anchor="t" bIns="91425" lIns="0" spcFirstLastPara="1" rIns="91425" wrap="square" tIns="91425">
            <a:noAutofit/>
          </a:bodyPr>
          <a:lstStyle/>
          <a:p>
            <a:pPr indent="0" lvl="0" marL="0" rtl="0" algn="l">
              <a:spcBef>
                <a:spcPts val="0"/>
              </a:spcBef>
              <a:spcAft>
                <a:spcPts val="0"/>
              </a:spcAft>
              <a:buClr>
                <a:srgbClr val="000000"/>
              </a:buClr>
              <a:buSzPts val="1300"/>
              <a:buFont typeface="Arial"/>
              <a:buNone/>
            </a:pPr>
            <a:r>
              <a:rPr b="1" lang="en-US" sz="1600"/>
              <a:t>Denotation:</a:t>
            </a:r>
            <a:r>
              <a:rPr lang="en-US" sz="1600"/>
              <a:t> dictionary definition</a:t>
            </a:r>
            <a:endParaRPr sz="1600"/>
          </a:p>
          <a:p>
            <a:pPr indent="0" lvl="0" marL="0" rtl="0" algn="l">
              <a:spcBef>
                <a:spcPts val="0"/>
              </a:spcBef>
              <a:spcAft>
                <a:spcPts val="0"/>
              </a:spcAft>
              <a:buClr>
                <a:srgbClr val="000000"/>
              </a:buClr>
              <a:buSzPts val="1300"/>
              <a:buFont typeface="Arial"/>
              <a:buNone/>
            </a:pPr>
            <a:r>
              <a:t/>
            </a:r>
            <a:endParaRPr sz="1600"/>
          </a:p>
          <a:p>
            <a:pPr indent="0" lvl="0" marL="0" rtl="0" algn="l">
              <a:spcBef>
                <a:spcPts val="0"/>
              </a:spcBef>
              <a:spcAft>
                <a:spcPts val="0"/>
              </a:spcAft>
              <a:buClr>
                <a:srgbClr val="000000"/>
              </a:buClr>
              <a:buSzPts val="1300"/>
              <a:buFont typeface="Arial"/>
              <a:buNone/>
            </a:pPr>
            <a:r>
              <a:rPr lang="en-US" sz="1600"/>
              <a:t>“</a:t>
            </a:r>
            <a:r>
              <a:rPr i="1" lang="en-US" sz="1600"/>
              <a:t>Blue.</a:t>
            </a:r>
            <a:r>
              <a:rPr lang="en-US" sz="1600"/>
              <a:t> </a:t>
            </a:r>
            <a:r>
              <a:rPr lang="en-US" sz="1600">
                <a:solidFill>
                  <a:srgbClr val="222222"/>
                </a:solidFill>
              </a:rPr>
              <a:t>The hue of that portion of the visible spectrum lying between green and indigo, evoked in the human observer by radiant energy with wavelengths of approximately 420 to 490 nanometers; any of a group of colors that may vary in lightness and saturation, whose hue is that of a clear daytime sky; one of the additive or light primaries; one of the psychological primary hues.</a:t>
            </a:r>
            <a:r>
              <a:rPr lang="en-US" sz="1600"/>
              <a:t>”</a:t>
            </a:r>
            <a:endParaRPr sz="1600"/>
          </a:p>
          <a:p>
            <a:pPr indent="0" lvl="0" marL="0" rtl="0" algn="l">
              <a:lnSpc>
                <a:spcPct val="115000"/>
              </a:lnSpc>
              <a:spcBef>
                <a:spcPts val="0"/>
              </a:spcBef>
              <a:spcAft>
                <a:spcPts val="0"/>
              </a:spcAft>
              <a:buNone/>
            </a:pPr>
            <a:r>
              <a:t/>
            </a:r>
            <a:endParaRPr sz="1300">
              <a:solidFill>
                <a:srgbClr val="212529"/>
              </a:solidFill>
            </a:endParaRPr>
          </a:p>
          <a:p>
            <a:pPr indent="0" lvl="0" marL="0" marR="0" rtl="0" algn="l">
              <a:lnSpc>
                <a:spcPct val="150000"/>
              </a:lnSpc>
              <a:spcBef>
                <a:spcPts val="900"/>
              </a:spcBef>
              <a:spcAft>
                <a:spcPts val="0"/>
              </a:spcAft>
              <a:buNone/>
            </a:pPr>
            <a:r>
              <a:t/>
            </a:r>
            <a:endParaRPr>
              <a:solidFill>
                <a:srgbClr val="0F0F14"/>
              </a:solidFill>
            </a:endParaRPr>
          </a:p>
          <a:p>
            <a:pPr indent="0" lvl="0" marL="0" marR="0" rtl="0" algn="l">
              <a:lnSpc>
                <a:spcPct val="150000"/>
              </a:lnSpc>
              <a:spcBef>
                <a:spcPts val="900"/>
              </a:spcBef>
              <a:spcAft>
                <a:spcPts val="0"/>
              </a:spcAft>
              <a:buNone/>
            </a:pPr>
            <a:r>
              <a:t/>
            </a:r>
            <a:endParaRPr sz="1300">
              <a:solidFill>
                <a:srgbClr val="0F0F14"/>
              </a:solidFill>
            </a:endParaRPr>
          </a:p>
          <a:p>
            <a:pPr indent="0" lvl="0" marL="0" marR="0" rtl="0" algn="l">
              <a:lnSpc>
                <a:spcPct val="150000"/>
              </a:lnSpc>
              <a:spcBef>
                <a:spcPts val="900"/>
              </a:spcBef>
              <a:spcAft>
                <a:spcPts val="0"/>
              </a:spcAft>
              <a:buNone/>
            </a:pPr>
            <a:r>
              <a:t/>
            </a:r>
            <a:endParaRPr sz="1300">
              <a:solidFill>
                <a:srgbClr val="0F0F14"/>
              </a:solidFill>
            </a:endParaRPr>
          </a:p>
        </p:txBody>
      </p:sp>
      <p:sp>
        <p:nvSpPr>
          <p:cNvPr id="464" name="Google Shape;464;g271482249b4_0_46"/>
          <p:cNvSpPr txBox="1"/>
          <p:nvPr/>
        </p:nvSpPr>
        <p:spPr>
          <a:xfrm>
            <a:off x="250825" y="1311325"/>
            <a:ext cx="4115400" cy="539700"/>
          </a:xfrm>
          <a:prstGeom prst="rect">
            <a:avLst/>
          </a:prstGeom>
          <a:noFill/>
          <a:ln>
            <a:noFill/>
          </a:ln>
        </p:spPr>
        <p:txBody>
          <a:bodyPr anchorCtr="0" anchor="b" bIns="91425" lIns="0" spcFirstLastPara="1" rIns="91425" wrap="square" tIns="91425">
            <a:noAutofit/>
          </a:bodyPr>
          <a:lstStyle/>
          <a:p>
            <a:pPr indent="0" lvl="0" marL="0" marR="0" rtl="0" algn="l">
              <a:lnSpc>
                <a:spcPct val="90000"/>
              </a:lnSpc>
              <a:spcBef>
                <a:spcPts val="0"/>
              </a:spcBef>
              <a:spcAft>
                <a:spcPts val="0"/>
              </a:spcAft>
              <a:buClr>
                <a:srgbClr val="0F0F14"/>
              </a:buClr>
              <a:buSzPts val="4400"/>
              <a:buFont typeface="Arial"/>
              <a:buNone/>
            </a:pPr>
            <a:r>
              <a:rPr b="1" lang="en-US" sz="2200">
                <a:solidFill>
                  <a:srgbClr val="0F0F14"/>
                </a:solidFill>
              </a:rPr>
              <a:t>Exercise 1a: blue</a:t>
            </a:r>
            <a:endParaRPr b="0" i="0" sz="2200" u="none" cap="none" strike="noStrike">
              <a:solidFill>
                <a:srgbClr val="0F0F14"/>
              </a:solidFill>
              <a:latin typeface="Arial"/>
              <a:ea typeface="Arial"/>
              <a:cs typeface="Arial"/>
              <a:sym typeface="Arial"/>
            </a:endParaRPr>
          </a:p>
        </p:txBody>
      </p:sp>
      <p:pic>
        <p:nvPicPr>
          <p:cNvPr id="465" name="Google Shape;465;g271482249b4_0_46"/>
          <p:cNvPicPr preferRelativeResize="0"/>
          <p:nvPr/>
        </p:nvPicPr>
        <p:blipFill rotWithShape="1">
          <a:blip r:embed="rId3">
            <a:alphaModFix/>
          </a:blip>
          <a:srcRect b="-3756" l="15888" r="-1541" t="21009"/>
          <a:stretch/>
        </p:blipFill>
        <p:spPr>
          <a:xfrm>
            <a:off x="4883563" y="856213"/>
            <a:ext cx="3698076" cy="2389676"/>
          </a:xfrm>
          <a:prstGeom prst="rect">
            <a:avLst/>
          </a:prstGeom>
          <a:noFill/>
          <a:ln>
            <a:noFill/>
          </a:ln>
          <a:effectLst>
            <a:outerShdw blurRad="127000" rotWithShape="0" algn="tl" dir="2700000" dist="50800">
              <a:srgbClr val="000000">
                <a:alpha val="40000"/>
              </a:srgbClr>
            </a:outerShdw>
          </a:effectLst>
        </p:spPr>
      </p:pic>
      <p:sp>
        <p:nvSpPr>
          <p:cNvPr id="466" name="Google Shape;466;g271482249b4_0_46"/>
          <p:cNvSpPr txBox="1"/>
          <p:nvPr/>
        </p:nvSpPr>
        <p:spPr>
          <a:xfrm>
            <a:off x="4909675" y="3305400"/>
            <a:ext cx="3698100" cy="1864500"/>
          </a:xfrm>
          <a:prstGeom prst="rect">
            <a:avLst/>
          </a:prstGeom>
          <a:noFill/>
          <a:ln>
            <a:noFill/>
          </a:ln>
        </p:spPr>
        <p:txBody>
          <a:bodyPr anchorCtr="0" anchor="t" bIns="91425" lIns="0" spcFirstLastPara="1" rIns="91425" wrap="square" tIns="91425">
            <a:noAutofit/>
          </a:bodyPr>
          <a:lstStyle/>
          <a:p>
            <a:pPr indent="0" lvl="0" marL="0" rtl="0" algn="l">
              <a:spcBef>
                <a:spcPts val="0"/>
              </a:spcBef>
              <a:spcAft>
                <a:spcPts val="0"/>
              </a:spcAft>
              <a:buNone/>
            </a:pPr>
            <a:r>
              <a:rPr b="1" lang="en-US" sz="1300"/>
              <a:t>Connotations: </a:t>
            </a:r>
            <a:r>
              <a:rPr lang="en-US" sz="1300"/>
              <a:t>associated or implied meanings</a:t>
            </a:r>
            <a:endParaRPr sz="1300"/>
          </a:p>
          <a:p>
            <a:pPr indent="-311150" lvl="0" marL="400050" rtl="0" algn="l">
              <a:lnSpc>
                <a:spcPct val="115000"/>
              </a:lnSpc>
              <a:spcBef>
                <a:spcPts val="0"/>
              </a:spcBef>
              <a:spcAft>
                <a:spcPts val="0"/>
              </a:spcAft>
              <a:buSzPts val="1300"/>
              <a:buChar char="●"/>
            </a:pPr>
            <a:r>
              <a:rPr lang="en-US" sz="1300"/>
              <a:t>Melancholy, depressing. </a:t>
            </a:r>
            <a:endParaRPr sz="1300"/>
          </a:p>
          <a:p>
            <a:pPr indent="-311150" lvl="0" marL="400050" rtl="0" algn="l">
              <a:lnSpc>
                <a:spcPct val="115000"/>
              </a:lnSpc>
              <a:spcBef>
                <a:spcPts val="0"/>
              </a:spcBef>
              <a:spcAft>
                <a:spcPts val="0"/>
              </a:spcAft>
              <a:buSzPts val="1300"/>
              <a:buChar char="●"/>
            </a:pPr>
            <a:r>
              <a:rPr lang="en-US" sz="1300"/>
              <a:t>Learned, intellectual</a:t>
            </a:r>
            <a:endParaRPr sz="1300"/>
          </a:p>
          <a:p>
            <a:pPr indent="-311150" lvl="0" marL="400050" rtl="0" algn="l">
              <a:lnSpc>
                <a:spcPct val="115000"/>
              </a:lnSpc>
              <a:spcBef>
                <a:spcPts val="0"/>
              </a:spcBef>
              <a:spcAft>
                <a:spcPts val="0"/>
              </a:spcAft>
              <a:buSzPts val="1300"/>
              <a:buChar char="●"/>
            </a:pPr>
            <a:r>
              <a:rPr lang="en-US" sz="1300"/>
              <a:t>Profane, Indecent, risque</a:t>
            </a:r>
            <a:endParaRPr sz="1300"/>
          </a:p>
          <a:p>
            <a:pPr indent="-311150" lvl="0" marL="400050" rtl="0" algn="l">
              <a:lnSpc>
                <a:spcPct val="115000"/>
              </a:lnSpc>
              <a:spcBef>
                <a:spcPts val="0"/>
              </a:spcBef>
              <a:spcAft>
                <a:spcPts val="0"/>
              </a:spcAft>
              <a:buSzPts val="1300"/>
              <a:buChar char="●"/>
            </a:pPr>
            <a:r>
              <a:rPr lang="en-US" sz="1300">
                <a:solidFill>
                  <a:srgbClr val="212529"/>
                </a:solidFill>
              </a:rPr>
              <a:t>Tending to support [US] democratic candidates or policies; </a:t>
            </a:r>
            <a:endParaRPr sz="1300">
              <a:solidFill>
                <a:srgbClr val="212529"/>
              </a:solidFill>
            </a:endParaRPr>
          </a:p>
          <a:p>
            <a:pPr indent="-311150" lvl="0" marL="400050" rtl="0" algn="l">
              <a:lnSpc>
                <a:spcPct val="115000"/>
              </a:lnSpc>
              <a:spcBef>
                <a:spcPts val="0"/>
              </a:spcBef>
              <a:spcAft>
                <a:spcPts val="0"/>
              </a:spcAft>
              <a:buClr>
                <a:srgbClr val="212529"/>
              </a:buClr>
              <a:buSzPts val="1300"/>
              <a:buChar char="●"/>
            </a:pPr>
            <a:r>
              <a:rPr lang="en-US" sz="1300">
                <a:solidFill>
                  <a:srgbClr val="212529"/>
                </a:solidFill>
              </a:rPr>
              <a:t>Corporate</a:t>
            </a:r>
            <a:endParaRPr sz="1300">
              <a:solidFill>
                <a:srgbClr val="212529"/>
              </a:solidFill>
            </a:endParaRPr>
          </a:p>
          <a:p>
            <a:pPr indent="-228600" lvl="0" marL="400050" marR="0" rtl="0" algn="l">
              <a:lnSpc>
                <a:spcPct val="150000"/>
              </a:lnSpc>
              <a:spcBef>
                <a:spcPts val="900"/>
              </a:spcBef>
              <a:spcAft>
                <a:spcPts val="0"/>
              </a:spcAft>
              <a:buNone/>
            </a:pPr>
            <a:r>
              <a:t/>
            </a:r>
            <a:endParaRPr>
              <a:solidFill>
                <a:srgbClr val="0F0F14"/>
              </a:solidFill>
            </a:endParaRPr>
          </a:p>
          <a:p>
            <a:pPr indent="-228600" lvl="0" marL="400050" marR="0" rtl="0" algn="l">
              <a:lnSpc>
                <a:spcPct val="150000"/>
              </a:lnSpc>
              <a:spcBef>
                <a:spcPts val="900"/>
              </a:spcBef>
              <a:spcAft>
                <a:spcPts val="0"/>
              </a:spcAft>
              <a:buNone/>
            </a:pPr>
            <a:r>
              <a:t/>
            </a:r>
            <a:endParaRPr sz="1300">
              <a:solidFill>
                <a:srgbClr val="0F0F14"/>
              </a:solidFill>
            </a:endParaRPr>
          </a:p>
          <a:p>
            <a:pPr indent="-228600" lvl="0" marL="400050" marR="0" rtl="0" algn="l">
              <a:lnSpc>
                <a:spcPct val="150000"/>
              </a:lnSpc>
              <a:spcBef>
                <a:spcPts val="900"/>
              </a:spcBef>
              <a:spcAft>
                <a:spcPts val="0"/>
              </a:spcAft>
              <a:buNone/>
            </a:pPr>
            <a:r>
              <a:t/>
            </a:r>
            <a:endParaRPr sz="1300">
              <a:solidFill>
                <a:srgbClr val="0F0F14"/>
              </a:solidFill>
            </a:endParaRPr>
          </a:p>
        </p:txBody>
      </p:sp>
    </p:spTree>
  </p:cSld>
  <p:clrMapOvr>
    <a:masterClrMapping/>
  </p:clrMapOvr>
</p:sld>
</file>

<file path=ppt/theme/theme1.xml><?xml version="1.0" encoding="utf-8"?>
<a:theme xmlns:a="http://schemas.openxmlformats.org/drawingml/2006/main" xmlns:r="http://schemas.openxmlformats.org/officeDocument/2006/relationships" name="Field Museum">
  <a:themeElements>
    <a:clrScheme name="Field Museum">
      <a:dk1>
        <a:srgbClr val="0F0F14"/>
      </a:dk1>
      <a:lt1>
        <a:srgbClr val="FFFFFF"/>
      </a:lt1>
      <a:dk2>
        <a:srgbClr val="0F0F14"/>
      </a:dk2>
      <a:lt2>
        <a:srgbClr val="FFFFFF"/>
      </a:lt2>
      <a:accent1>
        <a:srgbClr val="37816E"/>
      </a:accent1>
      <a:accent2>
        <a:srgbClr val="F0F3F3"/>
      </a:accent2>
      <a:accent3>
        <a:srgbClr val="B35F96"/>
      </a:accent3>
      <a:accent4>
        <a:srgbClr val="F4A562"/>
      </a:accent4>
      <a:accent5>
        <a:srgbClr val="446DCD"/>
      </a:accent5>
      <a:accent6>
        <a:srgbClr val="37816E"/>
      </a:accent6>
      <a:hlink>
        <a:srgbClr val="446DCD"/>
      </a:hlink>
      <a:folHlink>
        <a:srgbClr val="446DC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Field Museum">
  <a:themeElements>
    <a:clrScheme name="Field Museum">
      <a:dk1>
        <a:srgbClr val="0F0F14"/>
      </a:dk1>
      <a:lt1>
        <a:srgbClr val="FFFFFF"/>
      </a:lt1>
      <a:dk2>
        <a:srgbClr val="0F0F14"/>
      </a:dk2>
      <a:lt2>
        <a:srgbClr val="FFFFFF"/>
      </a:lt2>
      <a:accent1>
        <a:srgbClr val="37816E"/>
      </a:accent1>
      <a:accent2>
        <a:srgbClr val="F0F3F3"/>
      </a:accent2>
      <a:accent3>
        <a:srgbClr val="B35F96"/>
      </a:accent3>
      <a:accent4>
        <a:srgbClr val="F4A562"/>
      </a:accent4>
      <a:accent5>
        <a:srgbClr val="446DCD"/>
      </a:accent5>
      <a:accent6>
        <a:srgbClr val="37816E"/>
      </a:accent6>
      <a:hlink>
        <a:srgbClr val="446DCD"/>
      </a:hlink>
      <a:folHlink>
        <a:srgbClr val="446DC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name="Field Museum">
  <a:themeElements>
    <a:clrScheme name="Field Museum">
      <a:dk1>
        <a:srgbClr val="0F0F14"/>
      </a:dk1>
      <a:lt1>
        <a:srgbClr val="FFFFFF"/>
      </a:lt1>
      <a:dk2>
        <a:srgbClr val="0F0F14"/>
      </a:dk2>
      <a:lt2>
        <a:srgbClr val="FFFFFF"/>
      </a:lt2>
      <a:accent1>
        <a:srgbClr val="37816E"/>
      </a:accent1>
      <a:accent2>
        <a:srgbClr val="F0F3F3"/>
      </a:accent2>
      <a:accent3>
        <a:srgbClr val="B35F96"/>
      </a:accent3>
      <a:accent4>
        <a:srgbClr val="F4A562"/>
      </a:accent4>
      <a:accent5>
        <a:srgbClr val="446DCD"/>
      </a:accent5>
      <a:accent6>
        <a:srgbClr val="37816E"/>
      </a:accent6>
      <a:hlink>
        <a:srgbClr val="446DCD"/>
      </a:hlink>
      <a:folHlink>
        <a:srgbClr val="446DC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2022-02-02T09:59:38Z</dcterms:created>
  <dc:creator>Damon Nofar</dc:creator>
</cp:coreProperties>
</file>